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CB59F-C094-0000-898A-5F8FDDDE1DB2}" v="1" dt="2021-03-17T05:22:29.534"/>
    <p1510:client id="{EEB86FF3-BB04-429F-BADA-C5453EC81987}" v="232" dt="2021-03-17T05:26:54.819"/>
    <p1510:client id="{F90B95AF-7931-4F39-9B94-DA889317AD3B}" v="376" dt="2021-03-17T05:31:35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Shuen" userId="902f2366-f89e-42b6-8dfc-2434651d72d0" providerId="ADAL" clId="{EEB86FF3-BB04-429F-BADA-C5453EC81987}"/>
    <pc:docChg chg="undo custSel modSld">
      <pc:chgData name="Min Shuen" userId="902f2366-f89e-42b6-8dfc-2434651d72d0" providerId="ADAL" clId="{EEB86FF3-BB04-429F-BADA-C5453EC81987}" dt="2021-03-17T05:26:54.819" v="231" actId="14100"/>
      <pc:docMkLst>
        <pc:docMk/>
      </pc:docMkLst>
      <pc:sldChg chg="addSp delSp modSp mod">
        <pc:chgData name="Min Shuen" userId="902f2366-f89e-42b6-8dfc-2434651d72d0" providerId="ADAL" clId="{EEB86FF3-BB04-429F-BADA-C5453EC81987}" dt="2021-03-17T05:26:54.819" v="231" actId="14100"/>
        <pc:sldMkLst>
          <pc:docMk/>
          <pc:sldMk cId="107930955" sldId="256"/>
        </pc:sldMkLst>
        <pc:spChg chg="add mod">
          <ac:chgData name="Min Shuen" userId="902f2366-f89e-42b6-8dfc-2434651d72d0" providerId="ADAL" clId="{EEB86FF3-BB04-429F-BADA-C5453EC81987}" dt="2021-03-17T05:23:49.490" v="2" actId="20577"/>
          <ac:spMkLst>
            <pc:docMk/>
            <pc:sldMk cId="107930955" sldId="256"/>
            <ac:spMk id="4" creationId="{3C2E8D2B-966F-49AA-99F1-B66DA1F86BD3}"/>
          </ac:spMkLst>
        </pc:spChg>
        <pc:spChg chg="mod">
          <ac:chgData name="Min Shuen" userId="902f2366-f89e-42b6-8dfc-2434651d72d0" providerId="ADAL" clId="{EEB86FF3-BB04-429F-BADA-C5453EC81987}" dt="2021-03-17T05:24:48.490" v="84" actId="20577"/>
          <ac:spMkLst>
            <pc:docMk/>
            <pc:sldMk cId="107930955" sldId="256"/>
            <ac:spMk id="8" creationId="{3A5BE3E6-A66A-4353-9F48-A35347FE8406}"/>
          </ac:spMkLst>
        </pc:spChg>
        <pc:spChg chg="add del mod">
          <ac:chgData name="Min Shuen" userId="902f2366-f89e-42b6-8dfc-2434651d72d0" providerId="ADAL" clId="{EEB86FF3-BB04-429F-BADA-C5453EC81987}" dt="2021-03-17T05:24:56.763" v="87" actId="478"/>
          <ac:spMkLst>
            <pc:docMk/>
            <pc:sldMk cId="107930955" sldId="256"/>
            <ac:spMk id="10" creationId="{2ACD77CF-E0B5-4ED1-A317-61DB587BFC4F}"/>
          </ac:spMkLst>
        </pc:spChg>
        <pc:spChg chg="add mod">
          <ac:chgData name="Min Shuen" userId="902f2366-f89e-42b6-8dfc-2434651d72d0" providerId="ADAL" clId="{EEB86FF3-BB04-429F-BADA-C5453EC81987}" dt="2021-03-17T05:26:54.819" v="231" actId="14100"/>
          <ac:spMkLst>
            <pc:docMk/>
            <pc:sldMk cId="107930955" sldId="256"/>
            <ac:spMk id="11" creationId="{25ACC620-6F00-49AD-8DDE-B0560C57ABA9}"/>
          </ac:spMkLst>
        </pc:spChg>
        <pc:picChg chg="mod">
          <ac:chgData name="Min Shuen" userId="902f2366-f89e-42b6-8dfc-2434651d72d0" providerId="ADAL" clId="{EEB86FF3-BB04-429F-BADA-C5453EC81987}" dt="2021-03-17T05:25:50.980" v="97" actId="1076"/>
          <ac:picMkLst>
            <pc:docMk/>
            <pc:sldMk cId="107930955" sldId="256"/>
            <ac:picMk id="5" creationId="{05789400-D41D-4D84-B863-1E5F79E060AD}"/>
          </ac:picMkLst>
        </pc:picChg>
      </pc:sldChg>
    </pc:docChg>
  </pc:docChgLst>
  <pc:docChgLst>
    <pc:chgData name="Student - Samuel Sim Wei Xuan" userId="ef0c3dc8-a5e4-49a4-a658-fa0f00c2d01f" providerId="ADAL" clId="{F90B95AF-7931-4F39-9B94-DA889317AD3B}"/>
    <pc:docChg chg="undo custSel addSld modSld">
      <pc:chgData name="Student - Samuel Sim Wei Xuan" userId="ef0c3dc8-a5e4-49a4-a658-fa0f00c2d01f" providerId="ADAL" clId="{F90B95AF-7931-4F39-9B94-DA889317AD3B}" dt="2021-03-17T05:31:35.340" v="386" actId="14100"/>
      <pc:docMkLst>
        <pc:docMk/>
      </pc:docMkLst>
      <pc:sldChg chg="addSp delSp modSp new mod">
        <pc:chgData name="Student - Samuel Sim Wei Xuan" userId="ef0c3dc8-a5e4-49a4-a658-fa0f00c2d01f" providerId="ADAL" clId="{F90B95AF-7931-4F39-9B94-DA889317AD3B}" dt="2021-03-17T05:31:35.340" v="386" actId="14100"/>
        <pc:sldMkLst>
          <pc:docMk/>
          <pc:sldMk cId="107930955" sldId="256"/>
        </pc:sldMkLst>
        <pc:spChg chg="del">
          <ac:chgData name="Student - Samuel Sim Wei Xuan" userId="ef0c3dc8-a5e4-49a4-a658-fa0f00c2d01f" providerId="ADAL" clId="{F90B95AF-7931-4F39-9B94-DA889317AD3B}" dt="2021-03-17T05:06:43.194" v="1" actId="478"/>
          <ac:spMkLst>
            <pc:docMk/>
            <pc:sldMk cId="107930955" sldId="256"/>
            <ac:spMk id="2" creationId="{4EDB0045-3087-40AA-8B89-192A1B748666}"/>
          </ac:spMkLst>
        </pc:spChg>
        <pc:spChg chg="del">
          <ac:chgData name="Student - Samuel Sim Wei Xuan" userId="ef0c3dc8-a5e4-49a4-a658-fa0f00c2d01f" providerId="ADAL" clId="{F90B95AF-7931-4F39-9B94-DA889317AD3B}" dt="2021-03-17T05:06:43.194" v="1" actId="478"/>
          <ac:spMkLst>
            <pc:docMk/>
            <pc:sldMk cId="107930955" sldId="256"/>
            <ac:spMk id="3" creationId="{C60FE062-AA72-4294-A46E-FB05BCBF5D61}"/>
          </ac:spMkLst>
        </pc:spChg>
        <pc:spChg chg="del">
          <ac:chgData name="Student - Samuel Sim Wei Xuan" userId="ef0c3dc8-a5e4-49a4-a658-fa0f00c2d01f" providerId="ADAL" clId="{F90B95AF-7931-4F39-9B94-DA889317AD3B}" dt="2021-03-17T05:24:14.206" v="122" actId="478"/>
          <ac:spMkLst>
            <pc:docMk/>
            <pc:sldMk cId="107930955" sldId="256"/>
            <ac:spMk id="4" creationId="{3C2E8D2B-966F-49AA-99F1-B66DA1F86BD3}"/>
          </ac:spMkLst>
        </pc:spChg>
        <pc:spChg chg="add del mod">
          <ac:chgData name="Student - Samuel Sim Wei Xuan" userId="ef0c3dc8-a5e4-49a4-a658-fa0f00c2d01f" providerId="ADAL" clId="{F90B95AF-7931-4F39-9B94-DA889317AD3B}" dt="2021-03-17T05:22:36.692" v="26"/>
          <ac:spMkLst>
            <pc:docMk/>
            <pc:sldMk cId="107930955" sldId="256"/>
            <ac:spMk id="6" creationId="{F052DF10-68C5-412A-B25A-A214CB58D4C4}"/>
          </ac:spMkLst>
        </pc:spChg>
        <pc:spChg chg="add mod">
          <ac:chgData name="Student - Samuel Sim Wei Xuan" userId="ef0c3dc8-a5e4-49a4-a658-fa0f00c2d01f" providerId="ADAL" clId="{F90B95AF-7931-4F39-9B94-DA889317AD3B}" dt="2021-03-17T05:28:11.689" v="342" actId="14100"/>
          <ac:spMkLst>
            <pc:docMk/>
            <pc:sldMk cId="107930955" sldId="256"/>
            <ac:spMk id="7" creationId="{E39F0D50-8BE3-4991-8696-2E0E9C56A4A6}"/>
          </ac:spMkLst>
        </pc:spChg>
        <pc:spChg chg="add mod">
          <ac:chgData name="Student - Samuel Sim Wei Xuan" userId="ef0c3dc8-a5e4-49a4-a658-fa0f00c2d01f" providerId="ADAL" clId="{F90B95AF-7931-4F39-9B94-DA889317AD3B}" dt="2021-03-17T05:27:23.375" v="332" actId="14100"/>
          <ac:spMkLst>
            <pc:docMk/>
            <pc:sldMk cId="107930955" sldId="256"/>
            <ac:spMk id="8" creationId="{3A5BE3E6-A66A-4353-9F48-A35347FE8406}"/>
          </ac:spMkLst>
        </pc:spChg>
        <pc:spChg chg="add mod">
          <ac:chgData name="Student - Samuel Sim Wei Xuan" userId="ef0c3dc8-a5e4-49a4-a658-fa0f00c2d01f" providerId="ADAL" clId="{F90B95AF-7931-4F39-9B94-DA889317AD3B}" dt="2021-03-17T05:27:32.755" v="335" actId="14100"/>
          <ac:spMkLst>
            <pc:docMk/>
            <pc:sldMk cId="107930955" sldId="256"/>
            <ac:spMk id="9" creationId="{F7E9147D-F6FF-4634-8E6A-E2A35BCDB7AC}"/>
          </ac:spMkLst>
        </pc:spChg>
        <pc:spChg chg="mod">
          <ac:chgData name="Student - Samuel Sim Wei Xuan" userId="ef0c3dc8-a5e4-49a4-a658-fa0f00c2d01f" providerId="ADAL" clId="{F90B95AF-7931-4F39-9B94-DA889317AD3B}" dt="2021-03-17T05:31:35.340" v="386" actId="14100"/>
          <ac:spMkLst>
            <pc:docMk/>
            <pc:sldMk cId="107930955" sldId="256"/>
            <ac:spMk id="11" creationId="{25ACC620-6F00-49AD-8DDE-B0560C57ABA9}"/>
          </ac:spMkLst>
        </pc:spChg>
        <pc:spChg chg="add mod">
          <ac:chgData name="Student - Samuel Sim Wei Xuan" userId="ef0c3dc8-a5e4-49a4-a658-fa0f00c2d01f" providerId="ADAL" clId="{F90B95AF-7931-4F39-9B94-DA889317AD3B}" dt="2021-03-17T05:27:39.387" v="337" actId="1076"/>
          <ac:spMkLst>
            <pc:docMk/>
            <pc:sldMk cId="107930955" sldId="256"/>
            <ac:spMk id="12" creationId="{01899F6F-C8AD-4CB1-83CD-614F73227E1C}"/>
          </ac:spMkLst>
        </pc:spChg>
        <pc:spChg chg="add mod">
          <ac:chgData name="Student - Samuel Sim Wei Xuan" userId="ef0c3dc8-a5e4-49a4-a658-fa0f00c2d01f" providerId="ADAL" clId="{F90B95AF-7931-4F39-9B94-DA889317AD3B}" dt="2021-03-17T05:31:17.321" v="382" actId="14100"/>
          <ac:spMkLst>
            <pc:docMk/>
            <pc:sldMk cId="107930955" sldId="256"/>
            <ac:spMk id="13" creationId="{84AD7889-5C0B-41EA-856E-6A371D28DD33}"/>
          </ac:spMkLst>
        </pc:spChg>
        <pc:picChg chg="add mod">
          <ac:chgData name="Student - Samuel Sim Wei Xuan" userId="ef0c3dc8-a5e4-49a4-a658-fa0f00c2d01f" providerId="ADAL" clId="{F90B95AF-7931-4F39-9B94-DA889317AD3B}" dt="2021-03-17T05:22:39.239" v="27" actId="1076"/>
          <ac:picMkLst>
            <pc:docMk/>
            <pc:sldMk cId="107930955" sldId="256"/>
            <ac:picMk id="5" creationId="{05789400-D41D-4D84-B863-1E5F79E060AD}"/>
          </ac:picMkLst>
        </pc:picChg>
      </pc:sldChg>
    </pc:docChg>
  </pc:docChgLst>
  <pc:docChgLst>
    <pc:chgData name="Student - Lee Min Shuen" userId="S::minshuen_lee@mymail.sutd.edu.sg::902f2366-f89e-42b6-8dfc-2434651d72d0" providerId="AD" clId="Web-{B50CB59F-C094-0000-898A-5F8FDDDE1DB2}"/>
    <pc:docChg chg="modSld">
      <pc:chgData name="Student - Lee Min Shuen" userId="S::minshuen_lee@mymail.sutd.edu.sg::902f2366-f89e-42b6-8dfc-2434651d72d0" providerId="AD" clId="Web-{B50CB59F-C094-0000-898A-5F8FDDDE1DB2}" dt="2021-03-17T05:22:29.534" v="0" actId="1076"/>
      <pc:docMkLst>
        <pc:docMk/>
      </pc:docMkLst>
      <pc:sldChg chg="modSp">
        <pc:chgData name="Student - Lee Min Shuen" userId="S::minshuen_lee@mymail.sutd.edu.sg::902f2366-f89e-42b6-8dfc-2434651d72d0" providerId="AD" clId="Web-{B50CB59F-C094-0000-898A-5F8FDDDE1DB2}" dt="2021-03-17T05:22:29.534" v="0" actId="1076"/>
        <pc:sldMkLst>
          <pc:docMk/>
          <pc:sldMk cId="107930955" sldId="256"/>
        </pc:sldMkLst>
        <pc:picChg chg="mod">
          <ac:chgData name="Student - Lee Min Shuen" userId="S::minshuen_lee@mymail.sutd.edu.sg::902f2366-f89e-42b6-8dfc-2434651d72d0" providerId="AD" clId="Web-{B50CB59F-C094-0000-898A-5F8FDDDE1DB2}" dt="2021-03-17T05:22:29.534" v="0" actId="1076"/>
          <ac:picMkLst>
            <pc:docMk/>
            <pc:sldMk cId="107930955" sldId="256"/>
            <ac:picMk id="5" creationId="{05789400-D41D-4D84-B863-1E5F79E060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B3E-50E8-4BD7-8DF2-B65CDE30A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66221-296B-4F58-B2DF-30A421DD2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EF80-0197-4E62-8E8B-40B827D1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6D12-05D7-4AE8-B61D-E4C0DF3E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04E0-BE7B-44EA-ACF4-CAD6DCE8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7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523F-35EA-4E4A-8D73-C622B30A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47A38-E8DD-4343-A358-BC54DB9C3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52C0-F3FD-4831-AC39-D53C2D58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57E1-73F2-4183-8C98-C4DEFF46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F195-1F3F-40FD-9E16-0CE31E82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05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333D9-58DE-4852-8A0B-03E7989F9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8663D-28CC-4BEE-9312-B63689E9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9413-C321-4A94-83C5-B64FE008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2D1B1-2462-4654-B2C8-D2476F9F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D838-EA6E-45C7-A79F-6DF5C50D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72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EA8F-19AB-4EE2-BD28-D8E45937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134-C370-45DC-96E0-8FD4AF1D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1719-7FC1-4DA7-B190-671EB993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7214-5668-42A5-97FB-2463BE5F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FB01-DBD2-47F9-BBD5-6783AFBE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91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4F39-C355-4F00-BB37-935F921D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D43EA-12A2-4967-8D60-05063367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C582-2B18-4BCA-8939-59477C26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85D2-8E45-42A7-8D87-47A7F61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904F-29A1-4E8A-B6A5-CA62ABBE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3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C19A-D5D5-4C08-B6D4-142839F0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1CF4-3C56-4E06-BBCA-5FD796889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C2DAB-2FC5-4540-81F2-256EE219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5F44-7563-4A0D-82F6-BECA6920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56DD1-8AFB-4C09-8709-A5A2F5F2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7367-564D-40E0-A31A-E2470CC8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4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A957-AE80-4023-B432-031F3690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142D-287B-4500-87DE-2BE3E95F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8BEB0-A8D3-494C-9C88-F07694307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60A72-D4E6-448D-B6D4-F9A2337A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4E3BE-BE7B-49A0-9F40-67D123D3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86724-3EE9-4709-80AA-33DF6057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DD417-1C5B-49EA-86A8-EA92D2D0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51BB8-F493-4675-A0F5-2C7F7404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8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01C4-D7E8-41F8-872D-0D0C19F7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DFC75-5901-4A00-A7D3-F53216A6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0F0A5-D777-439F-9989-A3F81E0F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E54CD-E166-4CDF-BBD3-2C780B5C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44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9A1A3-C33B-4204-903A-82BC6608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D4143-7B04-46A3-878C-0F984BBC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FB9F0-8FF9-45CB-BBF3-B2F67632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2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69D4-31A9-425B-B2D0-E4019758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E89E-A3EC-4F93-B5FB-346A4ED5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2DE3D-3B51-4F4D-A045-673472C02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7FB7-6286-44F0-AE4C-25E6E5EA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1CD33-8C87-4075-8120-0477241A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3F8B-E4BF-450C-A0FA-B2F9E079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887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B71D-91B0-4193-85A3-6410B458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CDD95-3F55-4972-BC9D-A144DA885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93079-5713-4CDD-A636-57E39CDE8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EA86B-679C-4893-8D41-5FD831D3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4D20-012F-456C-AD3F-E416F7F6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FB4F-9A33-4E46-81D4-766D844C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3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39087-5CF8-4212-B250-15FD2D21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AB48-A8ED-4DFE-ABFA-247ACEA7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F465-7F27-448A-96AA-AB920D73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D7CE-5B9C-405C-BD4F-7277BC9F06B9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7017C-F43A-4225-B7EF-F5EC84EC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6A8A-6BEB-4E00-BCA8-7A17F04F6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FFB7-ED56-455A-8E18-75218F7A5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32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89400-D41D-4D84-B863-1E5F79E0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65" y="0"/>
            <a:ext cx="10558669" cy="68580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39F0D50-8BE3-4991-8696-2E0E9C56A4A6}"/>
              </a:ext>
            </a:extLst>
          </p:cNvPr>
          <p:cNvSpPr/>
          <p:nvPr/>
        </p:nvSpPr>
        <p:spPr>
          <a:xfrm>
            <a:off x="964388" y="2134890"/>
            <a:ext cx="1670283" cy="1100975"/>
          </a:xfrm>
          <a:prstGeom prst="wedgeEllipseCallout">
            <a:avLst>
              <a:gd name="adj1" fmla="val 90438"/>
              <a:gd name="adj2" fmla="val -1177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So many products, which one should I pick for my acne?</a:t>
            </a:r>
            <a:endParaRPr lang="en-SG" sz="1100">
              <a:solidFill>
                <a:schemeClr val="tx1"/>
              </a:solidFill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A5BE3E6-A66A-4353-9F48-A35347FE8406}"/>
              </a:ext>
            </a:extLst>
          </p:cNvPr>
          <p:cNvSpPr/>
          <p:nvPr/>
        </p:nvSpPr>
        <p:spPr>
          <a:xfrm>
            <a:off x="2456873" y="5654942"/>
            <a:ext cx="1830416" cy="1032187"/>
          </a:xfrm>
          <a:prstGeom prst="wedgeEllipseCallout">
            <a:avLst>
              <a:gd name="adj1" fmla="val -34459"/>
              <a:gd name="adj2" fmla="val -1600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>
                <a:solidFill>
                  <a:schemeClr val="tx1"/>
                </a:solidFill>
              </a:rPr>
              <a:t>Now I know which products will increase my real-life face score!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7E9147D-F6FF-4634-8E6A-E2A35BCDB7AC}"/>
              </a:ext>
            </a:extLst>
          </p:cNvPr>
          <p:cNvSpPr/>
          <p:nvPr/>
        </p:nvSpPr>
        <p:spPr>
          <a:xfrm>
            <a:off x="5754255" y="2134890"/>
            <a:ext cx="1743824" cy="1106657"/>
          </a:xfrm>
          <a:prstGeom prst="wedgeEllipseCallout">
            <a:avLst>
              <a:gd name="adj1" fmla="val -34557"/>
              <a:gd name="adj2" fmla="val -1284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Let me watch a Youtuber on how he chooses his skincare products.</a:t>
            </a:r>
            <a:endParaRPr lang="en-SG" sz="110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25ACC620-6F00-49AD-8DDE-B0560C57ABA9}"/>
              </a:ext>
            </a:extLst>
          </p:cNvPr>
          <p:cNvSpPr/>
          <p:nvPr/>
        </p:nvSpPr>
        <p:spPr>
          <a:xfrm flipH="1">
            <a:off x="8436215" y="3428999"/>
            <a:ext cx="2250258" cy="1084633"/>
          </a:xfrm>
          <a:prstGeom prst="wedgeEllipseCallout">
            <a:avLst>
              <a:gd name="adj1" fmla="val 32187"/>
              <a:gd name="adj2" fmla="val 7584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>
                <a:solidFill>
                  <a:schemeClr val="tx1"/>
                </a:solidFill>
              </a:rPr>
              <a:t>Thanks to the game “Glow-up”, I also know how I should apply these facial care products!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1899F6F-C8AD-4CB1-83CD-614F73227E1C}"/>
              </a:ext>
            </a:extLst>
          </p:cNvPr>
          <p:cNvSpPr/>
          <p:nvPr/>
        </p:nvSpPr>
        <p:spPr>
          <a:xfrm>
            <a:off x="8239205" y="1737439"/>
            <a:ext cx="1743825" cy="950779"/>
          </a:xfrm>
          <a:prstGeom prst="wedgeEllipseCallout">
            <a:avLst>
              <a:gd name="adj1" fmla="val 17998"/>
              <a:gd name="adj2" fmla="val -1059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Hmm so he uses this web application called: “Glow-Up”</a:t>
            </a:r>
            <a:endParaRPr lang="en-SG" sz="1100">
              <a:solidFill>
                <a:schemeClr val="tx1"/>
              </a:solidFill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84AD7889-5C0B-41EA-856E-6A371D28DD33}"/>
              </a:ext>
            </a:extLst>
          </p:cNvPr>
          <p:cNvSpPr/>
          <p:nvPr/>
        </p:nvSpPr>
        <p:spPr>
          <a:xfrm>
            <a:off x="6224184" y="5845344"/>
            <a:ext cx="1192616" cy="841785"/>
          </a:xfrm>
          <a:prstGeom prst="wedgeEllipseCallout">
            <a:avLst>
              <a:gd name="adj1" fmla="val 18029"/>
              <a:gd name="adj2" fmla="val -15041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Okay, so these products …</a:t>
            </a:r>
            <a:endParaRPr lang="en-SG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Samuel Sim Wei Xuan</dc:creator>
  <cp:revision>1</cp:revision>
  <dcterms:created xsi:type="dcterms:W3CDTF">2021-03-17T05:06:34Z</dcterms:created>
  <dcterms:modified xsi:type="dcterms:W3CDTF">2021-03-17T05:31:49Z</dcterms:modified>
</cp:coreProperties>
</file>