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9"/>
  </p:notesMasterIdLst>
  <p:sldIdLst>
    <p:sldId id="307" r:id="rId5"/>
    <p:sldId id="346" r:id="rId6"/>
    <p:sldId id="328" r:id="rId7"/>
    <p:sldId id="329" r:id="rId8"/>
    <p:sldId id="330" r:id="rId9"/>
    <p:sldId id="333" r:id="rId10"/>
    <p:sldId id="335" r:id="rId11"/>
    <p:sldId id="336" r:id="rId12"/>
    <p:sldId id="306" r:id="rId13"/>
    <p:sldId id="309" r:id="rId14"/>
    <p:sldId id="261" r:id="rId15"/>
    <p:sldId id="262" r:id="rId16"/>
    <p:sldId id="321" r:id="rId17"/>
    <p:sldId id="338" r:id="rId18"/>
    <p:sldId id="348" r:id="rId19"/>
    <p:sldId id="340" r:id="rId20"/>
    <p:sldId id="316" r:id="rId21"/>
    <p:sldId id="350" r:id="rId22"/>
    <p:sldId id="334" r:id="rId23"/>
    <p:sldId id="351" r:id="rId24"/>
    <p:sldId id="352" r:id="rId25"/>
    <p:sldId id="343" r:id="rId26"/>
    <p:sldId id="344" r:id="rId27"/>
    <p:sldId id="34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BA877A-5671-4DC6-A137-20C1505ED281}" v="455" dt="2021-11-29T10:03:36.6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84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udent - Lee Min Shuen" userId="902f2366-f89e-42b6-8dfc-2434651d72d0" providerId="ADAL" clId="{0AC0A8D0-D1CE-4097-92B4-4089172C17F3}"/>
    <pc:docChg chg="addSld modSld">
      <pc:chgData name="Student - Lee Min Shuen" userId="902f2366-f89e-42b6-8dfc-2434651d72d0" providerId="ADAL" clId="{0AC0A8D0-D1CE-4097-92B4-4089172C17F3}" dt="2021-11-25T06:24:32.564" v="0"/>
      <pc:docMkLst>
        <pc:docMk/>
      </pc:docMkLst>
      <pc:sldChg chg="add">
        <pc:chgData name="Student - Lee Min Shuen" userId="902f2366-f89e-42b6-8dfc-2434651d72d0" providerId="ADAL" clId="{0AC0A8D0-D1CE-4097-92B4-4089172C17F3}" dt="2021-11-25T06:24:32.564" v="0"/>
        <pc:sldMkLst>
          <pc:docMk/>
          <pc:sldMk cId="2934323579" sldId="308"/>
        </pc:sldMkLst>
      </pc:sldChg>
    </pc:docChg>
  </pc:docChgLst>
  <pc:docChgLst>
    <pc:chgData name="Student - Samuel Sim Wei Xuan" userId="ef0c3dc8-a5e4-49a4-a658-fa0f00c2d01f" providerId="ADAL" clId="{A3EE8257-8E59-411E-A709-3ED161CAE467}"/>
    <pc:docChg chg="undo custSel addSld delSld modSld">
      <pc:chgData name="Student - Samuel Sim Wei Xuan" userId="ef0c3dc8-a5e4-49a4-a658-fa0f00c2d01f" providerId="ADAL" clId="{A3EE8257-8E59-411E-A709-3ED161CAE467}" dt="2021-11-11T13:31:55.586" v="704" actId="1076"/>
      <pc:docMkLst>
        <pc:docMk/>
      </pc:docMkLst>
      <pc:sldChg chg="addSp delSp modSp del mod setBg addAnim delAnim setClrOvrMap">
        <pc:chgData name="Student - Samuel Sim Wei Xuan" userId="ef0c3dc8-a5e4-49a4-a658-fa0f00c2d01f" providerId="ADAL" clId="{A3EE8257-8E59-411E-A709-3ED161CAE467}" dt="2021-10-15T06:20:31.992" v="229" actId="47"/>
        <pc:sldMkLst>
          <pc:docMk/>
          <pc:sldMk cId="3874723340" sldId="256"/>
        </pc:sldMkLst>
        <pc:spChg chg="del mod ord">
          <ac:chgData name="Student - Samuel Sim Wei Xuan" userId="ef0c3dc8-a5e4-49a4-a658-fa0f00c2d01f" providerId="ADAL" clId="{A3EE8257-8E59-411E-A709-3ED161CAE467}" dt="2021-10-15T06:18:39.040" v="187" actId="478"/>
          <ac:spMkLst>
            <pc:docMk/>
            <pc:sldMk cId="3874723340" sldId="256"/>
            <ac:spMk id="2" creationId="{F17DB796-FF56-4955-B611-16CA224CCD78}"/>
          </ac:spMkLst>
        </pc:spChg>
        <pc:spChg chg="mod ord">
          <ac:chgData name="Student - Samuel Sim Wei Xuan" userId="ef0c3dc8-a5e4-49a4-a658-fa0f00c2d01f" providerId="ADAL" clId="{A3EE8257-8E59-411E-A709-3ED161CAE467}" dt="2021-10-15T06:19:14.869" v="205" actId="1076"/>
          <ac:spMkLst>
            <pc:docMk/>
            <pc:sldMk cId="3874723340" sldId="256"/>
            <ac:spMk id="3" creationId="{B320686F-2A83-4CCC-A4D9-2B9AD86465AD}"/>
          </ac:spMkLst>
        </pc:spChg>
        <pc:spChg chg="del mod">
          <ac:chgData name="Student - Samuel Sim Wei Xuan" userId="ef0c3dc8-a5e4-49a4-a658-fa0f00c2d01f" providerId="ADAL" clId="{A3EE8257-8E59-411E-A709-3ED161CAE467}" dt="2021-10-15T06:13:08.908" v="126" actId="478"/>
          <ac:spMkLst>
            <pc:docMk/>
            <pc:sldMk cId="3874723340" sldId="256"/>
            <ac:spMk id="4" creationId="{BD9B7BC2-ECB7-410A-9ECA-123F1AD723B2}"/>
          </ac:spMkLst>
        </pc:spChg>
        <pc:spChg chg="mod">
          <ac:chgData name="Student - Samuel Sim Wei Xuan" userId="ef0c3dc8-a5e4-49a4-a658-fa0f00c2d01f" providerId="ADAL" clId="{A3EE8257-8E59-411E-A709-3ED161CAE467}" dt="2021-10-15T06:10:28.691" v="96" actId="14100"/>
          <ac:spMkLst>
            <pc:docMk/>
            <pc:sldMk cId="3874723340" sldId="256"/>
            <ac:spMk id="8" creationId="{03441183-4B07-46FF-B61D-A4FA9B6AB0E8}"/>
          </ac:spMkLst>
        </pc:spChg>
        <pc:spChg chg="add del mod">
          <ac:chgData name="Student - Samuel Sim Wei Xuan" userId="ef0c3dc8-a5e4-49a4-a658-fa0f00c2d01f" providerId="ADAL" clId="{A3EE8257-8E59-411E-A709-3ED161CAE467}" dt="2021-10-15T06:11:34.849" v="106" actId="478"/>
          <ac:spMkLst>
            <pc:docMk/>
            <pc:sldMk cId="3874723340" sldId="256"/>
            <ac:spMk id="9" creationId="{C17A7A27-8560-4292-B02E-8CB84B3E97BA}"/>
          </ac:spMkLst>
        </pc:spChg>
        <pc:spChg chg="add del mod">
          <ac:chgData name="Student - Samuel Sim Wei Xuan" userId="ef0c3dc8-a5e4-49a4-a658-fa0f00c2d01f" providerId="ADAL" clId="{A3EE8257-8E59-411E-A709-3ED161CAE467}" dt="2021-10-15T06:19:13.689" v="204" actId="478"/>
          <ac:spMkLst>
            <pc:docMk/>
            <pc:sldMk cId="3874723340" sldId="256"/>
            <ac:spMk id="17" creationId="{5AF7F9CF-E2A0-4B52-816A-0B85DFDF7383}"/>
          </ac:spMkLst>
        </pc:spChg>
        <pc:spChg chg="add del">
          <ac:chgData name="Student - Samuel Sim Wei Xuan" userId="ef0c3dc8-a5e4-49a4-a658-fa0f00c2d01f" providerId="ADAL" clId="{A3EE8257-8E59-411E-A709-3ED161CAE467}" dt="2021-10-15T06:16:00.378" v="151" actId="26606"/>
          <ac:spMkLst>
            <pc:docMk/>
            <pc:sldMk cId="3874723340" sldId="256"/>
            <ac:spMk id="18" creationId="{B497CCB5-5FC2-473C-AFCC-2430CEF1DF71}"/>
          </ac:spMkLst>
        </pc:spChg>
        <pc:spChg chg="add del">
          <ac:chgData name="Student - Samuel Sim Wei Xuan" userId="ef0c3dc8-a5e4-49a4-a658-fa0f00c2d01f" providerId="ADAL" clId="{A3EE8257-8E59-411E-A709-3ED161CAE467}" dt="2021-10-15T06:16:00.378" v="151" actId="26606"/>
          <ac:spMkLst>
            <pc:docMk/>
            <pc:sldMk cId="3874723340" sldId="256"/>
            <ac:spMk id="19" creationId="{599C8C75-BFDF-44E7-A028-EEB5EDD58817}"/>
          </ac:spMkLst>
        </pc:spChg>
        <pc:spChg chg="add del">
          <ac:chgData name="Student - Samuel Sim Wei Xuan" userId="ef0c3dc8-a5e4-49a4-a658-fa0f00c2d01f" providerId="ADAL" clId="{A3EE8257-8E59-411E-A709-3ED161CAE467}" dt="2021-10-15T06:15:54.918" v="147" actId="26606"/>
          <ac:spMkLst>
            <pc:docMk/>
            <pc:sldMk cId="3874723340" sldId="256"/>
            <ac:spMk id="21" creationId="{F6E384F5-137A-40B1-97F0-694CC6ECD59C}"/>
          </ac:spMkLst>
        </pc:spChg>
        <pc:spChg chg="add del">
          <ac:chgData name="Student - Samuel Sim Wei Xuan" userId="ef0c3dc8-a5e4-49a4-a658-fa0f00c2d01f" providerId="ADAL" clId="{A3EE8257-8E59-411E-A709-3ED161CAE467}" dt="2021-10-15T06:15:54.918" v="147" actId="26606"/>
          <ac:spMkLst>
            <pc:docMk/>
            <pc:sldMk cId="3874723340" sldId="256"/>
            <ac:spMk id="23" creationId="{EBA87361-6D30-46E4-834B-719CF59055EA}"/>
          </ac:spMkLst>
        </pc:spChg>
        <pc:spChg chg="add del">
          <ac:chgData name="Student - Samuel Sim Wei Xuan" userId="ef0c3dc8-a5e4-49a4-a658-fa0f00c2d01f" providerId="ADAL" clId="{A3EE8257-8E59-411E-A709-3ED161CAE467}" dt="2021-10-15T06:15:54.918" v="147" actId="26606"/>
          <ac:spMkLst>
            <pc:docMk/>
            <pc:sldMk cId="3874723340" sldId="256"/>
            <ac:spMk id="25" creationId="{9DBC4630-03DA-474F-BBCB-BA3AE6B317A4}"/>
          </ac:spMkLst>
        </pc:spChg>
        <pc:spChg chg="add del mod">
          <ac:chgData name="Student - Samuel Sim Wei Xuan" userId="ef0c3dc8-a5e4-49a4-a658-fa0f00c2d01f" providerId="ADAL" clId="{A3EE8257-8E59-411E-A709-3ED161CAE467}" dt="2021-10-15T06:18:14.746" v="174"/>
          <ac:spMkLst>
            <pc:docMk/>
            <pc:sldMk cId="3874723340" sldId="256"/>
            <ac:spMk id="26" creationId="{D1BCF3C0-0210-4372-96C1-2E7332999D4A}"/>
          </ac:spMkLst>
        </pc:spChg>
        <pc:spChg chg="add del">
          <ac:chgData name="Student - Samuel Sim Wei Xuan" userId="ef0c3dc8-a5e4-49a4-a658-fa0f00c2d01f" providerId="ADAL" clId="{A3EE8257-8E59-411E-A709-3ED161CAE467}" dt="2021-10-15T06:15:54.918" v="147" actId="26606"/>
          <ac:spMkLst>
            <pc:docMk/>
            <pc:sldMk cId="3874723340" sldId="256"/>
            <ac:spMk id="27" creationId="{D89DB1C0-FEEC-4CB6-88B2-F9C5562E09D1}"/>
          </ac:spMkLst>
        </pc:spChg>
        <pc:spChg chg="add del">
          <ac:chgData name="Student - Samuel Sim Wei Xuan" userId="ef0c3dc8-a5e4-49a4-a658-fa0f00c2d01f" providerId="ADAL" clId="{A3EE8257-8E59-411E-A709-3ED161CAE467}" dt="2021-10-15T06:15:54.918" v="147" actId="26606"/>
          <ac:spMkLst>
            <pc:docMk/>
            <pc:sldMk cId="3874723340" sldId="256"/>
            <ac:spMk id="29" creationId="{78418A25-6EAC-4140-BFE6-284E1925B5EE}"/>
          </ac:spMkLst>
        </pc:spChg>
        <pc:spChg chg="add del mod">
          <ac:chgData name="Student - Samuel Sim Wei Xuan" userId="ef0c3dc8-a5e4-49a4-a658-fa0f00c2d01f" providerId="ADAL" clId="{A3EE8257-8E59-411E-A709-3ED161CAE467}" dt="2021-10-15T06:18:14.746" v="174"/>
          <ac:spMkLst>
            <pc:docMk/>
            <pc:sldMk cId="3874723340" sldId="256"/>
            <ac:spMk id="30" creationId="{F9E30B66-59DC-4DED-9865-C21259AFD842}"/>
          </ac:spMkLst>
        </pc:spChg>
        <pc:spChg chg="add del">
          <ac:chgData name="Student - Samuel Sim Wei Xuan" userId="ef0c3dc8-a5e4-49a4-a658-fa0f00c2d01f" providerId="ADAL" clId="{A3EE8257-8E59-411E-A709-3ED161CAE467}" dt="2021-10-15T06:15:54.918" v="147" actId="26606"/>
          <ac:spMkLst>
            <pc:docMk/>
            <pc:sldMk cId="3874723340" sldId="256"/>
            <ac:spMk id="31" creationId="{08163D1C-ED91-4D5F-A33B-CF1256B270D4}"/>
          </ac:spMkLst>
        </pc:spChg>
        <pc:spChg chg="add del">
          <ac:chgData name="Student - Samuel Sim Wei Xuan" userId="ef0c3dc8-a5e4-49a4-a658-fa0f00c2d01f" providerId="ADAL" clId="{A3EE8257-8E59-411E-A709-3ED161CAE467}" dt="2021-10-15T06:15:54.918" v="147" actId="26606"/>
          <ac:spMkLst>
            <pc:docMk/>
            <pc:sldMk cId="3874723340" sldId="256"/>
            <ac:spMk id="33" creationId="{31103AB2-C090-458F-B752-294F23AFA8AD}"/>
          </ac:spMkLst>
        </pc:spChg>
        <pc:spChg chg="mod">
          <ac:chgData name="Student - Samuel Sim Wei Xuan" userId="ef0c3dc8-a5e4-49a4-a658-fa0f00c2d01f" providerId="ADAL" clId="{A3EE8257-8E59-411E-A709-3ED161CAE467}" dt="2021-10-15T06:18:13.502" v="173"/>
          <ac:spMkLst>
            <pc:docMk/>
            <pc:sldMk cId="3874723340" sldId="256"/>
            <ac:spMk id="34" creationId="{1AC1F1DB-2C38-4498-A0A5-0280037CCFFB}"/>
          </ac:spMkLst>
        </pc:spChg>
        <pc:spChg chg="add del">
          <ac:chgData name="Student - Samuel Sim Wei Xuan" userId="ef0c3dc8-a5e4-49a4-a658-fa0f00c2d01f" providerId="ADAL" clId="{A3EE8257-8E59-411E-A709-3ED161CAE467}" dt="2021-10-15T06:15:54.918" v="147" actId="26606"/>
          <ac:spMkLst>
            <pc:docMk/>
            <pc:sldMk cId="3874723340" sldId="256"/>
            <ac:spMk id="35" creationId="{83D471F3-782A-4BA1-9CAB-FF5CDF0A75E0}"/>
          </ac:spMkLst>
        </pc:spChg>
        <pc:spChg chg="add del mod">
          <ac:chgData name="Student - Samuel Sim Wei Xuan" userId="ef0c3dc8-a5e4-49a4-a658-fa0f00c2d01f" providerId="ADAL" clId="{A3EE8257-8E59-411E-A709-3ED161CAE467}" dt="2021-10-15T06:18:14.746" v="174"/>
          <ac:spMkLst>
            <pc:docMk/>
            <pc:sldMk cId="3874723340" sldId="256"/>
            <ac:spMk id="37" creationId="{34C08824-A4E6-4A4B-99AC-B085D141620A}"/>
          </ac:spMkLst>
        </pc:spChg>
        <pc:spChg chg="add del mod">
          <ac:chgData name="Student - Samuel Sim Wei Xuan" userId="ef0c3dc8-a5e4-49a4-a658-fa0f00c2d01f" providerId="ADAL" clId="{A3EE8257-8E59-411E-A709-3ED161CAE467}" dt="2021-10-15T06:18:14.746" v="174"/>
          <ac:spMkLst>
            <pc:docMk/>
            <pc:sldMk cId="3874723340" sldId="256"/>
            <ac:spMk id="38" creationId="{7D21BD76-C0AB-4545-A4E8-F9EEEDFFF1B9}"/>
          </ac:spMkLst>
        </pc:spChg>
        <pc:spChg chg="add del mod">
          <ac:chgData name="Student - Samuel Sim Wei Xuan" userId="ef0c3dc8-a5e4-49a4-a658-fa0f00c2d01f" providerId="ADAL" clId="{A3EE8257-8E59-411E-A709-3ED161CAE467}" dt="2021-10-15T06:18:14.746" v="174"/>
          <ac:spMkLst>
            <pc:docMk/>
            <pc:sldMk cId="3874723340" sldId="256"/>
            <ac:spMk id="39" creationId="{C7DC7701-76C7-40FE-8D9E-0BBDE742B3DE}"/>
          </ac:spMkLst>
        </pc:spChg>
        <pc:spChg chg="add del mod">
          <ac:chgData name="Student - Samuel Sim Wei Xuan" userId="ef0c3dc8-a5e4-49a4-a658-fa0f00c2d01f" providerId="ADAL" clId="{A3EE8257-8E59-411E-A709-3ED161CAE467}" dt="2021-10-15T06:18:14.746" v="174"/>
          <ac:spMkLst>
            <pc:docMk/>
            <pc:sldMk cId="3874723340" sldId="256"/>
            <ac:spMk id="40" creationId="{F08B4723-5B66-4FA8-95FB-7E0B43C1E179}"/>
          </ac:spMkLst>
        </pc:spChg>
        <pc:spChg chg="add mod">
          <ac:chgData name="Student - Samuel Sim Wei Xuan" userId="ef0c3dc8-a5e4-49a4-a658-fa0f00c2d01f" providerId="ADAL" clId="{A3EE8257-8E59-411E-A709-3ED161CAE467}" dt="2021-10-15T06:19:22.542" v="209" actId="1076"/>
          <ac:spMkLst>
            <pc:docMk/>
            <pc:sldMk cId="3874723340" sldId="256"/>
            <ac:spMk id="41" creationId="{5D7306E2-FFBE-4A2B-9964-4D3D8FD59FF3}"/>
          </ac:spMkLst>
        </pc:spChg>
        <pc:spChg chg="add mod">
          <ac:chgData name="Student - Samuel Sim Wei Xuan" userId="ef0c3dc8-a5e4-49a4-a658-fa0f00c2d01f" providerId="ADAL" clId="{A3EE8257-8E59-411E-A709-3ED161CAE467}" dt="2021-10-15T06:18:22.194" v="177" actId="14100"/>
          <ac:spMkLst>
            <pc:docMk/>
            <pc:sldMk cId="3874723340" sldId="256"/>
            <ac:spMk id="43" creationId="{06E3622D-01E5-4CF2-B13E-2C7082B19812}"/>
          </ac:spMkLst>
        </pc:spChg>
        <pc:spChg chg="mod">
          <ac:chgData name="Student - Samuel Sim Wei Xuan" userId="ef0c3dc8-a5e4-49a4-a658-fa0f00c2d01f" providerId="ADAL" clId="{A3EE8257-8E59-411E-A709-3ED161CAE467}" dt="2021-10-15T06:18:18.295" v="175"/>
          <ac:spMkLst>
            <pc:docMk/>
            <pc:sldMk cId="3874723340" sldId="256"/>
            <ac:spMk id="45" creationId="{D140FB54-1BAF-41EC-836A-0181F1ADB2C7}"/>
          </ac:spMkLst>
        </pc:spChg>
        <pc:spChg chg="add mod">
          <ac:chgData name="Student - Samuel Sim Wei Xuan" userId="ef0c3dc8-a5e4-49a4-a658-fa0f00c2d01f" providerId="ADAL" clId="{A3EE8257-8E59-411E-A709-3ED161CAE467}" dt="2021-10-15T06:19:47.552" v="223" actId="1076"/>
          <ac:spMkLst>
            <pc:docMk/>
            <pc:sldMk cId="3874723340" sldId="256"/>
            <ac:spMk id="47" creationId="{AD63C4B9-7CD4-44E2-9D7C-5C82B85746B4}"/>
          </ac:spMkLst>
        </pc:spChg>
        <pc:spChg chg="add mod">
          <ac:chgData name="Student - Samuel Sim Wei Xuan" userId="ef0c3dc8-a5e4-49a4-a658-fa0f00c2d01f" providerId="ADAL" clId="{A3EE8257-8E59-411E-A709-3ED161CAE467}" dt="2021-10-15T06:19:10.107" v="203" actId="1076"/>
          <ac:spMkLst>
            <pc:docMk/>
            <pc:sldMk cId="3874723340" sldId="256"/>
            <ac:spMk id="48" creationId="{0EE3E4EF-616D-41BC-8199-1BBFBF834DCC}"/>
          </ac:spMkLst>
        </pc:spChg>
        <pc:spChg chg="add del mod">
          <ac:chgData name="Student - Samuel Sim Wei Xuan" userId="ef0c3dc8-a5e4-49a4-a658-fa0f00c2d01f" providerId="ADAL" clId="{A3EE8257-8E59-411E-A709-3ED161CAE467}" dt="2021-10-15T06:20:10.224" v="224" actId="478"/>
          <ac:spMkLst>
            <pc:docMk/>
            <pc:sldMk cId="3874723340" sldId="256"/>
            <ac:spMk id="49" creationId="{77AA79F4-0D84-457C-B924-F710E49F4533}"/>
          </ac:spMkLst>
        </pc:spChg>
        <pc:spChg chg="add mod">
          <ac:chgData name="Student - Samuel Sim Wei Xuan" userId="ef0c3dc8-a5e4-49a4-a658-fa0f00c2d01f" providerId="ADAL" clId="{A3EE8257-8E59-411E-A709-3ED161CAE467}" dt="2021-10-15T06:18:22.194" v="177" actId="14100"/>
          <ac:spMkLst>
            <pc:docMk/>
            <pc:sldMk cId="3874723340" sldId="256"/>
            <ac:spMk id="50" creationId="{8216AA29-A03B-4C44-80C7-32FF4D684408}"/>
          </ac:spMkLst>
        </pc:spChg>
        <pc:grpChg chg="mod">
          <ac:chgData name="Student - Samuel Sim Wei Xuan" userId="ef0c3dc8-a5e4-49a4-a658-fa0f00c2d01f" providerId="ADAL" clId="{A3EE8257-8E59-411E-A709-3ED161CAE467}" dt="2021-10-15T06:09:41.268" v="93" actId="1076"/>
          <ac:grpSpMkLst>
            <pc:docMk/>
            <pc:sldMk cId="3874723340" sldId="256"/>
            <ac:grpSpMk id="6" creationId="{5647D17E-E621-4C70-98C3-7F8E03C845B9}"/>
          </ac:grpSpMkLst>
        </pc:grpChg>
        <pc:grpChg chg="add del mod">
          <ac:chgData name="Student - Samuel Sim Wei Xuan" userId="ef0c3dc8-a5e4-49a4-a658-fa0f00c2d01f" providerId="ADAL" clId="{A3EE8257-8E59-411E-A709-3ED161CAE467}" dt="2021-10-15T06:18:14.746" v="174"/>
          <ac:grpSpMkLst>
            <pc:docMk/>
            <pc:sldMk cId="3874723340" sldId="256"/>
            <ac:grpSpMk id="32" creationId="{F5A26D37-1ADC-480E-812C-CC1F36F301C8}"/>
          </ac:grpSpMkLst>
        </pc:grpChg>
        <pc:grpChg chg="add mod">
          <ac:chgData name="Student - Samuel Sim Wei Xuan" userId="ef0c3dc8-a5e4-49a4-a658-fa0f00c2d01f" providerId="ADAL" clId="{A3EE8257-8E59-411E-A709-3ED161CAE467}" dt="2021-10-15T06:18:22.194" v="177" actId="14100"/>
          <ac:grpSpMkLst>
            <pc:docMk/>
            <pc:sldMk cId="3874723340" sldId="256"/>
            <ac:grpSpMk id="44" creationId="{369213AB-F5D3-4AB1-BC2A-7983ADB79D7C}"/>
          </ac:grpSpMkLst>
        </pc:grpChg>
        <pc:picChg chg="add mod ord modCrop">
          <ac:chgData name="Student - Samuel Sim Wei Xuan" userId="ef0c3dc8-a5e4-49a4-a658-fa0f00c2d01f" providerId="ADAL" clId="{A3EE8257-8E59-411E-A709-3ED161CAE467}" dt="2021-10-15T06:20:13.088" v="225" actId="1076"/>
          <ac:picMkLst>
            <pc:docMk/>
            <pc:sldMk cId="3874723340" sldId="256"/>
            <ac:picMk id="5" creationId="{79F6530E-B756-49C2-96D7-5691DE2BE3F3}"/>
          </ac:picMkLst>
        </pc:picChg>
        <pc:picChg chg="add del mod">
          <ac:chgData name="Student - Samuel Sim Wei Xuan" userId="ef0c3dc8-a5e4-49a4-a658-fa0f00c2d01f" providerId="ADAL" clId="{A3EE8257-8E59-411E-A709-3ED161CAE467}" dt="2021-10-15T06:11:15.332" v="100"/>
          <ac:picMkLst>
            <pc:docMk/>
            <pc:sldMk cId="3874723340" sldId="256"/>
            <ac:picMk id="10" creationId="{B47D96F5-4C7D-45F3-82CF-82D6B83E5326}"/>
          </ac:picMkLst>
        </pc:picChg>
        <pc:picChg chg="mod">
          <ac:chgData name="Student - Samuel Sim Wei Xuan" userId="ef0c3dc8-a5e4-49a4-a658-fa0f00c2d01f" providerId="ADAL" clId="{A3EE8257-8E59-411E-A709-3ED161CAE467}" dt="2021-10-15T06:17:48.618" v="172" actId="2711"/>
          <ac:picMkLst>
            <pc:docMk/>
            <pc:sldMk cId="3874723340" sldId="256"/>
            <ac:picMk id="12" creationId="{8051ED12-5C0F-4C8B-AF28-C8E2683A1C1C}"/>
          </ac:picMkLst>
        </pc:picChg>
        <pc:picChg chg="add del mod">
          <ac:chgData name="Student - Samuel Sim Wei Xuan" userId="ef0c3dc8-a5e4-49a4-a658-fa0f00c2d01f" providerId="ADAL" clId="{A3EE8257-8E59-411E-A709-3ED161CAE467}" dt="2021-10-15T06:13:09.993" v="127" actId="478"/>
          <ac:picMkLst>
            <pc:docMk/>
            <pc:sldMk cId="3874723340" sldId="256"/>
            <ac:picMk id="13" creationId="{B90C0637-C51C-41F1-B832-807BAD2815D3}"/>
          </ac:picMkLst>
        </pc:picChg>
        <pc:picChg chg="add del mod">
          <ac:chgData name="Student - Samuel Sim Wei Xuan" userId="ef0c3dc8-a5e4-49a4-a658-fa0f00c2d01f" providerId="ADAL" clId="{A3EE8257-8E59-411E-A709-3ED161CAE467}" dt="2021-10-15T06:13:08.129" v="125" actId="478"/>
          <ac:picMkLst>
            <pc:docMk/>
            <pc:sldMk cId="3874723340" sldId="256"/>
            <ac:picMk id="14" creationId="{BC805E5A-080E-4762-8FA2-03709D671F66}"/>
          </ac:picMkLst>
        </pc:picChg>
        <pc:picChg chg="add del mod ord">
          <ac:chgData name="Student - Samuel Sim Wei Xuan" userId="ef0c3dc8-a5e4-49a4-a658-fa0f00c2d01f" providerId="ADAL" clId="{A3EE8257-8E59-411E-A709-3ED161CAE467}" dt="2021-10-15T06:16:08.433" v="153" actId="478"/>
          <ac:picMkLst>
            <pc:docMk/>
            <pc:sldMk cId="3874723340" sldId="256"/>
            <ac:picMk id="15" creationId="{A52F7F29-D4F5-4C7A-B72A-132E754EE88B}"/>
          </ac:picMkLst>
        </pc:picChg>
        <pc:picChg chg="add del mod ord">
          <ac:chgData name="Student - Samuel Sim Wei Xuan" userId="ef0c3dc8-a5e4-49a4-a658-fa0f00c2d01f" providerId="ADAL" clId="{A3EE8257-8E59-411E-A709-3ED161CAE467}" dt="2021-10-15T06:16:08.993" v="154" actId="478"/>
          <ac:picMkLst>
            <pc:docMk/>
            <pc:sldMk cId="3874723340" sldId="256"/>
            <ac:picMk id="16" creationId="{A43D591A-34A7-4A24-A130-2B9AF2B41016}"/>
          </ac:picMkLst>
        </pc:picChg>
        <pc:picChg chg="add del mod">
          <ac:chgData name="Student - Samuel Sim Wei Xuan" userId="ef0c3dc8-a5e4-49a4-a658-fa0f00c2d01f" providerId="ADAL" clId="{A3EE8257-8E59-411E-A709-3ED161CAE467}" dt="2021-10-15T06:18:14.746" v="174"/>
          <ac:picMkLst>
            <pc:docMk/>
            <pc:sldMk cId="3874723340" sldId="256"/>
            <ac:picMk id="28" creationId="{56B603AE-39AC-42F2-AF6A-92F39225FE7F}"/>
          </ac:picMkLst>
        </pc:picChg>
        <pc:picChg chg="add del mod">
          <ac:chgData name="Student - Samuel Sim Wei Xuan" userId="ef0c3dc8-a5e4-49a4-a658-fa0f00c2d01f" providerId="ADAL" clId="{A3EE8257-8E59-411E-A709-3ED161CAE467}" dt="2021-10-15T06:18:14.746" v="174"/>
          <ac:picMkLst>
            <pc:docMk/>
            <pc:sldMk cId="3874723340" sldId="256"/>
            <ac:picMk id="36" creationId="{42B6F3CE-6B98-42B1-8DB9-D2B055363E46}"/>
          </ac:picMkLst>
        </pc:picChg>
        <pc:picChg chg="add del mod">
          <ac:chgData name="Student - Samuel Sim Wei Xuan" userId="ef0c3dc8-a5e4-49a4-a658-fa0f00c2d01f" providerId="ADAL" clId="{A3EE8257-8E59-411E-A709-3ED161CAE467}" dt="2021-10-15T06:19:18.904" v="207" actId="478"/>
          <ac:picMkLst>
            <pc:docMk/>
            <pc:sldMk cId="3874723340" sldId="256"/>
            <ac:picMk id="42" creationId="{C1D0AA2C-A4EB-47FF-94A0-130459A1C19E}"/>
          </ac:picMkLst>
        </pc:picChg>
        <pc:picChg chg="add mod">
          <ac:chgData name="Student - Samuel Sim Wei Xuan" userId="ef0c3dc8-a5e4-49a4-a658-fa0f00c2d01f" providerId="ADAL" clId="{A3EE8257-8E59-411E-A709-3ED161CAE467}" dt="2021-10-15T06:19:17.002" v="206" actId="1076"/>
          <ac:picMkLst>
            <pc:docMk/>
            <pc:sldMk cId="3874723340" sldId="256"/>
            <ac:picMk id="46" creationId="{81A85913-B9D4-43F9-9E9E-8F3313E25612}"/>
          </ac:picMkLst>
        </pc:picChg>
      </pc:sldChg>
      <pc:sldChg chg="addSp delSp modSp add mod setBg">
        <pc:chgData name="Student - Samuel Sim Wei Xuan" userId="ef0c3dc8-a5e4-49a4-a658-fa0f00c2d01f" providerId="ADAL" clId="{A3EE8257-8E59-411E-A709-3ED161CAE467}" dt="2021-11-10T12:31:02.953" v="691" actId="255"/>
        <pc:sldMkLst>
          <pc:docMk/>
          <pc:sldMk cId="0" sldId="257"/>
        </pc:sldMkLst>
        <pc:spChg chg="mod">
          <ac:chgData name="Student - Samuel Sim Wei Xuan" userId="ef0c3dc8-a5e4-49a4-a658-fa0f00c2d01f" providerId="ADAL" clId="{A3EE8257-8E59-411E-A709-3ED161CAE467}" dt="2021-10-15T06:25:32.612" v="518" actId="1076"/>
          <ac:spMkLst>
            <pc:docMk/>
            <pc:sldMk cId="0" sldId="257"/>
            <ac:spMk id="2" creationId="{00000000-0000-0000-0000-000000000000}"/>
          </ac:spMkLst>
        </pc:spChg>
        <pc:spChg chg="mod">
          <ac:chgData name="Student - Samuel Sim Wei Xuan" userId="ef0c3dc8-a5e4-49a4-a658-fa0f00c2d01f" providerId="ADAL" clId="{A3EE8257-8E59-411E-A709-3ED161CAE467}" dt="2021-10-29T06:22:52.971" v="620" actId="403"/>
          <ac:spMkLst>
            <pc:docMk/>
            <pc:sldMk cId="0" sldId="257"/>
            <ac:spMk id="8" creationId="{00000000-0000-0000-0000-000000000000}"/>
          </ac:spMkLst>
        </pc:spChg>
        <pc:spChg chg="del mod">
          <ac:chgData name="Student - Samuel Sim Wei Xuan" userId="ef0c3dc8-a5e4-49a4-a658-fa0f00c2d01f" providerId="ADAL" clId="{A3EE8257-8E59-411E-A709-3ED161CAE467}" dt="2021-10-15T06:26:30.449" v="554" actId="478"/>
          <ac:spMkLst>
            <pc:docMk/>
            <pc:sldMk cId="0" sldId="257"/>
            <ac:spMk id="11" creationId="{00000000-0000-0000-0000-000000000000}"/>
          </ac:spMkLst>
        </pc:spChg>
        <pc:spChg chg="mod">
          <ac:chgData name="Student - Samuel Sim Wei Xuan" userId="ef0c3dc8-a5e4-49a4-a658-fa0f00c2d01f" providerId="ADAL" clId="{A3EE8257-8E59-411E-A709-3ED161CAE467}" dt="2021-11-10T12:31:02.953" v="691" actId="255"/>
          <ac:spMkLst>
            <pc:docMk/>
            <pc:sldMk cId="0" sldId="257"/>
            <ac:spMk id="12" creationId="{00000000-0000-0000-0000-000000000000}"/>
          </ac:spMkLst>
        </pc:spChg>
        <pc:spChg chg="mod">
          <ac:chgData name="Student - Samuel Sim Wei Xuan" userId="ef0c3dc8-a5e4-49a4-a658-fa0f00c2d01f" providerId="ADAL" clId="{A3EE8257-8E59-411E-A709-3ED161CAE467}" dt="2021-10-29T06:24:18.949" v="681" actId="1038"/>
          <ac:spMkLst>
            <pc:docMk/>
            <pc:sldMk cId="0" sldId="257"/>
            <ac:spMk id="13" creationId="{00000000-0000-0000-0000-000000000000}"/>
          </ac:spMkLst>
        </pc:spChg>
        <pc:spChg chg="add mod">
          <ac:chgData name="Student - Samuel Sim Wei Xuan" userId="ef0c3dc8-a5e4-49a4-a658-fa0f00c2d01f" providerId="ADAL" clId="{A3EE8257-8E59-411E-A709-3ED161CAE467}" dt="2021-10-15T06:25:18.066" v="509" actId="164"/>
          <ac:spMkLst>
            <pc:docMk/>
            <pc:sldMk cId="0" sldId="257"/>
            <ac:spMk id="16" creationId="{84C4E97D-A039-483C-AC88-20FAACD6A6D5}"/>
          </ac:spMkLst>
        </pc:spChg>
        <pc:spChg chg="add mod topLvl">
          <ac:chgData name="Student - Samuel Sim Wei Xuan" userId="ef0c3dc8-a5e4-49a4-a658-fa0f00c2d01f" providerId="ADAL" clId="{A3EE8257-8E59-411E-A709-3ED161CAE467}" dt="2021-11-04T13:13:26.478" v="687" actId="165"/>
          <ac:spMkLst>
            <pc:docMk/>
            <pc:sldMk cId="0" sldId="257"/>
            <ac:spMk id="17" creationId="{8F00ACC0-4076-4512-A6B9-847F93B081F6}"/>
          </ac:spMkLst>
        </pc:spChg>
        <pc:spChg chg="add del mod">
          <ac:chgData name="Student - Samuel Sim Wei Xuan" userId="ef0c3dc8-a5e4-49a4-a658-fa0f00c2d01f" providerId="ADAL" clId="{A3EE8257-8E59-411E-A709-3ED161CAE467}" dt="2021-10-15T06:24:44.946" v="500" actId="478"/>
          <ac:spMkLst>
            <pc:docMk/>
            <pc:sldMk cId="0" sldId="257"/>
            <ac:spMk id="20" creationId="{44A15453-1D39-4A7B-9ED0-39D9FF820F6D}"/>
          </ac:spMkLst>
        </pc:spChg>
        <pc:spChg chg="add del mod">
          <ac:chgData name="Student - Samuel Sim Wei Xuan" userId="ef0c3dc8-a5e4-49a4-a658-fa0f00c2d01f" providerId="ADAL" clId="{A3EE8257-8E59-411E-A709-3ED161CAE467}" dt="2021-10-15T06:24:41.969" v="499" actId="478"/>
          <ac:spMkLst>
            <pc:docMk/>
            <pc:sldMk cId="0" sldId="257"/>
            <ac:spMk id="21" creationId="{5B09970B-8C9A-4F10-89CB-0750216441AE}"/>
          </ac:spMkLst>
        </pc:spChg>
        <pc:spChg chg="mod">
          <ac:chgData name="Student - Samuel Sim Wei Xuan" userId="ef0c3dc8-a5e4-49a4-a658-fa0f00c2d01f" providerId="ADAL" clId="{A3EE8257-8E59-411E-A709-3ED161CAE467}" dt="2021-10-15T06:25:21.949" v="510" actId="571"/>
          <ac:spMkLst>
            <pc:docMk/>
            <pc:sldMk cId="0" sldId="257"/>
            <ac:spMk id="24" creationId="{307CBCD1-1443-4B49-9C55-8C0582CCA596}"/>
          </ac:spMkLst>
        </pc:spChg>
        <pc:spChg chg="mod">
          <ac:chgData name="Student - Samuel Sim Wei Xuan" userId="ef0c3dc8-a5e4-49a4-a658-fa0f00c2d01f" providerId="ADAL" clId="{A3EE8257-8E59-411E-A709-3ED161CAE467}" dt="2021-10-15T06:25:24.695" v="511" actId="571"/>
          <ac:spMkLst>
            <pc:docMk/>
            <pc:sldMk cId="0" sldId="257"/>
            <ac:spMk id="27" creationId="{92ADBCA5-DA45-4A86-9A3D-69015D687308}"/>
          </ac:spMkLst>
        </pc:spChg>
        <pc:spChg chg="add del mod">
          <ac:chgData name="Student - Samuel Sim Wei Xuan" userId="ef0c3dc8-a5e4-49a4-a658-fa0f00c2d01f" providerId="ADAL" clId="{A3EE8257-8E59-411E-A709-3ED161CAE467}" dt="2021-10-15T06:25:36.169" v="523" actId="478"/>
          <ac:spMkLst>
            <pc:docMk/>
            <pc:sldMk cId="0" sldId="257"/>
            <ac:spMk id="29" creationId="{CA6CFDE4-9272-49B9-8452-8B1933943647}"/>
          </ac:spMkLst>
        </pc:spChg>
        <pc:spChg chg="mod">
          <ac:chgData name="Student - Samuel Sim Wei Xuan" userId="ef0c3dc8-a5e4-49a4-a658-fa0f00c2d01f" providerId="ADAL" clId="{A3EE8257-8E59-411E-A709-3ED161CAE467}" dt="2021-10-15T06:25:25.310" v="512" actId="571"/>
          <ac:spMkLst>
            <pc:docMk/>
            <pc:sldMk cId="0" sldId="257"/>
            <ac:spMk id="31" creationId="{1A3A6A17-361C-4511-95B3-73C8C405269D}"/>
          </ac:spMkLst>
        </pc:spChg>
        <pc:spChg chg="add del mod">
          <ac:chgData name="Student - Samuel Sim Wei Xuan" userId="ef0c3dc8-a5e4-49a4-a658-fa0f00c2d01f" providerId="ADAL" clId="{A3EE8257-8E59-411E-A709-3ED161CAE467}" dt="2021-10-15T06:25:35.265" v="522" actId="478"/>
          <ac:spMkLst>
            <pc:docMk/>
            <pc:sldMk cId="0" sldId="257"/>
            <ac:spMk id="33" creationId="{C2E51ECB-5A51-4B30-9AE6-2CC27A0AED7A}"/>
          </ac:spMkLst>
        </pc:spChg>
        <pc:spChg chg="mod">
          <ac:chgData name="Student - Samuel Sim Wei Xuan" userId="ef0c3dc8-a5e4-49a4-a658-fa0f00c2d01f" providerId="ADAL" clId="{A3EE8257-8E59-411E-A709-3ED161CAE467}" dt="2021-10-15T06:25:25.705" v="513" actId="571"/>
          <ac:spMkLst>
            <pc:docMk/>
            <pc:sldMk cId="0" sldId="257"/>
            <ac:spMk id="35" creationId="{D08590A6-E2B9-4FD3-9E4D-A62D736E5761}"/>
          </ac:spMkLst>
        </pc:spChg>
        <pc:spChg chg="add del mod">
          <ac:chgData name="Student - Samuel Sim Wei Xuan" userId="ef0c3dc8-a5e4-49a4-a658-fa0f00c2d01f" providerId="ADAL" clId="{A3EE8257-8E59-411E-A709-3ED161CAE467}" dt="2021-10-15T06:25:34.327" v="520" actId="478"/>
          <ac:spMkLst>
            <pc:docMk/>
            <pc:sldMk cId="0" sldId="257"/>
            <ac:spMk id="37" creationId="{392DD9C2-6972-46C1-B165-277661F5AF20}"/>
          </ac:spMkLst>
        </pc:spChg>
        <pc:spChg chg="mod">
          <ac:chgData name="Student - Samuel Sim Wei Xuan" userId="ef0c3dc8-a5e4-49a4-a658-fa0f00c2d01f" providerId="ADAL" clId="{A3EE8257-8E59-411E-A709-3ED161CAE467}" dt="2021-10-15T06:25:26.563" v="514" actId="571"/>
          <ac:spMkLst>
            <pc:docMk/>
            <pc:sldMk cId="0" sldId="257"/>
            <ac:spMk id="39" creationId="{2189176B-81DC-48AF-A095-760A3C0373E4}"/>
          </ac:spMkLst>
        </pc:spChg>
        <pc:spChg chg="add del mod">
          <ac:chgData name="Student - Samuel Sim Wei Xuan" userId="ef0c3dc8-a5e4-49a4-a658-fa0f00c2d01f" providerId="ADAL" clId="{A3EE8257-8E59-411E-A709-3ED161CAE467}" dt="2021-10-15T06:25:33.851" v="519" actId="478"/>
          <ac:spMkLst>
            <pc:docMk/>
            <pc:sldMk cId="0" sldId="257"/>
            <ac:spMk id="41" creationId="{E4BDD624-D681-4219-8B76-9ED30B26D361}"/>
          </ac:spMkLst>
        </pc:spChg>
        <pc:spChg chg="add del mod">
          <ac:chgData name="Student - Samuel Sim Wei Xuan" userId="ef0c3dc8-a5e4-49a4-a658-fa0f00c2d01f" providerId="ADAL" clId="{A3EE8257-8E59-411E-A709-3ED161CAE467}" dt="2021-10-15T06:25:34.834" v="521" actId="478"/>
          <ac:spMkLst>
            <pc:docMk/>
            <pc:sldMk cId="0" sldId="257"/>
            <ac:spMk id="42" creationId="{C96899FD-B7D3-4A3C-8A4D-AF2081DF6428}"/>
          </ac:spMkLst>
        </pc:spChg>
        <pc:spChg chg="mod">
          <ac:chgData name="Student - Samuel Sim Wei Xuan" userId="ef0c3dc8-a5e4-49a4-a658-fa0f00c2d01f" providerId="ADAL" clId="{A3EE8257-8E59-411E-A709-3ED161CAE467}" dt="2021-10-15T06:25:27.407" v="515" actId="571"/>
          <ac:spMkLst>
            <pc:docMk/>
            <pc:sldMk cId="0" sldId="257"/>
            <ac:spMk id="44" creationId="{750D5CDB-8C09-4752-A4B8-29A0E3D90021}"/>
          </ac:spMkLst>
        </pc:spChg>
        <pc:grpChg chg="mod">
          <ac:chgData name="Student - Samuel Sim Wei Xuan" userId="ef0c3dc8-a5e4-49a4-a658-fa0f00c2d01f" providerId="ADAL" clId="{A3EE8257-8E59-411E-A709-3ED161CAE467}" dt="2021-10-29T06:23:07.793" v="655" actId="1035"/>
          <ac:grpSpMkLst>
            <pc:docMk/>
            <pc:sldMk cId="0" sldId="257"/>
            <ac:grpSpMk id="5" creationId="{00000000-0000-0000-0000-000000000000}"/>
          </ac:grpSpMkLst>
        </pc:grpChg>
        <pc:grpChg chg="add mod">
          <ac:chgData name="Student - Samuel Sim Wei Xuan" userId="ef0c3dc8-a5e4-49a4-a658-fa0f00c2d01f" providerId="ADAL" clId="{A3EE8257-8E59-411E-A709-3ED161CAE467}" dt="2021-10-15T06:25:03.013" v="505" actId="164"/>
          <ac:grpSpMkLst>
            <pc:docMk/>
            <pc:sldMk cId="0" sldId="257"/>
            <ac:grpSpMk id="9" creationId="{6CFC64FD-4F21-436A-8DFC-F61B9B37E488}"/>
          </ac:grpSpMkLst>
        </pc:grpChg>
        <pc:grpChg chg="add del mod">
          <ac:chgData name="Student - Samuel Sim Wei Xuan" userId="ef0c3dc8-a5e4-49a4-a658-fa0f00c2d01f" providerId="ADAL" clId="{A3EE8257-8E59-411E-A709-3ED161CAE467}" dt="2021-11-04T13:13:26.478" v="687" actId="165"/>
          <ac:grpSpMkLst>
            <pc:docMk/>
            <pc:sldMk cId="0" sldId="257"/>
            <ac:grpSpMk id="10" creationId="{9D8AE412-0088-48A4-ABD4-160C28E434C9}"/>
          </ac:grpSpMkLst>
        </pc:grpChg>
        <pc:grpChg chg="add mod">
          <ac:chgData name="Student - Samuel Sim Wei Xuan" userId="ef0c3dc8-a5e4-49a4-a658-fa0f00c2d01f" providerId="ADAL" clId="{A3EE8257-8E59-411E-A709-3ED161CAE467}" dt="2021-10-29T06:23:00.878" v="630" actId="1036"/>
          <ac:grpSpMkLst>
            <pc:docMk/>
            <pc:sldMk cId="0" sldId="257"/>
            <ac:grpSpMk id="22" creationId="{C6F5DF9A-DF89-493E-BFD1-094860806D22}"/>
          </ac:grpSpMkLst>
        </pc:grpChg>
        <pc:grpChg chg="add del mod">
          <ac:chgData name="Student - Samuel Sim Wei Xuan" userId="ef0c3dc8-a5e4-49a4-a658-fa0f00c2d01f" providerId="ADAL" clId="{A3EE8257-8E59-411E-A709-3ED161CAE467}" dt="2021-10-15T06:25:47.128" v="536" actId="478"/>
          <ac:grpSpMkLst>
            <pc:docMk/>
            <pc:sldMk cId="0" sldId="257"/>
            <ac:grpSpMk id="23" creationId="{DC934602-9A14-4F70-8929-725ACE4C4C2A}"/>
          </ac:grpSpMkLst>
        </pc:grpChg>
        <pc:grpChg chg="add del mod">
          <ac:chgData name="Student - Samuel Sim Wei Xuan" userId="ef0c3dc8-a5e4-49a4-a658-fa0f00c2d01f" providerId="ADAL" clId="{A3EE8257-8E59-411E-A709-3ED161CAE467}" dt="2021-10-15T06:25:40.016" v="527" actId="478"/>
          <ac:grpSpMkLst>
            <pc:docMk/>
            <pc:sldMk cId="0" sldId="257"/>
            <ac:grpSpMk id="26" creationId="{0FC7A433-F038-431E-A3A0-E658A018D6C0}"/>
          </ac:grpSpMkLst>
        </pc:grpChg>
        <pc:grpChg chg="add del mod">
          <ac:chgData name="Student - Samuel Sim Wei Xuan" userId="ef0c3dc8-a5e4-49a4-a658-fa0f00c2d01f" providerId="ADAL" clId="{A3EE8257-8E59-411E-A709-3ED161CAE467}" dt="2021-10-15T06:25:39.504" v="526" actId="478"/>
          <ac:grpSpMkLst>
            <pc:docMk/>
            <pc:sldMk cId="0" sldId="257"/>
            <ac:grpSpMk id="30" creationId="{6E73C5E1-3979-48B3-A66E-109B589ECECE}"/>
          </ac:grpSpMkLst>
        </pc:grpChg>
        <pc:grpChg chg="add del mod">
          <ac:chgData name="Student - Samuel Sim Wei Xuan" userId="ef0c3dc8-a5e4-49a4-a658-fa0f00c2d01f" providerId="ADAL" clId="{A3EE8257-8E59-411E-A709-3ED161CAE467}" dt="2021-10-15T06:25:40.715" v="528" actId="478"/>
          <ac:grpSpMkLst>
            <pc:docMk/>
            <pc:sldMk cId="0" sldId="257"/>
            <ac:grpSpMk id="34" creationId="{7B33FB1B-9C2E-44ED-9103-13C9BCD90553}"/>
          </ac:grpSpMkLst>
        </pc:grpChg>
        <pc:grpChg chg="add del mod">
          <ac:chgData name="Student - Samuel Sim Wei Xuan" userId="ef0c3dc8-a5e4-49a4-a658-fa0f00c2d01f" providerId="ADAL" clId="{A3EE8257-8E59-411E-A709-3ED161CAE467}" dt="2021-10-15T06:25:41.312" v="529" actId="478"/>
          <ac:grpSpMkLst>
            <pc:docMk/>
            <pc:sldMk cId="0" sldId="257"/>
            <ac:grpSpMk id="38" creationId="{3DBBF410-2913-4DC3-A881-3416F55B53D5}"/>
          </ac:grpSpMkLst>
        </pc:grpChg>
        <pc:grpChg chg="add del mod">
          <ac:chgData name="Student - Samuel Sim Wei Xuan" userId="ef0c3dc8-a5e4-49a4-a658-fa0f00c2d01f" providerId="ADAL" clId="{A3EE8257-8E59-411E-A709-3ED161CAE467}" dt="2021-10-15T06:26:33.537" v="555" actId="478"/>
          <ac:grpSpMkLst>
            <pc:docMk/>
            <pc:sldMk cId="0" sldId="257"/>
            <ac:grpSpMk id="43" creationId="{B9A467B0-B29D-4D77-AB46-FEF6C6912DFC}"/>
          </ac:grpSpMkLst>
        </pc:grpChg>
        <pc:picChg chg="del mod">
          <ac:chgData name="Student - Samuel Sim Wei Xuan" userId="ef0c3dc8-a5e4-49a4-a658-fa0f00c2d01f" providerId="ADAL" clId="{A3EE8257-8E59-411E-A709-3ED161CAE467}" dt="2021-10-15T06:25:43.169" v="533" actId="478"/>
          <ac:picMkLst>
            <pc:docMk/>
            <pc:sldMk cId="0" sldId="257"/>
            <ac:picMk id="3" creationId="{00000000-0000-0000-0000-000000000000}"/>
          </ac:picMkLst>
        </pc:picChg>
        <pc:picChg chg="add del mod">
          <ac:chgData name="Student - Samuel Sim Wei Xuan" userId="ef0c3dc8-a5e4-49a4-a658-fa0f00c2d01f" providerId="ADAL" clId="{A3EE8257-8E59-411E-A709-3ED161CAE467}" dt="2021-10-29T06:24:09.038" v="672" actId="478"/>
          <ac:picMkLst>
            <pc:docMk/>
            <pc:sldMk cId="0" sldId="257"/>
            <ac:picMk id="7" creationId="{00000000-0000-0000-0000-000000000000}"/>
          </ac:picMkLst>
        </pc:picChg>
        <pc:picChg chg="add del mod">
          <ac:chgData name="Student - Samuel Sim Wei Xuan" userId="ef0c3dc8-a5e4-49a4-a658-fa0f00c2d01f" providerId="ADAL" clId="{A3EE8257-8E59-411E-A709-3ED161CAE467}" dt="2021-10-15T06:24:36.841" v="494" actId="478"/>
          <ac:picMkLst>
            <pc:docMk/>
            <pc:sldMk cId="0" sldId="257"/>
            <ac:picMk id="14" creationId="{94C0F377-C6AE-4555-8B51-62041A073E9A}"/>
          </ac:picMkLst>
        </pc:picChg>
        <pc:picChg chg="add del mod">
          <ac:chgData name="Student - Samuel Sim Wei Xuan" userId="ef0c3dc8-a5e4-49a4-a658-fa0f00c2d01f" providerId="ADAL" clId="{A3EE8257-8E59-411E-A709-3ED161CAE467}" dt="2021-10-15T06:24:38.392" v="496" actId="478"/>
          <ac:picMkLst>
            <pc:docMk/>
            <pc:sldMk cId="0" sldId="257"/>
            <ac:picMk id="15" creationId="{BC1BA408-B811-44D8-8C43-92E83D0E3CBE}"/>
          </ac:picMkLst>
        </pc:picChg>
        <pc:picChg chg="add mod topLvl modCrop">
          <ac:chgData name="Student - Samuel Sim Wei Xuan" userId="ef0c3dc8-a5e4-49a4-a658-fa0f00c2d01f" providerId="ADAL" clId="{A3EE8257-8E59-411E-A709-3ED161CAE467}" dt="2021-11-04T13:13:35.663" v="690" actId="18131"/>
          <ac:picMkLst>
            <pc:docMk/>
            <pc:sldMk cId="0" sldId="257"/>
            <ac:picMk id="18" creationId="{F22445BE-0006-4931-B55C-444D007EADD0}"/>
          </ac:picMkLst>
        </pc:picChg>
        <pc:picChg chg="add mod">
          <ac:chgData name="Student - Samuel Sim Wei Xuan" userId="ef0c3dc8-a5e4-49a4-a658-fa0f00c2d01f" providerId="ADAL" clId="{A3EE8257-8E59-411E-A709-3ED161CAE467}" dt="2021-10-15T06:25:18.066" v="509" actId="164"/>
          <ac:picMkLst>
            <pc:docMk/>
            <pc:sldMk cId="0" sldId="257"/>
            <ac:picMk id="19" creationId="{31B9BA7F-F6B1-47FF-802C-2E04742BF49E}"/>
          </ac:picMkLst>
        </pc:picChg>
        <pc:picChg chg="mod">
          <ac:chgData name="Student - Samuel Sim Wei Xuan" userId="ef0c3dc8-a5e4-49a4-a658-fa0f00c2d01f" providerId="ADAL" clId="{A3EE8257-8E59-411E-A709-3ED161CAE467}" dt="2021-10-15T06:25:21.949" v="510" actId="571"/>
          <ac:picMkLst>
            <pc:docMk/>
            <pc:sldMk cId="0" sldId="257"/>
            <ac:picMk id="25" creationId="{F7EE8A32-1489-4373-A4C5-47AA81A45AD5}"/>
          </ac:picMkLst>
        </pc:picChg>
        <pc:picChg chg="mod">
          <ac:chgData name="Student - Samuel Sim Wei Xuan" userId="ef0c3dc8-a5e4-49a4-a658-fa0f00c2d01f" providerId="ADAL" clId="{A3EE8257-8E59-411E-A709-3ED161CAE467}" dt="2021-10-15T06:25:24.695" v="511" actId="571"/>
          <ac:picMkLst>
            <pc:docMk/>
            <pc:sldMk cId="0" sldId="257"/>
            <ac:picMk id="28" creationId="{7583C80A-C9AD-4F6D-9054-1C3EB5D7B797}"/>
          </ac:picMkLst>
        </pc:picChg>
        <pc:picChg chg="mod">
          <ac:chgData name="Student - Samuel Sim Wei Xuan" userId="ef0c3dc8-a5e4-49a4-a658-fa0f00c2d01f" providerId="ADAL" clId="{A3EE8257-8E59-411E-A709-3ED161CAE467}" dt="2021-10-15T06:25:25.310" v="512" actId="571"/>
          <ac:picMkLst>
            <pc:docMk/>
            <pc:sldMk cId="0" sldId="257"/>
            <ac:picMk id="32" creationId="{B56CC657-A318-4F07-8DEB-0A11AED4ED25}"/>
          </ac:picMkLst>
        </pc:picChg>
        <pc:picChg chg="mod">
          <ac:chgData name="Student - Samuel Sim Wei Xuan" userId="ef0c3dc8-a5e4-49a4-a658-fa0f00c2d01f" providerId="ADAL" clId="{A3EE8257-8E59-411E-A709-3ED161CAE467}" dt="2021-10-15T06:25:25.705" v="513" actId="571"/>
          <ac:picMkLst>
            <pc:docMk/>
            <pc:sldMk cId="0" sldId="257"/>
            <ac:picMk id="36" creationId="{D911084A-7482-490B-BBD8-86DE6E555F37}"/>
          </ac:picMkLst>
        </pc:picChg>
        <pc:picChg chg="mod">
          <ac:chgData name="Student - Samuel Sim Wei Xuan" userId="ef0c3dc8-a5e4-49a4-a658-fa0f00c2d01f" providerId="ADAL" clId="{A3EE8257-8E59-411E-A709-3ED161CAE467}" dt="2021-10-15T06:25:26.563" v="514" actId="571"/>
          <ac:picMkLst>
            <pc:docMk/>
            <pc:sldMk cId="0" sldId="257"/>
            <ac:picMk id="40" creationId="{37A6E252-48B6-4C19-8DD9-2C87C531007C}"/>
          </ac:picMkLst>
        </pc:picChg>
        <pc:picChg chg="mod">
          <ac:chgData name="Student - Samuel Sim Wei Xuan" userId="ef0c3dc8-a5e4-49a4-a658-fa0f00c2d01f" providerId="ADAL" clId="{A3EE8257-8E59-411E-A709-3ED161CAE467}" dt="2021-10-15T06:25:27.407" v="515" actId="571"/>
          <ac:picMkLst>
            <pc:docMk/>
            <pc:sldMk cId="0" sldId="257"/>
            <ac:picMk id="45" creationId="{B57B11FA-26FB-42C1-8670-EBB7C786E2A1}"/>
          </ac:picMkLst>
        </pc:picChg>
        <pc:picChg chg="add mod">
          <ac:chgData name="Student - Samuel Sim Wei Xuan" userId="ef0c3dc8-a5e4-49a4-a658-fa0f00c2d01f" providerId="ADAL" clId="{A3EE8257-8E59-411E-A709-3ED161CAE467}" dt="2021-10-29T06:24:11.761" v="673" actId="1076"/>
          <ac:picMkLst>
            <pc:docMk/>
            <pc:sldMk cId="0" sldId="257"/>
            <ac:picMk id="1026" creationId="{BAFA02F7-D4EA-405A-A315-35FB8BD27AC6}"/>
          </ac:picMkLst>
        </pc:picChg>
      </pc:sldChg>
      <pc:sldChg chg="addSp delSp modSp mod">
        <pc:chgData name="Student - Samuel Sim Wei Xuan" userId="ef0c3dc8-a5e4-49a4-a658-fa0f00c2d01f" providerId="ADAL" clId="{A3EE8257-8E59-411E-A709-3ED161CAE467}" dt="2021-11-11T13:31:55.586" v="704" actId="1076"/>
        <pc:sldMkLst>
          <pc:docMk/>
          <pc:sldMk cId="0" sldId="307"/>
        </pc:sldMkLst>
        <pc:spChg chg="mod">
          <ac:chgData name="Student - Samuel Sim Wei Xuan" userId="ef0c3dc8-a5e4-49a4-a658-fa0f00c2d01f" providerId="ADAL" clId="{A3EE8257-8E59-411E-A709-3ED161CAE467}" dt="2021-11-11T13:30:45.904" v="693" actId="207"/>
          <ac:spMkLst>
            <pc:docMk/>
            <pc:sldMk cId="0" sldId="307"/>
            <ac:spMk id="6" creationId="{00000000-0000-0000-0000-000000000000}"/>
          </ac:spMkLst>
        </pc:spChg>
        <pc:spChg chg="mod">
          <ac:chgData name="Student - Samuel Sim Wei Xuan" userId="ef0c3dc8-a5e4-49a4-a658-fa0f00c2d01f" providerId="ADAL" clId="{A3EE8257-8E59-411E-A709-3ED161CAE467}" dt="2021-11-11T13:31:48.327" v="702" actId="1076"/>
          <ac:spMkLst>
            <pc:docMk/>
            <pc:sldMk cId="0" sldId="307"/>
            <ac:spMk id="8" creationId="{00000000-0000-0000-0000-000000000000}"/>
          </ac:spMkLst>
        </pc:spChg>
        <pc:spChg chg="add mod">
          <ac:chgData name="Student - Samuel Sim Wei Xuan" userId="ef0c3dc8-a5e4-49a4-a658-fa0f00c2d01f" providerId="ADAL" clId="{A3EE8257-8E59-411E-A709-3ED161CAE467}" dt="2021-11-11T13:31:55.586" v="704" actId="1076"/>
          <ac:spMkLst>
            <pc:docMk/>
            <pc:sldMk cId="0" sldId="307"/>
            <ac:spMk id="15" creationId="{9DE4A938-4AB6-4AE6-9ABC-B6011937D294}"/>
          </ac:spMkLst>
        </pc:spChg>
        <pc:grpChg chg="del mod">
          <ac:chgData name="Student - Samuel Sim Wei Xuan" userId="ef0c3dc8-a5e4-49a4-a658-fa0f00c2d01f" providerId="ADAL" clId="{A3EE8257-8E59-411E-A709-3ED161CAE467}" dt="2021-11-11T13:31:53.287" v="703" actId="478"/>
          <ac:grpSpMkLst>
            <pc:docMk/>
            <pc:sldMk cId="0" sldId="307"/>
            <ac:grpSpMk id="5" creationId="{00000000-0000-0000-0000-000000000000}"/>
          </ac:grpSpMkLst>
        </pc:grpChg>
      </pc:sldChg>
    </pc:docChg>
  </pc:docChgLst>
  <pc:docChgLst>
    <pc:chgData name="Student - Samuel Sim Wei Xuan" userId="ef0c3dc8-a5e4-49a4-a658-fa0f00c2d01f" providerId="ADAL" clId="{56F24B95-2E43-419F-BBD2-F8D3C94246EA}"/>
    <pc:docChg chg="addSld delSld modSld">
      <pc:chgData name="Student - Samuel Sim Wei Xuan" userId="ef0c3dc8-a5e4-49a4-a658-fa0f00c2d01f" providerId="ADAL" clId="{56F24B95-2E43-419F-BBD2-F8D3C94246EA}" dt="2021-11-11T13:29:56.144" v="1" actId="47"/>
      <pc:docMkLst>
        <pc:docMk/>
      </pc:docMkLst>
      <pc:sldChg chg="del">
        <pc:chgData name="Student - Samuel Sim Wei Xuan" userId="ef0c3dc8-a5e4-49a4-a658-fa0f00c2d01f" providerId="ADAL" clId="{56F24B95-2E43-419F-BBD2-F8D3C94246EA}" dt="2021-11-11T13:29:56.144" v="1" actId="47"/>
        <pc:sldMkLst>
          <pc:docMk/>
          <pc:sldMk cId="0" sldId="257"/>
        </pc:sldMkLst>
      </pc:sldChg>
      <pc:sldChg chg="del">
        <pc:chgData name="Student - Samuel Sim Wei Xuan" userId="ef0c3dc8-a5e4-49a4-a658-fa0f00c2d01f" providerId="ADAL" clId="{56F24B95-2E43-419F-BBD2-F8D3C94246EA}" dt="2021-11-11T13:29:56.144" v="1" actId="47"/>
        <pc:sldMkLst>
          <pc:docMk/>
          <pc:sldMk cId="2172209316" sldId="258"/>
        </pc:sldMkLst>
      </pc:sldChg>
      <pc:sldChg chg="del">
        <pc:chgData name="Student - Samuel Sim Wei Xuan" userId="ef0c3dc8-a5e4-49a4-a658-fa0f00c2d01f" providerId="ADAL" clId="{56F24B95-2E43-419F-BBD2-F8D3C94246EA}" dt="2021-11-11T13:29:56.144" v="1" actId="47"/>
        <pc:sldMkLst>
          <pc:docMk/>
          <pc:sldMk cId="1070860415" sldId="260"/>
        </pc:sldMkLst>
      </pc:sldChg>
      <pc:sldChg chg="del">
        <pc:chgData name="Student - Samuel Sim Wei Xuan" userId="ef0c3dc8-a5e4-49a4-a658-fa0f00c2d01f" providerId="ADAL" clId="{56F24B95-2E43-419F-BBD2-F8D3C94246EA}" dt="2021-11-11T13:29:56.144" v="1" actId="47"/>
        <pc:sldMkLst>
          <pc:docMk/>
          <pc:sldMk cId="380246483" sldId="261"/>
        </pc:sldMkLst>
      </pc:sldChg>
      <pc:sldChg chg="del">
        <pc:chgData name="Student - Samuel Sim Wei Xuan" userId="ef0c3dc8-a5e4-49a4-a658-fa0f00c2d01f" providerId="ADAL" clId="{56F24B95-2E43-419F-BBD2-F8D3C94246EA}" dt="2021-11-11T13:29:56.144" v="1" actId="47"/>
        <pc:sldMkLst>
          <pc:docMk/>
          <pc:sldMk cId="640915713" sldId="262"/>
        </pc:sldMkLst>
      </pc:sldChg>
      <pc:sldChg chg="del">
        <pc:chgData name="Student - Samuel Sim Wei Xuan" userId="ef0c3dc8-a5e4-49a4-a658-fa0f00c2d01f" providerId="ADAL" clId="{56F24B95-2E43-419F-BBD2-F8D3C94246EA}" dt="2021-11-11T13:29:56.144" v="1" actId="47"/>
        <pc:sldMkLst>
          <pc:docMk/>
          <pc:sldMk cId="4209570407" sldId="264"/>
        </pc:sldMkLst>
      </pc:sldChg>
      <pc:sldChg chg="del">
        <pc:chgData name="Student - Samuel Sim Wei Xuan" userId="ef0c3dc8-a5e4-49a4-a658-fa0f00c2d01f" providerId="ADAL" clId="{56F24B95-2E43-419F-BBD2-F8D3C94246EA}" dt="2021-11-11T13:29:56.144" v="1" actId="47"/>
        <pc:sldMkLst>
          <pc:docMk/>
          <pc:sldMk cId="1826311438" sldId="266"/>
        </pc:sldMkLst>
      </pc:sldChg>
      <pc:sldChg chg="del">
        <pc:chgData name="Student - Samuel Sim Wei Xuan" userId="ef0c3dc8-a5e4-49a4-a658-fa0f00c2d01f" providerId="ADAL" clId="{56F24B95-2E43-419F-BBD2-F8D3C94246EA}" dt="2021-11-11T13:29:56.144" v="1" actId="47"/>
        <pc:sldMkLst>
          <pc:docMk/>
          <pc:sldMk cId="4221139409" sldId="267"/>
        </pc:sldMkLst>
      </pc:sldChg>
      <pc:sldChg chg="del">
        <pc:chgData name="Student - Samuel Sim Wei Xuan" userId="ef0c3dc8-a5e4-49a4-a658-fa0f00c2d01f" providerId="ADAL" clId="{56F24B95-2E43-419F-BBD2-F8D3C94246EA}" dt="2021-11-11T13:29:56.144" v="1" actId="47"/>
        <pc:sldMkLst>
          <pc:docMk/>
          <pc:sldMk cId="2530688227" sldId="268"/>
        </pc:sldMkLst>
      </pc:sldChg>
      <pc:sldChg chg="del">
        <pc:chgData name="Student - Samuel Sim Wei Xuan" userId="ef0c3dc8-a5e4-49a4-a658-fa0f00c2d01f" providerId="ADAL" clId="{56F24B95-2E43-419F-BBD2-F8D3C94246EA}" dt="2021-11-11T13:29:56.144" v="1" actId="47"/>
        <pc:sldMkLst>
          <pc:docMk/>
          <pc:sldMk cId="540400319" sldId="269"/>
        </pc:sldMkLst>
      </pc:sldChg>
      <pc:sldChg chg="del">
        <pc:chgData name="Student - Samuel Sim Wei Xuan" userId="ef0c3dc8-a5e4-49a4-a658-fa0f00c2d01f" providerId="ADAL" clId="{56F24B95-2E43-419F-BBD2-F8D3C94246EA}" dt="2021-11-11T13:29:56.144" v="1" actId="47"/>
        <pc:sldMkLst>
          <pc:docMk/>
          <pc:sldMk cId="2324895580" sldId="270"/>
        </pc:sldMkLst>
      </pc:sldChg>
      <pc:sldChg chg="del">
        <pc:chgData name="Student - Samuel Sim Wei Xuan" userId="ef0c3dc8-a5e4-49a4-a658-fa0f00c2d01f" providerId="ADAL" clId="{56F24B95-2E43-419F-BBD2-F8D3C94246EA}" dt="2021-11-11T13:29:56.144" v="1" actId="47"/>
        <pc:sldMkLst>
          <pc:docMk/>
          <pc:sldMk cId="3932857682" sldId="271"/>
        </pc:sldMkLst>
      </pc:sldChg>
      <pc:sldChg chg="del">
        <pc:chgData name="Student - Samuel Sim Wei Xuan" userId="ef0c3dc8-a5e4-49a4-a658-fa0f00c2d01f" providerId="ADAL" clId="{56F24B95-2E43-419F-BBD2-F8D3C94246EA}" dt="2021-11-11T13:29:56.144" v="1" actId="47"/>
        <pc:sldMkLst>
          <pc:docMk/>
          <pc:sldMk cId="2571779225" sldId="272"/>
        </pc:sldMkLst>
      </pc:sldChg>
      <pc:sldChg chg="del">
        <pc:chgData name="Student - Samuel Sim Wei Xuan" userId="ef0c3dc8-a5e4-49a4-a658-fa0f00c2d01f" providerId="ADAL" clId="{56F24B95-2E43-419F-BBD2-F8D3C94246EA}" dt="2021-11-11T13:29:56.144" v="1" actId="47"/>
        <pc:sldMkLst>
          <pc:docMk/>
          <pc:sldMk cId="1265621640" sldId="273"/>
        </pc:sldMkLst>
      </pc:sldChg>
      <pc:sldChg chg="del">
        <pc:chgData name="Student - Samuel Sim Wei Xuan" userId="ef0c3dc8-a5e4-49a4-a658-fa0f00c2d01f" providerId="ADAL" clId="{56F24B95-2E43-419F-BBD2-F8D3C94246EA}" dt="2021-11-11T13:29:56.144" v="1" actId="47"/>
        <pc:sldMkLst>
          <pc:docMk/>
          <pc:sldMk cId="1622114965" sldId="275"/>
        </pc:sldMkLst>
      </pc:sldChg>
      <pc:sldChg chg="del">
        <pc:chgData name="Student - Samuel Sim Wei Xuan" userId="ef0c3dc8-a5e4-49a4-a658-fa0f00c2d01f" providerId="ADAL" clId="{56F24B95-2E43-419F-BBD2-F8D3C94246EA}" dt="2021-11-11T13:29:56.144" v="1" actId="47"/>
        <pc:sldMkLst>
          <pc:docMk/>
          <pc:sldMk cId="1526786656" sldId="276"/>
        </pc:sldMkLst>
      </pc:sldChg>
      <pc:sldChg chg="del">
        <pc:chgData name="Student - Samuel Sim Wei Xuan" userId="ef0c3dc8-a5e4-49a4-a658-fa0f00c2d01f" providerId="ADAL" clId="{56F24B95-2E43-419F-BBD2-F8D3C94246EA}" dt="2021-11-11T13:29:56.144" v="1" actId="47"/>
        <pc:sldMkLst>
          <pc:docMk/>
          <pc:sldMk cId="2585275513" sldId="277"/>
        </pc:sldMkLst>
      </pc:sldChg>
      <pc:sldChg chg="del">
        <pc:chgData name="Student - Samuel Sim Wei Xuan" userId="ef0c3dc8-a5e4-49a4-a658-fa0f00c2d01f" providerId="ADAL" clId="{56F24B95-2E43-419F-BBD2-F8D3C94246EA}" dt="2021-11-11T13:29:56.144" v="1" actId="47"/>
        <pc:sldMkLst>
          <pc:docMk/>
          <pc:sldMk cId="1558628698" sldId="285"/>
        </pc:sldMkLst>
      </pc:sldChg>
      <pc:sldChg chg="del">
        <pc:chgData name="Student - Samuel Sim Wei Xuan" userId="ef0c3dc8-a5e4-49a4-a658-fa0f00c2d01f" providerId="ADAL" clId="{56F24B95-2E43-419F-BBD2-F8D3C94246EA}" dt="2021-11-11T13:29:56.144" v="1" actId="47"/>
        <pc:sldMkLst>
          <pc:docMk/>
          <pc:sldMk cId="1428744538" sldId="286"/>
        </pc:sldMkLst>
      </pc:sldChg>
      <pc:sldChg chg="del">
        <pc:chgData name="Student - Samuel Sim Wei Xuan" userId="ef0c3dc8-a5e4-49a4-a658-fa0f00c2d01f" providerId="ADAL" clId="{56F24B95-2E43-419F-BBD2-F8D3C94246EA}" dt="2021-11-11T13:29:56.144" v="1" actId="47"/>
        <pc:sldMkLst>
          <pc:docMk/>
          <pc:sldMk cId="3517040416" sldId="287"/>
        </pc:sldMkLst>
      </pc:sldChg>
      <pc:sldChg chg="del">
        <pc:chgData name="Student - Samuel Sim Wei Xuan" userId="ef0c3dc8-a5e4-49a4-a658-fa0f00c2d01f" providerId="ADAL" clId="{56F24B95-2E43-419F-BBD2-F8D3C94246EA}" dt="2021-11-11T13:29:56.144" v="1" actId="47"/>
        <pc:sldMkLst>
          <pc:docMk/>
          <pc:sldMk cId="3728737494" sldId="288"/>
        </pc:sldMkLst>
      </pc:sldChg>
      <pc:sldChg chg="del">
        <pc:chgData name="Student - Samuel Sim Wei Xuan" userId="ef0c3dc8-a5e4-49a4-a658-fa0f00c2d01f" providerId="ADAL" clId="{56F24B95-2E43-419F-BBD2-F8D3C94246EA}" dt="2021-11-11T13:29:56.144" v="1" actId="47"/>
        <pc:sldMkLst>
          <pc:docMk/>
          <pc:sldMk cId="3136845172" sldId="290"/>
        </pc:sldMkLst>
      </pc:sldChg>
      <pc:sldChg chg="del">
        <pc:chgData name="Student - Samuel Sim Wei Xuan" userId="ef0c3dc8-a5e4-49a4-a658-fa0f00c2d01f" providerId="ADAL" clId="{56F24B95-2E43-419F-BBD2-F8D3C94246EA}" dt="2021-11-11T13:29:56.144" v="1" actId="47"/>
        <pc:sldMkLst>
          <pc:docMk/>
          <pc:sldMk cId="1774219362" sldId="292"/>
        </pc:sldMkLst>
      </pc:sldChg>
      <pc:sldChg chg="del">
        <pc:chgData name="Student - Samuel Sim Wei Xuan" userId="ef0c3dc8-a5e4-49a4-a658-fa0f00c2d01f" providerId="ADAL" clId="{56F24B95-2E43-419F-BBD2-F8D3C94246EA}" dt="2021-11-11T13:29:56.144" v="1" actId="47"/>
        <pc:sldMkLst>
          <pc:docMk/>
          <pc:sldMk cId="3663355057" sldId="293"/>
        </pc:sldMkLst>
      </pc:sldChg>
      <pc:sldChg chg="del">
        <pc:chgData name="Student - Samuel Sim Wei Xuan" userId="ef0c3dc8-a5e4-49a4-a658-fa0f00c2d01f" providerId="ADAL" clId="{56F24B95-2E43-419F-BBD2-F8D3C94246EA}" dt="2021-11-11T13:29:56.144" v="1" actId="47"/>
        <pc:sldMkLst>
          <pc:docMk/>
          <pc:sldMk cId="4268021612" sldId="294"/>
        </pc:sldMkLst>
      </pc:sldChg>
      <pc:sldChg chg="del">
        <pc:chgData name="Student - Samuel Sim Wei Xuan" userId="ef0c3dc8-a5e4-49a4-a658-fa0f00c2d01f" providerId="ADAL" clId="{56F24B95-2E43-419F-BBD2-F8D3C94246EA}" dt="2021-11-11T13:29:56.144" v="1" actId="47"/>
        <pc:sldMkLst>
          <pc:docMk/>
          <pc:sldMk cId="1348255781" sldId="295"/>
        </pc:sldMkLst>
      </pc:sldChg>
      <pc:sldChg chg="del">
        <pc:chgData name="Student - Samuel Sim Wei Xuan" userId="ef0c3dc8-a5e4-49a4-a658-fa0f00c2d01f" providerId="ADAL" clId="{56F24B95-2E43-419F-BBD2-F8D3C94246EA}" dt="2021-11-11T13:29:56.144" v="1" actId="47"/>
        <pc:sldMkLst>
          <pc:docMk/>
          <pc:sldMk cId="1789045704" sldId="296"/>
        </pc:sldMkLst>
      </pc:sldChg>
      <pc:sldChg chg="del">
        <pc:chgData name="Student - Samuel Sim Wei Xuan" userId="ef0c3dc8-a5e4-49a4-a658-fa0f00c2d01f" providerId="ADAL" clId="{56F24B95-2E43-419F-BBD2-F8D3C94246EA}" dt="2021-11-11T13:29:56.144" v="1" actId="47"/>
        <pc:sldMkLst>
          <pc:docMk/>
          <pc:sldMk cId="3618280106" sldId="297"/>
        </pc:sldMkLst>
      </pc:sldChg>
      <pc:sldChg chg="del">
        <pc:chgData name="Student - Samuel Sim Wei Xuan" userId="ef0c3dc8-a5e4-49a4-a658-fa0f00c2d01f" providerId="ADAL" clId="{56F24B95-2E43-419F-BBD2-F8D3C94246EA}" dt="2021-11-11T13:29:56.144" v="1" actId="47"/>
        <pc:sldMkLst>
          <pc:docMk/>
          <pc:sldMk cId="877848020" sldId="299"/>
        </pc:sldMkLst>
      </pc:sldChg>
      <pc:sldChg chg="del">
        <pc:chgData name="Student - Samuel Sim Wei Xuan" userId="ef0c3dc8-a5e4-49a4-a658-fa0f00c2d01f" providerId="ADAL" clId="{56F24B95-2E43-419F-BBD2-F8D3C94246EA}" dt="2021-11-11T13:29:56.144" v="1" actId="47"/>
        <pc:sldMkLst>
          <pc:docMk/>
          <pc:sldMk cId="1542098297" sldId="300"/>
        </pc:sldMkLst>
      </pc:sldChg>
      <pc:sldChg chg="del">
        <pc:chgData name="Student - Samuel Sim Wei Xuan" userId="ef0c3dc8-a5e4-49a4-a658-fa0f00c2d01f" providerId="ADAL" clId="{56F24B95-2E43-419F-BBD2-F8D3C94246EA}" dt="2021-11-11T13:29:56.144" v="1" actId="47"/>
        <pc:sldMkLst>
          <pc:docMk/>
          <pc:sldMk cId="1423353210" sldId="301"/>
        </pc:sldMkLst>
      </pc:sldChg>
      <pc:sldChg chg="del">
        <pc:chgData name="Student - Samuel Sim Wei Xuan" userId="ef0c3dc8-a5e4-49a4-a658-fa0f00c2d01f" providerId="ADAL" clId="{56F24B95-2E43-419F-BBD2-F8D3C94246EA}" dt="2021-11-11T13:29:56.144" v="1" actId="47"/>
        <pc:sldMkLst>
          <pc:docMk/>
          <pc:sldMk cId="603628739" sldId="302"/>
        </pc:sldMkLst>
      </pc:sldChg>
      <pc:sldChg chg="del">
        <pc:chgData name="Student - Samuel Sim Wei Xuan" userId="ef0c3dc8-a5e4-49a4-a658-fa0f00c2d01f" providerId="ADAL" clId="{56F24B95-2E43-419F-BBD2-F8D3C94246EA}" dt="2021-11-11T13:29:56.144" v="1" actId="47"/>
        <pc:sldMkLst>
          <pc:docMk/>
          <pc:sldMk cId="3494527828" sldId="303"/>
        </pc:sldMkLst>
      </pc:sldChg>
      <pc:sldChg chg="del">
        <pc:chgData name="Student - Samuel Sim Wei Xuan" userId="ef0c3dc8-a5e4-49a4-a658-fa0f00c2d01f" providerId="ADAL" clId="{56F24B95-2E43-419F-BBD2-F8D3C94246EA}" dt="2021-11-11T13:29:56.144" v="1" actId="47"/>
        <pc:sldMkLst>
          <pc:docMk/>
          <pc:sldMk cId="1961169747" sldId="304"/>
        </pc:sldMkLst>
      </pc:sldChg>
      <pc:sldChg chg="del">
        <pc:chgData name="Student - Samuel Sim Wei Xuan" userId="ef0c3dc8-a5e4-49a4-a658-fa0f00c2d01f" providerId="ADAL" clId="{56F24B95-2E43-419F-BBD2-F8D3C94246EA}" dt="2021-11-11T13:29:56.144" v="1" actId="47"/>
        <pc:sldMkLst>
          <pc:docMk/>
          <pc:sldMk cId="2390096631" sldId="305"/>
        </pc:sldMkLst>
      </pc:sldChg>
      <pc:sldChg chg="del">
        <pc:chgData name="Student - Samuel Sim Wei Xuan" userId="ef0c3dc8-a5e4-49a4-a658-fa0f00c2d01f" providerId="ADAL" clId="{56F24B95-2E43-419F-BBD2-F8D3C94246EA}" dt="2021-11-11T13:29:56.144" v="1" actId="47"/>
        <pc:sldMkLst>
          <pc:docMk/>
          <pc:sldMk cId="4100532031" sldId="306"/>
        </pc:sldMkLst>
      </pc:sldChg>
      <pc:sldChg chg="add">
        <pc:chgData name="Student - Samuel Sim Wei Xuan" userId="ef0c3dc8-a5e4-49a4-a658-fa0f00c2d01f" providerId="ADAL" clId="{56F24B95-2E43-419F-BBD2-F8D3C94246EA}" dt="2021-11-11T13:29:50.467" v="0"/>
        <pc:sldMkLst>
          <pc:docMk/>
          <pc:sldMk cId="0" sldId="307"/>
        </pc:sldMkLst>
      </pc:sldChg>
    </pc:docChg>
  </pc:docChgLst>
  <pc:docChgLst>
    <pc:chgData name="Student - Samuel Sim Wei Xuan" userId="ef0c3dc8-a5e4-49a4-a658-fa0f00c2d01f" providerId="ADAL" clId="{48A3873F-B2EB-4FBB-A7D0-B9AC1427642F}"/>
    <pc:docChg chg="undo custSel addSld delSld modSld sldOrd modMainMaster">
      <pc:chgData name="Student - Samuel Sim Wei Xuan" userId="ef0c3dc8-a5e4-49a4-a658-fa0f00c2d01f" providerId="ADAL" clId="{48A3873F-B2EB-4FBB-A7D0-B9AC1427642F}" dt="2021-11-11T12:44:27.382" v="6932" actId="20577"/>
      <pc:docMkLst>
        <pc:docMk/>
      </pc:docMkLst>
      <pc:sldChg chg="modSp mod">
        <pc:chgData name="Student - Samuel Sim Wei Xuan" userId="ef0c3dc8-a5e4-49a4-a658-fa0f00c2d01f" providerId="ADAL" clId="{48A3873F-B2EB-4FBB-A7D0-B9AC1427642F}" dt="2021-11-11T12:32:49.635" v="5901" actId="1076"/>
        <pc:sldMkLst>
          <pc:docMk/>
          <pc:sldMk cId="0" sldId="257"/>
        </pc:sldMkLst>
        <pc:spChg chg="mod">
          <ac:chgData name="Student - Samuel Sim Wei Xuan" userId="ef0c3dc8-a5e4-49a4-a658-fa0f00c2d01f" providerId="ADAL" clId="{48A3873F-B2EB-4FBB-A7D0-B9AC1427642F}" dt="2021-11-11T12:32:49.635" v="5901" actId="1076"/>
          <ac:spMkLst>
            <pc:docMk/>
            <pc:sldMk cId="0" sldId="257"/>
            <ac:spMk id="31" creationId="{275C91D8-82CA-4509-9ACB-E1C1AE043B5E}"/>
          </ac:spMkLst>
        </pc:spChg>
      </pc:sldChg>
      <pc:sldChg chg="addSp delSp modSp mod setBg">
        <pc:chgData name="Student - Samuel Sim Wei Xuan" userId="ef0c3dc8-a5e4-49a4-a658-fa0f00c2d01f" providerId="ADAL" clId="{48A3873F-B2EB-4FBB-A7D0-B9AC1427642F}" dt="2021-11-11T06:40:28.241" v="30"/>
        <pc:sldMkLst>
          <pc:docMk/>
          <pc:sldMk cId="2172209316" sldId="258"/>
        </pc:sldMkLst>
        <pc:picChg chg="add del mod">
          <ac:chgData name="Student - Samuel Sim Wei Xuan" userId="ef0c3dc8-a5e4-49a4-a658-fa0f00c2d01f" providerId="ADAL" clId="{48A3873F-B2EB-4FBB-A7D0-B9AC1427642F}" dt="2021-11-11T06:40:02.934" v="2" actId="478"/>
          <ac:picMkLst>
            <pc:docMk/>
            <pc:sldMk cId="2172209316" sldId="258"/>
            <ac:picMk id="7" creationId="{E2D4250F-A3F5-419B-9AAE-F5E7984BF692}"/>
          </ac:picMkLst>
        </pc:picChg>
      </pc:sldChg>
      <pc:sldChg chg="addSp delSp modSp mod setBg">
        <pc:chgData name="Student - Samuel Sim Wei Xuan" userId="ef0c3dc8-a5e4-49a4-a658-fa0f00c2d01f" providerId="ADAL" clId="{48A3873F-B2EB-4FBB-A7D0-B9AC1427642F}" dt="2021-11-11T09:23:22.490" v="4346" actId="20577"/>
        <pc:sldMkLst>
          <pc:docMk/>
          <pc:sldMk cId="380246483" sldId="261"/>
        </pc:sldMkLst>
        <pc:spChg chg="mod">
          <ac:chgData name="Student - Samuel Sim Wei Xuan" userId="ef0c3dc8-a5e4-49a4-a658-fa0f00c2d01f" providerId="ADAL" clId="{48A3873F-B2EB-4FBB-A7D0-B9AC1427642F}" dt="2021-11-11T09:23:22.490" v="4346" actId="20577"/>
          <ac:spMkLst>
            <pc:docMk/>
            <pc:sldMk cId="380246483" sldId="261"/>
            <ac:spMk id="9" creationId="{96D2E64D-79B1-400B-A65C-68F601F350BF}"/>
          </ac:spMkLst>
        </pc:spChg>
        <pc:spChg chg="add del mod">
          <ac:chgData name="Student - Samuel Sim Wei Xuan" userId="ef0c3dc8-a5e4-49a4-a658-fa0f00c2d01f" providerId="ADAL" clId="{48A3873F-B2EB-4FBB-A7D0-B9AC1427642F}" dt="2021-11-11T08:04:06.905" v="58"/>
          <ac:spMkLst>
            <pc:docMk/>
            <pc:sldMk cId="380246483" sldId="261"/>
            <ac:spMk id="13" creationId="{AFEA7700-85F6-4895-A4C8-97EF21B982BD}"/>
          </ac:spMkLst>
        </pc:spChg>
        <pc:spChg chg="add del mod">
          <ac:chgData name="Student - Samuel Sim Wei Xuan" userId="ef0c3dc8-a5e4-49a4-a658-fa0f00c2d01f" providerId="ADAL" clId="{48A3873F-B2EB-4FBB-A7D0-B9AC1427642F}" dt="2021-11-11T08:04:06.905" v="58"/>
          <ac:spMkLst>
            <pc:docMk/>
            <pc:sldMk cId="380246483" sldId="261"/>
            <ac:spMk id="15" creationId="{FACAC9C5-C4A6-4986-A1B5-6E19EFF56D49}"/>
          </ac:spMkLst>
        </pc:spChg>
        <pc:picChg chg="add del mod">
          <ac:chgData name="Student - Samuel Sim Wei Xuan" userId="ef0c3dc8-a5e4-49a4-a658-fa0f00c2d01f" providerId="ADAL" clId="{48A3873F-B2EB-4FBB-A7D0-B9AC1427642F}" dt="2021-11-11T08:02:30.974" v="40" actId="478"/>
          <ac:picMkLst>
            <pc:docMk/>
            <pc:sldMk cId="380246483" sldId="261"/>
            <ac:picMk id="8" creationId="{EF01F516-F73C-4EA9-8EEB-D026CA8359BB}"/>
          </ac:picMkLst>
        </pc:picChg>
        <pc:cxnChg chg="add del mod">
          <ac:chgData name="Student - Samuel Sim Wei Xuan" userId="ef0c3dc8-a5e4-49a4-a658-fa0f00c2d01f" providerId="ADAL" clId="{48A3873F-B2EB-4FBB-A7D0-B9AC1427642F}" dt="2021-11-11T08:04:06.905" v="58"/>
          <ac:cxnSpMkLst>
            <pc:docMk/>
            <pc:sldMk cId="380246483" sldId="261"/>
            <ac:cxnSpMk id="14" creationId="{D99FF37E-16DC-4156-A5D8-5476A03B946D}"/>
          </ac:cxnSpMkLst>
        </pc:cxnChg>
      </pc:sldChg>
      <pc:sldChg chg="addSp delSp modSp mod">
        <pc:chgData name="Student - Samuel Sim Wei Xuan" userId="ef0c3dc8-a5e4-49a4-a658-fa0f00c2d01f" providerId="ADAL" clId="{48A3873F-B2EB-4FBB-A7D0-B9AC1427642F}" dt="2021-11-11T09:48:23.055" v="4362"/>
        <pc:sldMkLst>
          <pc:docMk/>
          <pc:sldMk cId="640915713" sldId="262"/>
        </pc:sldMkLst>
        <pc:spChg chg="mod">
          <ac:chgData name="Student - Samuel Sim Wei Xuan" userId="ef0c3dc8-a5e4-49a4-a658-fa0f00c2d01f" providerId="ADAL" clId="{48A3873F-B2EB-4FBB-A7D0-B9AC1427642F}" dt="2021-11-11T09:17:12.284" v="3947" actId="1076"/>
          <ac:spMkLst>
            <pc:docMk/>
            <pc:sldMk cId="640915713" sldId="262"/>
            <ac:spMk id="11" creationId="{08F099F7-933A-48A4-8D26-8D82E25AA9B0}"/>
          </ac:spMkLst>
        </pc:spChg>
        <pc:spChg chg="add del mod">
          <ac:chgData name="Student - Samuel Sim Wei Xuan" userId="ef0c3dc8-a5e4-49a4-a658-fa0f00c2d01f" providerId="ADAL" clId="{48A3873F-B2EB-4FBB-A7D0-B9AC1427642F}" dt="2021-11-11T09:06:50.563" v="3910" actId="478"/>
          <ac:spMkLst>
            <pc:docMk/>
            <pc:sldMk cId="640915713" sldId="262"/>
            <ac:spMk id="13" creationId="{026C9F11-B69F-4321-B69C-B7E8CC8F99DA}"/>
          </ac:spMkLst>
        </pc:spChg>
        <pc:spChg chg="add del mod">
          <ac:chgData name="Student - Samuel Sim Wei Xuan" userId="ef0c3dc8-a5e4-49a4-a658-fa0f00c2d01f" providerId="ADAL" clId="{48A3873F-B2EB-4FBB-A7D0-B9AC1427642F}" dt="2021-11-11T09:48:23.055" v="4362"/>
          <ac:spMkLst>
            <pc:docMk/>
            <pc:sldMk cId="640915713" sldId="262"/>
            <ac:spMk id="17" creationId="{EB105275-07F0-45C6-8AF7-DA61DA71A525}"/>
          </ac:spMkLst>
        </pc:spChg>
        <pc:spChg chg="add del mod">
          <ac:chgData name="Student - Samuel Sim Wei Xuan" userId="ef0c3dc8-a5e4-49a4-a658-fa0f00c2d01f" providerId="ADAL" clId="{48A3873F-B2EB-4FBB-A7D0-B9AC1427642F}" dt="2021-11-11T09:48:23.055" v="4362"/>
          <ac:spMkLst>
            <pc:docMk/>
            <pc:sldMk cId="640915713" sldId="262"/>
            <ac:spMk id="19" creationId="{F0C38079-35D1-47E4-93A9-03CF8DF314E8}"/>
          </ac:spMkLst>
        </pc:spChg>
        <pc:picChg chg="add del">
          <ac:chgData name="Student - Samuel Sim Wei Xuan" userId="ef0c3dc8-a5e4-49a4-a658-fa0f00c2d01f" providerId="ADAL" clId="{48A3873F-B2EB-4FBB-A7D0-B9AC1427642F}" dt="2021-11-11T09:16:41.329" v="3937" actId="478"/>
          <ac:picMkLst>
            <pc:docMk/>
            <pc:sldMk cId="640915713" sldId="262"/>
            <ac:picMk id="7" creationId="{6333A568-D822-4E4A-8C0E-61F96D60A80A}"/>
          </ac:picMkLst>
        </pc:picChg>
        <pc:picChg chg="add del mod">
          <ac:chgData name="Student - Samuel Sim Wei Xuan" userId="ef0c3dc8-a5e4-49a4-a658-fa0f00c2d01f" providerId="ADAL" clId="{48A3873F-B2EB-4FBB-A7D0-B9AC1427642F}" dt="2021-11-11T09:16:27.971" v="3935" actId="22"/>
          <ac:picMkLst>
            <pc:docMk/>
            <pc:sldMk cId="640915713" sldId="262"/>
            <ac:picMk id="9" creationId="{31A8559D-C995-4859-90E8-9E3EC9D57F71}"/>
          </ac:picMkLst>
        </pc:picChg>
        <pc:picChg chg="add mod modCrop">
          <ac:chgData name="Student - Samuel Sim Wei Xuan" userId="ef0c3dc8-a5e4-49a4-a658-fa0f00c2d01f" providerId="ADAL" clId="{48A3873F-B2EB-4FBB-A7D0-B9AC1427642F}" dt="2021-11-11T09:17:14.323" v="3948" actId="1076"/>
          <ac:picMkLst>
            <pc:docMk/>
            <pc:sldMk cId="640915713" sldId="262"/>
            <ac:picMk id="14" creationId="{F0C6BEB5-8AC1-4CA7-893A-E173BC55A2FF}"/>
          </ac:picMkLst>
        </pc:picChg>
        <pc:cxnChg chg="add del mod">
          <ac:chgData name="Student - Samuel Sim Wei Xuan" userId="ef0c3dc8-a5e4-49a4-a658-fa0f00c2d01f" providerId="ADAL" clId="{48A3873F-B2EB-4FBB-A7D0-B9AC1427642F}" dt="2021-11-11T09:48:23.055" v="4362"/>
          <ac:cxnSpMkLst>
            <pc:docMk/>
            <pc:sldMk cId="640915713" sldId="262"/>
            <ac:cxnSpMk id="18" creationId="{F37AE811-EE81-4326-8115-293ADFF55F2D}"/>
          </ac:cxnSpMkLst>
        </pc:cxnChg>
      </pc:sldChg>
      <pc:sldChg chg="addSp delSp del mod">
        <pc:chgData name="Student - Samuel Sim Wei Xuan" userId="ef0c3dc8-a5e4-49a4-a658-fa0f00c2d01f" providerId="ADAL" clId="{48A3873F-B2EB-4FBB-A7D0-B9AC1427642F}" dt="2021-11-11T12:10:29.798" v="5384" actId="47"/>
        <pc:sldMkLst>
          <pc:docMk/>
          <pc:sldMk cId="789077616" sldId="263"/>
        </pc:sldMkLst>
        <pc:picChg chg="add del">
          <ac:chgData name="Student - Samuel Sim Wei Xuan" userId="ef0c3dc8-a5e4-49a4-a658-fa0f00c2d01f" providerId="ADAL" clId="{48A3873F-B2EB-4FBB-A7D0-B9AC1427642F}" dt="2021-11-11T09:21:29.175" v="3950" actId="22"/>
          <ac:picMkLst>
            <pc:docMk/>
            <pc:sldMk cId="789077616" sldId="263"/>
            <ac:picMk id="7" creationId="{570B14B0-50B3-4AF8-9BE5-19C4F76D530D}"/>
          </ac:picMkLst>
        </pc:picChg>
      </pc:sldChg>
      <pc:sldChg chg="addSp modSp mod">
        <pc:chgData name="Student - Samuel Sim Wei Xuan" userId="ef0c3dc8-a5e4-49a4-a658-fa0f00c2d01f" providerId="ADAL" clId="{48A3873F-B2EB-4FBB-A7D0-B9AC1427642F}" dt="2021-11-11T12:30:05.849" v="5900" actId="14100"/>
        <pc:sldMkLst>
          <pc:docMk/>
          <pc:sldMk cId="4209570407" sldId="264"/>
        </pc:sldMkLst>
        <pc:spChg chg="mod">
          <ac:chgData name="Student - Samuel Sim Wei Xuan" userId="ef0c3dc8-a5e4-49a4-a658-fa0f00c2d01f" providerId="ADAL" clId="{48A3873F-B2EB-4FBB-A7D0-B9AC1427642F}" dt="2021-11-11T12:20:44.917" v="5879" actId="20577"/>
          <ac:spMkLst>
            <pc:docMk/>
            <pc:sldMk cId="4209570407" sldId="264"/>
            <ac:spMk id="21" creationId="{324733AC-C6C2-4D53-BFA7-D64FE8432D89}"/>
          </ac:spMkLst>
        </pc:spChg>
        <pc:picChg chg="add mod">
          <ac:chgData name="Student - Samuel Sim Wei Xuan" userId="ef0c3dc8-a5e4-49a4-a658-fa0f00c2d01f" providerId="ADAL" clId="{48A3873F-B2EB-4FBB-A7D0-B9AC1427642F}" dt="2021-11-11T12:30:05.849" v="5900" actId="14100"/>
          <ac:picMkLst>
            <pc:docMk/>
            <pc:sldMk cId="4209570407" sldId="264"/>
            <ac:picMk id="7" creationId="{1D174241-77D0-49B8-B9A0-4B634137265A}"/>
          </ac:picMkLst>
        </pc:picChg>
      </pc:sldChg>
      <pc:sldChg chg="addSp delSp modSp add mod">
        <pc:chgData name="Student - Samuel Sim Wei Xuan" userId="ef0c3dc8-a5e4-49a4-a658-fa0f00c2d01f" providerId="ADAL" clId="{48A3873F-B2EB-4FBB-A7D0-B9AC1427642F}" dt="2021-11-11T09:00:49.887" v="3284"/>
        <pc:sldMkLst>
          <pc:docMk/>
          <pc:sldMk cId="4221139409" sldId="267"/>
        </pc:sldMkLst>
        <pc:spChg chg="del">
          <ac:chgData name="Student - Samuel Sim Wei Xuan" userId="ef0c3dc8-a5e4-49a4-a658-fa0f00c2d01f" providerId="ADAL" clId="{48A3873F-B2EB-4FBB-A7D0-B9AC1427642F}" dt="2021-11-11T08:03:45.450" v="52" actId="478"/>
          <ac:spMkLst>
            <pc:docMk/>
            <pc:sldMk cId="4221139409" sldId="267"/>
            <ac:spMk id="9" creationId="{96D2E64D-79B1-400B-A65C-68F601F350BF}"/>
          </ac:spMkLst>
        </pc:spChg>
        <pc:spChg chg="add mod">
          <ac:chgData name="Student - Samuel Sim Wei Xuan" userId="ef0c3dc8-a5e4-49a4-a658-fa0f00c2d01f" providerId="ADAL" clId="{48A3873F-B2EB-4FBB-A7D0-B9AC1427642F}" dt="2021-11-11T08:43:07.994" v="1995" actId="14100"/>
          <ac:spMkLst>
            <pc:docMk/>
            <pc:sldMk cId="4221139409" sldId="267"/>
            <ac:spMk id="17" creationId="{83173F71-8B85-4651-8772-7B4E2172E2A2}"/>
          </ac:spMkLst>
        </pc:spChg>
        <pc:spChg chg="add mod">
          <ac:chgData name="Student - Samuel Sim Wei Xuan" userId="ef0c3dc8-a5e4-49a4-a658-fa0f00c2d01f" providerId="ADAL" clId="{48A3873F-B2EB-4FBB-A7D0-B9AC1427642F}" dt="2021-11-11T08:46:47.210" v="2175" actId="14100"/>
          <ac:spMkLst>
            <pc:docMk/>
            <pc:sldMk cId="4221139409" sldId="267"/>
            <ac:spMk id="19" creationId="{91900734-C6DC-4AF1-BA72-7834E93B6CDA}"/>
          </ac:spMkLst>
        </pc:spChg>
        <pc:spChg chg="mod">
          <ac:chgData name="Student - Samuel Sim Wei Xuan" userId="ef0c3dc8-a5e4-49a4-a658-fa0f00c2d01f" providerId="ADAL" clId="{48A3873F-B2EB-4FBB-A7D0-B9AC1427642F}" dt="2021-11-11T09:00:49.887" v="3284"/>
          <ac:spMkLst>
            <pc:docMk/>
            <pc:sldMk cId="4221139409" sldId="267"/>
            <ac:spMk id="21" creationId="{324733AC-C6C2-4D53-BFA7-D64FE8432D89}"/>
          </ac:spMkLst>
        </pc:spChg>
        <pc:spChg chg="add mod">
          <ac:chgData name="Student - Samuel Sim Wei Xuan" userId="ef0c3dc8-a5e4-49a4-a658-fa0f00c2d01f" providerId="ADAL" clId="{48A3873F-B2EB-4FBB-A7D0-B9AC1427642F}" dt="2021-11-11T08:46:55.999" v="2176" actId="20577"/>
          <ac:spMkLst>
            <pc:docMk/>
            <pc:sldMk cId="4221139409" sldId="267"/>
            <ac:spMk id="30" creationId="{C87AD45F-D88C-456F-AEE6-D857324A19D8}"/>
          </ac:spMkLst>
        </pc:spChg>
        <pc:picChg chg="del">
          <ac:chgData name="Student - Samuel Sim Wei Xuan" userId="ef0c3dc8-a5e4-49a4-a658-fa0f00c2d01f" providerId="ADAL" clId="{48A3873F-B2EB-4FBB-A7D0-B9AC1427642F}" dt="2021-11-11T08:02:44.760" v="42" actId="478"/>
          <ac:picMkLst>
            <pc:docMk/>
            <pc:sldMk cId="4221139409" sldId="267"/>
            <ac:picMk id="7" creationId="{048CB124-F47D-465E-90BD-13F047691C19}"/>
          </ac:picMkLst>
        </pc:picChg>
        <pc:picChg chg="add del mod">
          <ac:chgData name="Student - Samuel Sim Wei Xuan" userId="ef0c3dc8-a5e4-49a4-a658-fa0f00c2d01f" providerId="ADAL" clId="{48A3873F-B2EB-4FBB-A7D0-B9AC1427642F}" dt="2021-11-11T08:03:00.199" v="45" actId="478"/>
          <ac:picMkLst>
            <pc:docMk/>
            <pc:sldMk cId="4221139409" sldId="267"/>
            <ac:picMk id="8" creationId="{1ACD3C28-6786-4F37-ADF4-7920BB1B388C}"/>
          </ac:picMkLst>
        </pc:picChg>
        <pc:picChg chg="add mod">
          <ac:chgData name="Student - Samuel Sim Wei Xuan" userId="ef0c3dc8-a5e4-49a4-a658-fa0f00c2d01f" providerId="ADAL" clId="{48A3873F-B2EB-4FBB-A7D0-B9AC1427642F}" dt="2021-11-11T08:04:10.378" v="61" actId="1076"/>
          <ac:picMkLst>
            <pc:docMk/>
            <pc:sldMk cId="4221139409" sldId="267"/>
            <ac:picMk id="11" creationId="{2870BC0F-C9A7-4EA0-9216-E5D7FE283F08}"/>
          </ac:picMkLst>
        </pc:picChg>
        <pc:picChg chg="add mod">
          <ac:chgData name="Student - Samuel Sim Wei Xuan" userId="ef0c3dc8-a5e4-49a4-a658-fa0f00c2d01f" providerId="ADAL" clId="{48A3873F-B2EB-4FBB-A7D0-B9AC1427642F}" dt="2021-11-11T08:20:44.392" v="713" actId="14100"/>
          <ac:picMkLst>
            <pc:docMk/>
            <pc:sldMk cId="4221139409" sldId="267"/>
            <ac:picMk id="14" creationId="{59A06D34-E033-4DD1-BD3D-B9511E3276C6}"/>
          </ac:picMkLst>
        </pc:picChg>
        <pc:cxnChg chg="add mod">
          <ac:chgData name="Student - Samuel Sim Wei Xuan" userId="ef0c3dc8-a5e4-49a4-a658-fa0f00c2d01f" providerId="ADAL" clId="{48A3873F-B2EB-4FBB-A7D0-B9AC1427642F}" dt="2021-11-11T08:46:47.210" v="2175" actId="14100"/>
          <ac:cxnSpMkLst>
            <pc:docMk/>
            <pc:sldMk cId="4221139409" sldId="267"/>
            <ac:cxnSpMk id="18" creationId="{732C6521-EE0E-49B4-9598-4F8A1AC7EDB1}"/>
          </ac:cxnSpMkLst>
        </pc:cxnChg>
      </pc:sldChg>
      <pc:sldChg chg="addSp delSp modSp add mod">
        <pc:chgData name="Student - Samuel Sim Wei Xuan" userId="ef0c3dc8-a5e4-49a4-a658-fa0f00c2d01f" providerId="ADAL" clId="{48A3873F-B2EB-4FBB-A7D0-B9AC1427642F}" dt="2021-11-11T09:00:56.079" v="3286"/>
        <pc:sldMkLst>
          <pc:docMk/>
          <pc:sldMk cId="2530688227" sldId="268"/>
        </pc:sldMkLst>
        <pc:spChg chg="mod">
          <ac:chgData name="Student - Samuel Sim Wei Xuan" userId="ef0c3dc8-a5e4-49a4-a658-fa0f00c2d01f" providerId="ADAL" clId="{48A3873F-B2EB-4FBB-A7D0-B9AC1427642F}" dt="2021-11-11T08:43:19.410" v="1999" actId="14100"/>
          <ac:spMkLst>
            <pc:docMk/>
            <pc:sldMk cId="2530688227" sldId="268"/>
            <ac:spMk id="17" creationId="{83173F71-8B85-4651-8772-7B4E2172E2A2}"/>
          </ac:spMkLst>
        </pc:spChg>
        <pc:spChg chg="mod">
          <ac:chgData name="Student - Samuel Sim Wei Xuan" userId="ef0c3dc8-a5e4-49a4-a658-fa0f00c2d01f" providerId="ADAL" clId="{48A3873F-B2EB-4FBB-A7D0-B9AC1427642F}" dt="2021-11-11T08:07:42.085" v="270" actId="14100"/>
          <ac:spMkLst>
            <pc:docMk/>
            <pc:sldMk cId="2530688227" sldId="268"/>
            <ac:spMk id="19" creationId="{91900734-C6DC-4AF1-BA72-7834E93B6CDA}"/>
          </ac:spMkLst>
        </pc:spChg>
        <pc:spChg chg="mod">
          <ac:chgData name="Student - Samuel Sim Wei Xuan" userId="ef0c3dc8-a5e4-49a4-a658-fa0f00c2d01f" providerId="ADAL" clId="{48A3873F-B2EB-4FBB-A7D0-B9AC1427642F}" dt="2021-11-11T09:00:56.079" v="3286"/>
          <ac:spMkLst>
            <pc:docMk/>
            <pc:sldMk cId="2530688227" sldId="268"/>
            <ac:spMk id="21" creationId="{324733AC-C6C2-4D53-BFA7-D64FE8432D89}"/>
          </ac:spMkLst>
        </pc:spChg>
        <pc:spChg chg="add mod">
          <ac:chgData name="Student - Samuel Sim Wei Xuan" userId="ef0c3dc8-a5e4-49a4-a658-fa0f00c2d01f" providerId="ADAL" clId="{48A3873F-B2EB-4FBB-A7D0-B9AC1427642F}" dt="2021-11-11T08:24:09.912" v="826" actId="1076"/>
          <ac:spMkLst>
            <pc:docMk/>
            <pc:sldMk cId="2530688227" sldId="268"/>
            <ac:spMk id="25" creationId="{438CC853-41D5-4712-993C-9ED266C2F293}"/>
          </ac:spMkLst>
        </pc:spChg>
        <pc:spChg chg="mod">
          <ac:chgData name="Student - Samuel Sim Wei Xuan" userId="ef0c3dc8-a5e4-49a4-a658-fa0f00c2d01f" providerId="ADAL" clId="{48A3873F-B2EB-4FBB-A7D0-B9AC1427642F}" dt="2021-11-11T08:23:58.374" v="823" actId="20577"/>
          <ac:spMkLst>
            <pc:docMk/>
            <pc:sldMk cId="2530688227" sldId="268"/>
            <ac:spMk id="30" creationId="{C87AD45F-D88C-456F-AEE6-D857324A19D8}"/>
          </ac:spMkLst>
        </pc:spChg>
        <pc:picChg chg="add mod ord">
          <ac:chgData name="Student - Samuel Sim Wei Xuan" userId="ef0c3dc8-a5e4-49a4-a658-fa0f00c2d01f" providerId="ADAL" clId="{48A3873F-B2EB-4FBB-A7D0-B9AC1427642F}" dt="2021-11-11T08:22:55.864" v="718" actId="208"/>
          <ac:picMkLst>
            <pc:docMk/>
            <pc:sldMk cId="2530688227" sldId="268"/>
            <ac:picMk id="7" creationId="{E7D25F13-7822-4606-B64D-A285DE6CA42F}"/>
          </ac:picMkLst>
        </pc:picChg>
        <pc:picChg chg="del">
          <ac:chgData name="Student - Samuel Sim Wei Xuan" userId="ef0c3dc8-a5e4-49a4-a658-fa0f00c2d01f" providerId="ADAL" clId="{48A3873F-B2EB-4FBB-A7D0-B9AC1427642F}" dt="2021-11-11T08:07:09.495" v="259" actId="478"/>
          <ac:picMkLst>
            <pc:docMk/>
            <pc:sldMk cId="2530688227" sldId="268"/>
            <ac:picMk id="14" creationId="{59A06D34-E033-4DD1-BD3D-B9511E3276C6}"/>
          </ac:picMkLst>
        </pc:picChg>
        <pc:cxnChg chg="mod">
          <ac:chgData name="Student - Samuel Sim Wei Xuan" userId="ef0c3dc8-a5e4-49a4-a658-fa0f00c2d01f" providerId="ADAL" clId="{48A3873F-B2EB-4FBB-A7D0-B9AC1427642F}" dt="2021-11-11T08:43:19.410" v="1999" actId="14100"/>
          <ac:cxnSpMkLst>
            <pc:docMk/>
            <pc:sldMk cId="2530688227" sldId="268"/>
            <ac:cxnSpMk id="18" creationId="{732C6521-EE0E-49B4-9598-4F8A1AC7EDB1}"/>
          </ac:cxnSpMkLst>
        </pc:cxnChg>
        <pc:cxnChg chg="add mod">
          <ac:chgData name="Student - Samuel Sim Wei Xuan" userId="ef0c3dc8-a5e4-49a4-a658-fa0f00c2d01f" providerId="ADAL" clId="{48A3873F-B2EB-4FBB-A7D0-B9AC1427642F}" dt="2021-11-11T08:43:19.410" v="1999" actId="14100"/>
          <ac:cxnSpMkLst>
            <pc:docMk/>
            <pc:sldMk cId="2530688227" sldId="268"/>
            <ac:cxnSpMk id="26" creationId="{1804C694-B5EB-47D4-BFEC-4DB8CA3F9791}"/>
          </ac:cxnSpMkLst>
        </pc:cxnChg>
      </pc:sldChg>
      <pc:sldChg chg="addSp delSp modSp add mod">
        <pc:chgData name="Student - Samuel Sim Wei Xuan" userId="ef0c3dc8-a5e4-49a4-a658-fa0f00c2d01f" providerId="ADAL" clId="{48A3873F-B2EB-4FBB-A7D0-B9AC1427642F}" dt="2021-11-11T09:00:51.987" v="3285"/>
        <pc:sldMkLst>
          <pc:docMk/>
          <pc:sldMk cId="540400319" sldId="269"/>
        </pc:sldMkLst>
        <pc:spChg chg="mod">
          <ac:chgData name="Student - Samuel Sim Wei Xuan" userId="ef0c3dc8-a5e4-49a4-a658-fa0f00c2d01f" providerId="ADAL" clId="{48A3873F-B2EB-4FBB-A7D0-B9AC1427642F}" dt="2021-11-11T08:20:23.326" v="711" actId="14100"/>
          <ac:spMkLst>
            <pc:docMk/>
            <pc:sldMk cId="540400319" sldId="269"/>
            <ac:spMk id="17" creationId="{83173F71-8B85-4651-8772-7B4E2172E2A2}"/>
          </ac:spMkLst>
        </pc:spChg>
        <pc:spChg chg="mod">
          <ac:chgData name="Student - Samuel Sim Wei Xuan" userId="ef0c3dc8-a5e4-49a4-a658-fa0f00c2d01f" providerId="ADAL" clId="{48A3873F-B2EB-4FBB-A7D0-B9AC1427642F}" dt="2021-11-11T08:17:39.357" v="361" actId="14100"/>
          <ac:spMkLst>
            <pc:docMk/>
            <pc:sldMk cId="540400319" sldId="269"/>
            <ac:spMk id="19" creationId="{91900734-C6DC-4AF1-BA72-7834E93B6CDA}"/>
          </ac:spMkLst>
        </pc:spChg>
        <pc:spChg chg="add mod">
          <ac:chgData name="Student - Samuel Sim Wei Xuan" userId="ef0c3dc8-a5e4-49a4-a658-fa0f00c2d01f" providerId="ADAL" clId="{48A3873F-B2EB-4FBB-A7D0-B9AC1427642F}" dt="2021-11-11T08:17:48.558" v="365" actId="1076"/>
          <ac:spMkLst>
            <pc:docMk/>
            <pc:sldMk cId="540400319" sldId="269"/>
            <ac:spMk id="20" creationId="{02BEBF3E-06BF-443D-8E2A-93737052C635}"/>
          </ac:spMkLst>
        </pc:spChg>
        <pc:spChg chg="mod">
          <ac:chgData name="Student - Samuel Sim Wei Xuan" userId="ef0c3dc8-a5e4-49a4-a658-fa0f00c2d01f" providerId="ADAL" clId="{48A3873F-B2EB-4FBB-A7D0-B9AC1427642F}" dt="2021-11-11T09:00:51.987" v="3285"/>
          <ac:spMkLst>
            <pc:docMk/>
            <pc:sldMk cId="540400319" sldId="269"/>
            <ac:spMk id="21" creationId="{324733AC-C6C2-4D53-BFA7-D64FE8432D89}"/>
          </ac:spMkLst>
        </pc:spChg>
        <pc:spChg chg="mod">
          <ac:chgData name="Student - Samuel Sim Wei Xuan" userId="ef0c3dc8-a5e4-49a4-a658-fa0f00c2d01f" providerId="ADAL" clId="{48A3873F-B2EB-4FBB-A7D0-B9AC1427642F}" dt="2021-11-11T08:23:01.292" v="719" actId="1076"/>
          <ac:spMkLst>
            <pc:docMk/>
            <pc:sldMk cId="540400319" sldId="269"/>
            <ac:spMk id="30" creationId="{C87AD45F-D88C-456F-AEE6-D857324A19D8}"/>
          </ac:spMkLst>
        </pc:spChg>
        <pc:picChg chg="add mod ord">
          <ac:chgData name="Student - Samuel Sim Wei Xuan" userId="ef0c3dc8-a5e4-49a4-a658-fa0f00c2d01f" providerId="ADAL" clId="{48A3873F-B2EB-4FBB-A7D0-B9AC1427642F}" dt="2021-11-11T08:22:50.964" v="717" actId="208"/>
          <ac:picMkLst>
            <pc:docMk/>
            <pc:sldMk cId="540400319" sldId="269"/>
            <ac:picMk id="7" creationId="{9A0935C8-B665-43DE-93A9-D967A1F29A3F}"/>
          </ac:picMkLst>
        </pc:picChg>
        <pc:picChg chg="del">
          <ac:chgData name="Student - Samuel Sim Wei Xuan" userId="ef0c3dc8-a5e4-49a4-a658-fa0f00c2d01f" providerId="ADAL" clId="{48A3873F-B2EB-4FBB-A7D0-B9AC1427642F}" dt="2021-11-11T08:17:22.688" v="354" actId="478"/>
          <ac:picMkLst>
            <pc:docMk/>
            <pc:sldMk cId="540400319" sldId="269"/>
            <ac:picMk id="14" creationId="{59A06D34-E033-4DD1-BD3D-B9511E3276C6}"/>
          </ac:picMkLst>
        </pc:picChg>
        <pc:cxnChg chg="mod">
          <ac:chgData name="Student - Samuel Sim Wei Xuan" userId="ef0c3dc8-a5e4-49a4-a658-fa0f00c2d01f" providerId="ADAL" clId="{48A3873F-B2EB-4FBB-A7D0-B9AC1427642F}" dt="2021-11-11T08:20:23.326" v="711" actId="14100"/>
          <ac:cxnSpMkLst>
            <pc:docMk/>
            <pc:sldMk cId="540400319" sldId="269"/>
            <ac:cxnSpMk id="18" creationId="{732C6521-EE0E-49B4-9598-4F8A1AC7EDB1}"/>
          </ac:cxnSpMkLst>
        </pc:cxnChg>
        <pc:cxnChg chg="add mod">
          <ac:chgData name="Student - Samuel Sim Wei Xuan" userId="ef0c3dc8-a5e4-49a4-a658-fa0f00c2d01f" providerId="ADAL" clId="{48A3873F-B2EB-4FBB-A7D0-B9AC1427642F}" dt="2021-11-11T08:20:25.169" v="712" actId="14100"/>
          <ac:cxnSpMkLst>
            <pc:docMk/>
            <pc:sldMk cId="540400319" sldId="269"/>
            <ac:cxnSpMk id="22" creationId="{6200F348-9118-4163-8648-A777E94464B8}"/>
          </ac:cxnSpMkLst>
        </pc:cxnChg>
      </pc:sldChg>
      <pc:sldChg chg="addSp delSp modSp add mod">
        <pc:chgData name="Student - Samuel Sim Wei Xuan" userId="ef0c3dc8-a5e4-49a4-a658-fa0f00c2d01f" providerId="ADAL" clId="{48A3873F-B2EB-4FBB-A7D0-B9AC1427642F}" dt="2021-11-11T09:00:57.968" v="3287"/>
        <pc:sldMkLst>
          <pc:docMk/>
          <pc:sldMk cId="2324895580" sldId="270"/>
        </pc:sldMkLst>
        <pc:spChg chg="del mod">
          <ac:chgData name="Student - Samuel Sim Wei Xuan" userId="ef0c3dc8-a5e4-49a4-a658-fa0f00c2d01f" providerId="ADAL" clId="{48A3873F-B2EB-4FBB-A7D0-B9AC1427642F}" dt="2021-11-11T08:37:22.677" v="1910" actId="478"/>
          <ac:spMkLst>
            <pc:docMk/>
            <pc:sldMk cId="2324895580" sldId="270"/>
            <ac:spMk id="17" creationId="{83173F71-8B85-4651-8772-7B4E2172E2A2}"/>
          </ac:spMkLst>
        </pc:spChg>
        <pc:spChg chg="mod">
          <ac:chgData name="Student - Samuel Sim Wei Xuan" userId="ef0c3dc8-a5e4-49a4-a658-fa0f00c2d01f" providerId="ADAL" clId="{48A3873F-B2EB-4FBB-A7D0-B9AC1427642F}" dt="2021-11-11T08:25:41.044" v="833" actId="14100"/>
          <ac:spMkLst>
            <pc:docMk/>
            <pc:sldMk cId="2324895580" sldId="270"/>
            <ac:spMk id="19" creationId="{91900734-C6DC-4AF1-BA72-7834E93B6CDA}"/>
          </ac:spMkLst>
        </pc:spChg>
        <pc:spChg chg="add mod">
          <ac:chgData name="Student - Samuel Sim Wei Xuan" userId="ef0c3dc8-a5e4-49a4-a658-fa0f00c2d01f" providerId="ADAL" clId="{48A3873F-B2EB-4FBB-A7D0-B9AC1427642F}" dt="2021-11-11T08:37:22.954" v="1911"/>
          <ac:spMkLst>
            <pc:docMk/>
            <pc:sldMk cId="2324895580" sldId="270"/>
            <ac:spMk id="20" creationId="{473C5DCA-7768-42DD-9F9D-4F1BCA307B70}"/>
          </ac:spMkLst>
        </pc:spChg>
        <pc:spChg chg="mod">
          <ac:chgData name="Student - Samuel Sim Wei Xuan" userId="ef0c3dc8-a5e4-49a4-a658-fa0f00c2d01f" providerId="ADAL" clId="{48A3873F-B2EB-4FBB-A7D0-B9AC1427642F}" dt="2021-11-11T09:00:57.968" v="3287"/>
          <ac:spMkLst>
            <pc:docMk/>
            <pc:sldMk cId="2324895580" sldId="270"/>
            <ac:spMk id="21" creationId="{324733AC-C6C2-4D53-BFA7-D64FE8432D89}"/>
          </ac:spMkLst>
        </pc:spChg>
        <pc:spChg chg="mod">
          <ac:chgData name="Student - Samuel Sim Wei Xuan" userId="ef0c3dc8-a5e4-49a4-a658-fa0f00c2d01f" providerId="ADAL" clId="{48A3873F-B2EB-4FBB-A7D0-B9AC1427642F}" dt="2021-11-11T08:26:52.811" v="1220" actId="20577"/>
          <ac:spMkLst>
            <pc:docMk/>
            <pc:sldMk cId="2324895580" sldId="270"/>
            <ac:spMk id="30" creationId="{C87AD45F-D88C-456F-AEE6-D857324A19D8}"/>
          </ac:spMkLst>
        </pc:spChg>
        <pc:cxnChg chg="mod">
          <ac:chgData name="Student - Samuel Sim Wei Xuan" userId="ef0c3dc8-a5e4-49a4-a658-fa0f00c2d01f" providerId="ADAL" clId="{48A3873F-B2EB-4FBB-A7D0-B9AC1427642F}" dt="2021-11-11T08:37:28.060" v="1912" actId="14100"/>
          <ac:cxnSpMkLst>
            <pc:docMk/>
            <pc:sldMk cId="2324895580" sldId="270"/>
            <ac:cxnSpMk id="18" creationId="{732C6521-EE0E-49B4-9598-4F8A1AC7EDB1}"/>
          </ac:cxnSpMkLst>
        </pc:cxnChg>
      </pc:sldChg>
      <pc:sldChg chg="addSp delSp modSp add mod">
        <pc:chgData name="Student - Samuel Sim Wei Xuan" userId="ef0c3dc8-a5e4-49a4-a658-fa0f00c2d01f" providerId="ADAL" clId="{48A3873F-B2EB-4FBB-A7D0-B9AC1427642F}" dt="2021-11-11T12:15:10.620" v="5565"/>
        <pc:sldMkLst>
          <pc:docMk/>
          <pc:sldMk cId="3932857682" sldId="271"/>
        </pc:sldMkLst>
        <pc:spChg chg="del mod">
          <ac:chgData name="Student - Samuel Sim Wei Xuan" userId="ef0c3dc8-a5e4-49a4-a658-fa0f00c2d01f" providerId="ADAL" clId="{48A3873F-B2EB-4FBB-A7D0-B9AC1427642F}" dt="2021-11-11T08:43:50.004" v="2000" actId="478"/>
          <ac:spMkLst>
            <pc:docMk/>
            <pc:sldMk cId="3932857682" sldId="271"/>
            <ac:spMk id="17" creationId="{83173F71-8B85-4651-8772-7B4E2172E2A2}"/>
          </ac:spMkLst>
        </pc:spChg>
        <pc:spChg chg="mod">
          <ac:chgData name="Student - Samuel Sim Wei Xuan" userId="ef0c3dc8-a5e4-49a4-a658-fa0f00c2d01f" providerId="ADAL" clId="{48A3873F-B2EB-4FBB-A7D0-B9AC1427642F}" dt="2021-11-11T08:27:54.429" v="1230" actId="14100"/>
          <ac:spMkLst>
            <pc:docMk/>
            <pc:sldMk cId="3932857682" sldId="271"/>
            <ac:spMk id="19" creationId="{91900734-C6DC-4AF1-BA72-7834E93B6CDA}"/>
          </ac:spMkLst>
        </pc:spChg>
        <pc:spChg chg="mod">
          <ac:chgData name="Student - Samuel Sim Wei Xuan" userId="ef0c3dc8-a5e4-49a4-a658-fa0f00c2d01f" providerId="ADAL" clId="{48A3873F-B2EB-4FBB-A7D0-B9AC1427642F}" dt="2021-11-11T09:01:01.242" v="3288"/>
          <ac:spMkLst>
            <pc:docMk/>
            <pc:sldMk cId="3932857682" sldId="271"/>
            <ac:spMk id="21" creationId="{324733AC-C6C2-4D53-BFA7-D64FE8432D89}"/>
          </ac:spMkLst>
        </pc:spChg>
        <pc:spChg chg="add mod">
          <ac:chgData name="Student - Samuel Sim Wei Xuan" userId="ef0c3dc8-a5e4-49a4-a658-fa0f00c2d01f" providerId="ADAL" clId="{48A3873F-B2EB-4FBB-A7D0-B9AC1427642F}" dt="2021-11-11T12:13:36.537" v="5467" actId="14100"/>
          <ac:spMkLst>
            <pc:docMk/>
            <pc:sldMk cId="3932857682" sldId="271"/>
            <ac:spMk id="25" creationId="{2EBB26A3-F8E6-49E0-80F0-CF0EC2A01060}"/>
          </ac:spMkLst>
        </pc:spChg>
        <pc:spChg chg="mod">
          <ac:chgData name="Student - Samuel Sim Wei Xuan" userId="ef0c3dc8-a5e4-49a4-a658-fa0f00c2d01f" providerId="ADAL" clId="{48A3873F-B2EB-4FBB-A7D0-B9AC1427642F}" dt="2021-11-11T12:15:10.620" v="5565"/>
          <ac:spMkLst>
            <pc:docMk/>
            <pc:sldMk cId="3932857682" sldId="271"/>
            <ac:spMk id="30" creationId="{C87AD45F-D88C-456F-AEE6-D857324A19D8}"/>
          </ac:spMkLst>
        </pc:spChg>
        <pc:picChg chg="mod">
          <ac:chgData name="Student - Samuel Sim Wei Xuan" userId="ef0c3dc8-a5e4-49a4-a658-fa0f00c2d01f" providerId="ADAL" clId="{48A3873F-B2EB-4FBB-A7D0-B9AC1427642F}" dt="2021-11-11T10:17:23.191" v="4775" actId="554"/>
          <ac:picMkLst>
            <pc:docMk/>
            <pc:sldMk cId="3932857682" sldId="271"/>
            <ac:picMk id="7" creationId="{E7D25F13-7822-4606-B64D-A285DE6CA42F}"/>
          </ac:picMkLst>
        </pc:picChg>
        <pc:picChg chg="mod">
          <ac:chgData name="Student - Samuel Sim Wei Xuan" userId="ef0c3dc8-a5e4-49a4-a658-fa0f00c2d01f" providerId="ADAL" clId="{48A3873F-B2EB-4FBB-A7D0-B9AC1427642F}" dt="2021-11-11T10:17:23.191" v="4775" actId="554"/>
          <ac:picMkLst>
            <pc:docMk/>
            <pc:sldMk cId="3932857682" sldId="271"/>
            <ac:picMk id="11" creationId="{2870BC0F-C9A7-4EA0-9216-E5D7FE283F08}"/>
          </ac:picMkLst>
        </pc:picChg>
        <pc:cxnChg chg="mod">
          <ac:chgData name="Student - Samuel Sim Wei Xuan" userId="ef0c3dc8-a5e4-49a4-a658-fa0f00c2d01f" providerId="ADAL" clId="{48A3873F-B2EB-4FBB-A7D0-B9AC1427642F}" dt="2021-11-11T12:13:36.537" v="5467" actId="14100"/>
          <ac:cxnSpMkLst>
            <pc:docMk/>
            <pc:sldMk cId="3932857682" sldId="271"/>
            <ac:cxnSpMk id="18" creationId="{732C6521-EE0E-49B4-9598-4F8A1AC7EDB1}"/>
          </ac:cxnSpMkLst>
        </pc:cxnChg>
      </pc:sldChg>
      <pc:sldChg chg="addSp delSp modSp add mod">
        <pc:chgData name="Student - Samuel Sim Wei Xuan" userId="ef0c3dc8-a5e4-49a4-a658-fa0f00c2d01f" providerId="ADAL" clId="{48A3873F-B2EB-4FBB-A7D0-B9AC1427642F}" dt="2021-11-11T12:15:06.580" v="5564"/>
        <pc:sldMkLst>
          <pc:docMk/>
          <pc:sldMk cId="2571779225" sldId="272"/>
        </pc:sldMkLst>
        <pc:spChg chg="mod">
          <ac:chgData name="Student - Samuel Sim Wei Xuan" userId="ef0c3dc8-a5e4-49a4-a658-fa0f00c2d01f" providerId="ADAL" clId="{48A3873F-B2EB-4FBB-A7D0-B9AC1427642F}" dt="2021-11-11T08:37:39.281" v="1913" actId="14100"/>
          <ac:spMkLst>
            <pc:docMk/>
            <pc:sldMk cId="2571779225" sldId="272"/>
            <ac:spMk id="17" creationId="{83173F71-8B85-4651-8772-7B4E2172E2A2}"/>
          </ac:spMkLst>
        </pc:spChg>
        <pc:spChg chg="mod">
          <ac:chgData name="Student - Samuel Sim Wei Xuan" userId="ef0c3dc8-a5e4-49a4-a658-fa0f00c2d01f" providerId="ADAL" clId="{48A3873F-B2EB-4FBB-A7D0-B9AC1427642F}" dt="2021-11-11T08:34:59.517" v="1592" actId="14100"/>
          <ac:spMkLst>
            <pc:docMk/>
            <pc:sldMk cId="2571779225" sldId="272"/>
            <ac:spMk id="19" creationId="{91900734-C6DC-4AF1-BA72-7834E93B6CDA}"/>
          </ac:spMkLst>
        </pc:spChg>
        <pc:spChg chg="mod">
          <ac:chgData name="Student - Samuel Sim Wei Xuan" userId="ef0c3dc8-a5e4-49a4-a658-fa0f00c2d01f" providerId="ADAL" clId="{48A3873F-B2EB-4FBB-A7D0-B9AC1427642F}" dt="2021-11-11T09:01:04.549" v="3289"/>
          <ac:spMkLst>
            <pc:docMk/>
            <pc:sldMk cId="2571779225" sldId="272"/>
            <ac:spMk id="21" creationId="{324733AC-C6C2-4D53-BFA7-D64FE8432D89}"/>
          </ac:spMkLst>
        </pc:spChg>
        <pc:spChg chg="mod">
          <ac:chgData name="Student - Samuel Sim Wei Xuan" userId="ef0c3dc8-a5e4-49a4-a658-fa0f00c2d01f" providerId="ADAL" clId="{48A3873F-B2EB-4FBB-A7D0-B9AC1427642F}" dt="2021-11-11T12:15:06.580" v="5564"/>
          <ac:spMkLst>
            <pc:docMk/>
            <pc:sldMk cId="2571779225" sldId="272"/>
            <ac:spMk id="30" creationId="{C87AD45F-D88C-456F-AEE6-D857324A19D8}"/>
          </ac:spMkLst>
        </pc:spChg>
        <pc:picChg chg="del">
          <ac:chgData name="Student - Samuel Sim Wei Xuan" userId="ef0c3dc8-a5e4-49a4-a658-fa0f00c2d01f" providerId="ADAL" clId="{48A3873F-B2EB-4FBB-A7D0-B9AC1427642F}" dt="2021-11-11T08:29:27.062" v="1479" actId="478"/>
          <ac:picMkLst>
            <pc:docMk/>
            <pc:sldMk cId="2571779225" sldId="272"/>
            <ac:picMk id="7" creationId="{E7D25F13-7822-4606-B64D-A285DE6CA42F}"/>
          </ac:picMkLst>
        </pc:picChg>
        <pc:picChg chg="add del mod ord">
          <ac:chgData name="Student - Samuel Sim Wei Xuan" userId="ef0c3dc8-a5e4-49a4-a658-fa0f00c2d01f" providerId="ADAL" clId="{48A3873F-B2EB-4FBB-A7D0-B9AC1427642F}" dt="2021-11-11T08:34:46.315" v="1587" actId="478"/>
          <ac:picMkLst>
            <pc:docMk/>
            <pc:sldMk cId="2571779225" sldId="272"/>
            <ac:picMk id="8" creationId="{647327EE-FA67-411E-A19D-6FCE9C29E525}"/>
          </ac:picMkLst>
        </pc:picChg>
        <pc:picChg chg="add mod ord">
          <ac:chgData name="Student - Samuel Sim Wei Xuan" userId="ef0c3dc8-a5e4-49a4-a658-fa0f00c2d01f" providerId="ADAL" clId="{48A3873F-B2EB-4FBB-A7D0-B9AC1427642F}" dt="2021-11-11T08:34:56.657" v="1591" actId="167"/>
          <ac:picMkLst>
            <pc:docMk/>
            <pc:sldMk cId="2571779225" sldId="272"/>
            <ac:picMk id="13" creationId="{973B815B-C832-40FD-BBC8-5AF4A0ED4100}"/>
          </ac:picMkLst>
        </pc:picChg>
        <pc:cxnChg chg="mod">
          <ac:chgData name="Student - Samuel Sim Wei Xuan" userId="ef0c3dc8-a5e4-49a4-a658-fa0f00c2d01f" providerId="ADAL" clId="{48A3873F-B2EB-4FBB-A7D0-B9AC1427642F}" dt="2021-11-11T08:37:39.281" v="1913" actId="14100"/>
          <ac:cxnSpMkLst>
            <pc:docMk/>
            <pc:sldMk cId="2571779225" sldId="272"/>
            <ac:cxnSpMk id="18" creationId="{732C6521-EE0E-49B4-9598-4F8A1AC7EDB1}"/>
          </ac:cxnSpMkLst>
        </pc:cxnChg>
      </pc:sldChg>
      <pc:sldChg chg="modSp add mod">
        <pc:chgData name="Student - Samuel Sim Wei Xuan" userId="ef0c3dc8-a5e4-49a4-a658-fa0f00c2d01f" providerId="ADAL" clId="{48A3873F-B2EB-4FBB-A7D0-B9AC1427642F}" dt="2021-11-11T12:17:09.333" v="5594" actId="14100"/>
        <pc:sldMkLst>
          <pc:docMk/>
          <pc:sldMk cId="1265621640" sldId="273"/>
        </pc:sldMkLst>
        <pc:spChg chg="mod">
          <ac:chgData name="Student - Samuel Sim Wei Xuan" userId="ef0c3dc8-a5e4-49a4-a658-fa0f00c2d01f" providerId="ADAL" clId="{48A3873F-B2EB-4FBB-A7D0-B9AC1427642F}" dt="2021-11-11T12:17:09.333" v="5594" actId="14100"/>
          <ac:spMkLst>
            <pc:docMk/>
            <pc:sldMk cId="1265621640" sldId="273"/>
            <ac:spMk id="17" creationId="{83173F71-8B85-4651-8772-7B4E2172E2A2}"/>
          </ac:spMkLst>
        </pc:spChg>
        <pc:spChg chg="mod">
          <ac:chgData name="Student - Samuel Sim Wei Xuan" userId="ef0c3dc8-a5e4-49a4-a658-fa0f00c2d01f" providerId="ADAL" clId="{48A3873F-B2EB-4FBB-A7D0-B9AC1427642F}" dt="2021-11-11T08:36:15.911" v="1794" actId="14100"/>
          <ac:spMkLst>
            <pc:docMk/>
            <pc:sldMk cId="1265621640" sldId="273"/>
            <ac:spMk id="19" creationId="{91900734-C6DC-4AF1-BA72-7834E93B6CDA}"/>
          </ac:spMkLst>
        </pc:spChg>
        <pc:spChg chg="mod">
          <ac:chgData name="Student - Samuel Sim Wei Xuan" userId="ef0c3dc8-a5e4-49a4-a658-fa0f00c2d01f" providerId="ADAL" clId="{48A3873F-B2EB-4FBB-A7D0-B9AC1427642F}" dt="2021-11-11T09:01:07.821" v="3290"/>
          <ac:spMkLst>
            <pc:docMk/>
            <pc:sldMk cId="1265621640" sldId="273"/>
            <ac:spMk id="21" creationId="{324733AC-C6C2-4D53-BFA7-D64FE8432D89}"/>
          </ac:spMkLst>
        </pc:spChg>
        <pc:spChg chg="mod">
          <ac:chgData name="Student - Samuel Sim Wei Xuan" userId="ef0c3dc8-a5e4-49a4-a658-fa0f00c2d01f" providerId="ADAL" clId="{48A3873F-B2EB-4FBB-A7D0-B9AC1427642F}" dt="2021-11-11T08:36:35.341" v="1905" actId="20577"/>
          <ac:spMkLst>
            <pc:docMk/>
            <pc:sldMk cId="1265621640" sldId="273"/>
            <ac:spMk id="30" creationId="{C87AD45F-D88C-456F-AEE6-D857324A19D8}"/>
          </ac:spMkLst>
        </pc:spChg>
        <pc:picChg chg="mod">
          <ac:chgData name="Student - Samuel Sim Wei Xuan" userId="ef0c3dc8-a5e4-49a4-a658-fa0f00c2d01f" providerId="ADAL" clId="{48A3873F-B2EB-4FBB-A7D0-B9AC1427642F}" dt="2021-11-11T10:17:20.424" v="4774" actId="554"/>
          <ac:picMkLst>
            <pc:docMk/>
            <pc:sldMk cId="1265621640" sldId="273"/>
            <ac:picMk id="11" creationId="{2870BC0F-C9A7-4EA0-9216-E5D7FE283F08}"/>
          </ac:picMkLst>
        </pc:picChg>
        <pc:picChg chg="mod">
          <ac:chgData name="Student - Samuel Sim Wei Xuan" userId="ef0c3dc8-a5e4-49a4-a658-fa0f00c2d01f" providerId="ADAL" clId="{48A3873F-B2EB-4FBB-A7D0-B9AC1427642F}" dt="2021-11-11T10:17:20.424" v="4774" actId="554"/>
          <ac:picMkLst>
            <pc:docMk/>
            <pc:sldMk cId="1265621640" sldId="273"/>
            <ac:picMk id="13" creationId="{973B815B-C832-40FD-BBC8-5AF4A0ED4100}"/>
          </ac:picMkLst>
        </pc:picChg>
        <pc:cxnChg chg="mod">
          <ac:chgData name="Student - Samuel Sim Wei Xuan" userId="ef0c3dc8-a5e4-49a4-a658-fa0f00c2d01f" providerId="ADAL" clId="{48A3873F-B2EB-4FBB-A7D0-B9AC1427642F}" dt="2021-11-11T12:17:09.333" v="5594" actId="14100"/>
          <ac:cxnSpMkLst>
            <pc:docMk/>
            <pc:sldMk cId="1265621640" sldId="273"/>
            <ac:cxnSpMk id="18" creationId="{732C6521-EE0E-49B4-9598-4F8A1AC7EDB1}"/>
          </ac:cxnSpMkLst>
        </pc:cxnChg>
      </pc:sldChg>
      <pc:sldChg chg="add del">
        <pc:chgData name="Student - Samuel Sim Wei Xuan" userId="ef0c3dc8-a5e4-49a4-a658-fa0f00c2d01f" providerId="ADAL" clId="{48A3873F-B2EB-4FBB-A7D0-B9AC1427642F}" dt="2021-11-11T09:00:23.111" v="3261" actId="47"/>
        <pc:sldMkLst>
          <pc:docMk/>
          <pc:sldMk cId="1172655460" sldId="274"/>
        </pc:sldMkLst>
      </pc:sldChg>
      <pc:sldChg chg="addSp delSp modSp add mod">
        <pc:chgData name="Student - Samuel Sim Wei Xuan" userId="ef0c3dc8-a5e4-49a4-a658-fa0f00c2d01f" providerId="ADAL" clId="{48A3873F-B2EB-4FBB-A7D0-B9AC1427642F}" dt="2021-11-11T09:00:45.955" v="3283" actId="20577"/>
        <pc:sldMkLst>
          <pc:docMk/>
          <pc:sldMk cId="1622114965" sldId="275"/>
        </pc:sldMkLst>
        <pc:spChg chg="mod">
          <ac:chgData name="Student - Samuel Sim Wei Xuan" userId="ef0c3dc8-a5e4-49a4-a658-fa0f00c2d01f" providerId="ADAL" clId="{48A3873F-B2EB-4FBB-A7D0-B9AC1427642F}" dt="2021-11-11T08:45:08.039" v="2011" actId="14100"/>
          <ac:spMkLst>
            <pc:docMk/>
            <pc:sldMk cId="1622114965" sldId="275"/>
            <ac:spMk id="17" creationId="{83173F71-8B85-4651-8772-7B4E2172E2A2}"/>
          </ac:spMkLst>
        </pc:spChg>
        <pc:spChg chg="del mod">
          <ac:chgData name="Student - Samuel Sim Wei Xuan" userId="ef0c3dc8-a5e4-49a4-a658-fa0f00c2d01f" providerId="ADAL" clId="{48A3873F-B2EB-4FBB-A7D0-B9AC1427642F}" dt="2021-11-11T08:45:24.156" v="2012" actId="478"/>
          <ac:spMkLst>
            <pc:docMk/>
            <pc:sldMk cId="1622114965" sldId="275"/>
            <ac:spMk id="19" creationId="{91900734-C6DC-4AF1-BA72-7834E93B6CDA}"/>
          </ac:spMkLst>
        </pc:spChg>
        <pc:spChg chg="mod">
          <ac:chgData name="Student - Samuel Sim Wei Xuan" userId="ef0c3dc8-a5e4-49a4-a658-fa0f00c2d01f" providerId="ADAL" clId="{48A3873F-B2EB-4FBB-A7D0-B9AC1427642F}" dt="2021-11-11T09:00:45.955" v="3283" actId="20577"/>
          <ac:spMkLst>
            <pc:docMk/>
            <pc:sldMk cId="1622114965" sldId="275"/>
            <ac:spMk id="21" creationId="{324733AC-C6C2-4D53-BFA7-D64FE8432D89}"/>
          </ac:spMkLst>
        </pc:spChg>
        <pc:spChg chg="mod">
          <ac:chgData name="Student - Samuel Sim Wei Xuan" userId="ef0c3dc8-a5e4-49a4-a658-fa0f00c2d01f" providerId="ADAL" clId="{48A3873F-B2EB-4FBB-A7D0-B9AC1427642F}" dt="2021-11-11T08:48:47.682" v="2220" actId="20577"/>
          <ac:spMkLst>
            <pc:docMk/>
            <pc:sldMk cId="1622114965" sldId="275"/>
            <ac:spMk id="30" creationId="{C87AD45F-D88C-456F-AEE6-D857324A19D8}"/>
          </ac:spMkLst>
        </pc:spChg>
        <pc:picChg chg="add mod ord">
          <ac:chgData name="Student - Samuel Sim Wei Xuan" userId="ef0c3dc8-a5e4-49a4-a658-fa0f00c2d01f" providerId="ADAL" clId="{48A3873F-B2EB-4FBB-A7D0-B9AC1427642F}" dt="2021-11-11T08:39:49.668" v="1929" actId="167"/>
          <ac:picMkLst>
            <pc:docMk/>
            <pc:sldMk cId="1622114965" sldId="275"/>
            <ac:picMk id="7" creationId="{49AB35D1-27DA-4B97-9BB7-DEBB33A16B58}"/>
          </ac:picMkLst>
        </pc:picChg>
        <pc:picChg chg="del">
          <ac:chgData name="Student - Samuel Sim Wei Xuan" userId="ef0c3dc8-a5e4-49a4-a658-fa0f00c2d01f" providerId="ADAL" clId="{48A3873F-B2EB-4FBB-A7D0-B9AC1427642F}" dt="2021-11-11T08:39:38.222" v="1923" actId="478"/>
          <ac:picMkLst>
            <pc:docMk/>
            <pc:sldMk cId="1622114965" sldId="275"/>
            <ac:picMk id="11" creationId="{2870BC0F-C9A7-4EA0-9216-E5D7FE283F08}"/>
          </ac:picMkLst>
        </pc:picChg>
        <pc:picChg chg="del mod">
          <ac:chgData name="Student - Samuel Sim Wei Xuan" userId="ef0c3dc8-a5e4-49a4-a658-fa0f00c2d01f" providerId="ADAL" clId="{48A3873F-B2EB-4FBB-A7D0-B9AC1427642F}" dt="2021-11-11T08:40:02.937" v="1936" actId="478"/>
          <ac:picMkLst>
            <pc:docMk/>
            <pc:sldMk cId="1622114965" sldId="275"/>
            <ac:picMk id="14" creationId="{59A06D34-E033-4DD1-BD3D-B9511E3276C6}"/>
          </ac:picMkLst>
        </pc:picChg>
        <pc:cxnChg chg="del mod">
          <ac:chgData name="Student - Samuel Sim Wei Xuan" userId="ef0c3dc8-a5e4-49a4-a658-fa0f00c2d01f" providerId="ADAL" clId="{48A3873F-B2EB-4FBB-A7D0-B9AC1427642F}" dt="2021-11-11T08:45:24.788" v="2013" actId="478"/>
          <ac:cxnSpMkLst>
            <pc:docMk/>
            <pc:sldMk cId="1622114965" sldId="275"/>
            <ac:cxnSpMk id="18" creationId="{732C6521-EE0E-49B4-9598-4F8A1AC7EDB1}"/>
          </ac:cxnSpMkLst>
        </pc:cxnChg>
      </pc:sldChg>
      <pc:sldChg chg="addSp delSp modSp add mod">
        <pc:chgData name="Student - Samuel Sim Wei Xuan" userId="ef0c3dc8-a5e4-49a4-a658-fa0f00c2d01f" providerId="ADAL" clId="{48A3873F-B2EB-4FBB-A7D0-B9AC1427642F}" dt="2021-11-11T09:01:16.618" v="3310" actId="20577"/>
        <pc:sldMkLst>
          <pc:docMk/>
          <pc:sldMk cId="1526786656" sldId="276"/>
        </pc:sldMkLst>
        <pc:spChg chg="add mod">
          <ac:chgData name="Student - Samuel Sim Wei Xuan" userId="ef0c3dc8-a5e4-49a4-a658-fa0f00c2d01f" providerId="ADAL" clId="{48A3873F-B2EB-4FBB-A7D0-B9AC1427642F}" dt="2021-11-11T08:51:49.518" v="2371" actId="14100"/>
          <ac:spMkLst>
            <pc:docMk/>
            <pc:sldMk cId="1526786656" sldId="276"/>
            <ac:spMk id="14" creationId="{9B4F6400-AF88-4486-AC33-185F36362413}"/>
          </ac:spMkLst>
        </pc:spChg>
        <pc:spChg chg="mod">
          <ac:chgData name="Student - Samuel Sim Wei Xuan" userId="ef0c3dc8-a5e4-49a4-a658-fa0f00c2d01f" providerId="ADAL" clId="{48A3873F-B2EB-4FBB-A7D0-B9AC1427642F}" dt="2021-11-11T08:50:22.252" v="2272" actId="14100"/>
          <ac:spMkLst>
            <pc:docMk/>
            <pc:sldMk cId="1526786656" sldId="276"/>
            <ac:spMk id="17" creationId="{83173F71-8B85-4651-8772-7B4E2172E2A2}"/>
          </ac:spMkLst>
        </pc:spChg>
        <pc:spChg chg="mod">
          <ac:chgData name="Student - Samuel Sim Wei Xuan" userId="ef0c3dc8-a5e4-49a4-a658-fa0f00c2d01f" providerId="ADAL" clId="{48A3873F-B2EB-4FBB-A7D0-B9AC1427642F}" dt="2021-11-11T09:01:16.618" v="3310" actId="20577"/>
          <ac:spMkLst>
            <pc:docMk/>
            <pc:sldMk cId="1526786656" sldId="276"/>
            <ac:spMk id="21" creationId="{324733AC-C6C2-4D53-BFA7-D64FE8432D89}"/>
          </ac:spMkLst>
        </pc:spChg>
        <pc:spChg chg="del mod">
          <ac:chgData name="Student - Samuel Sim Wei Xuan" userId="ef0c3dc8-a5e4-49a4-a658-fa0f00c2d01f" providerId="ADAL" clId="{48A3873F-B2EB-4FBB-A7D0-B9AC1427642F}" dt="2021-11-11T08:49:07.935" v="2262" actId="478"/>
          <ac:spMkLst>
            <pc:docMk/>
            <pc:sldMk cId="1526786656" sldId="276"/>
            <ac:spMk id="30" creationId="{C87AD45F-D88C-456F-AEE6-D857324A19D8}"/>
          </ac:spMkLst>
        </pc:spChg>
        <pc:picChg chg="del">
          <ac:chgData name="Student - Samuel Sim Wei Xuan" userId="ef0c3dc8-a5e4-49a4-a658-fa0f00c2d01f" providerId="ADAL" clId="{48A3873F-B2EB-4FBB-A7D0-B9AC1427642F}" dt="2021-11-11T08:48:15.916" v="2178" actId="478"/>
          <ac:picMkLst>
            <pc:docMk/>
            <pc:sldMk cId="1526786656" sldId="276"/>
            <ac:picMk id="7" creationId="{49AB35D1-27DA-4B97-9BB7-DEBB33A16B58}"/>
          </ac:picMkLst>
        </pc:picChg>
        <pc:picChg chg="add mod ord modCrop">
          <ac:chgData name="Student - Samuel Sim Wei Xuan" userId="ef0c3dc8-a5e4-49a4-a658-fa0f00c2d01f" providerId="ADAL" clId="{48A3873F-B2EB-4FBB-A7D0-B9AC1427642F}" dt="2021-11-11T08:50:19.311" v="2271" actId="1076"/>
          <ac:picMkLst>
            <pc:docMk/>
            <pc:sldMk cId="1526786656" sldId="276"/>
            <ac:picMk id="8" creationId="{21176176-41EA-4E0B-89E7-17939038FD8B}"/>
          </ac:picMkLst>
        </pc:picChg>
      </pc:sldChg>
      <pc:sldChg chg="addSp delSp modSp add mod">
        <pc:chgData name="Student - Samuel Sim Wei Xuan" userId="ef0c3dc8-a5e4-49a4-a658-fa0f00c2d01f" providerId="ADAL" clId="{48A3873F-B2EB-4FBB-A7D0-B9AC1427642F}" dt="2021-11-11T10:17:14.344" v="4772" actId="554"/>
        <pc:sldMkLst>
          <pc:docMk/>
          <pc:sldMk cId="2585275513" sldId="277"/>
        </pc:sldMkLst>
        <pc:spChg chg="add del mod ord">
          <ac:chgData name="Student - Samuel Sim Wei Xuan" userId="ef0c3dc8-a5e4-49a4-a658-fa0f00c2d01f" providerId="ADAL" clId="{48A3873F-B2EB-4FBB-A7D0-B9AC1427642F}" dt="2021-11-11T08:51:15.176" v="2284" actId="478"/>
          <ac:spMkLst>
            <pc:docMk/>
            <pc:sldMk cId="2585275513" sldId="277"/>
            <ac:spMk id="16" creationId="{0BBFBD9F-1765-4972-88C5-7ED64CAFF250}"/>
          </ac:spMkLst>
        </pc:spChg>
        <pc:spChg chg="mod">
          <ac:chgData name="Student - Samuel Sim Wei Xuan" userId="ef0c3dc8-a5e4-49a4-a658-fa0f00c2d01f" providerId="ADAL" clId="{48A3873F-B2EB-4FBB-A7D0-B9AC1427642F}" dt="2021-11-11T08:53:58.951" v="2801" actId="14100"/>
          <ac:spMkLst>
            <pc:docMk/>
            <pc:sldMk cId="2585275513" sldId="277"/>
            <ac:spMk id="17" creationId="{83173F71-8B85-4651-8772-7B4E2172E2A2}"/>
          </ac:spMkLst>
        </pc:spChg>
        <pc:spChg chg="mod">
          <ac:chgData name="Student - Samuel Sim Wei Xuan" userId="ef0c3dc8-a5e4-49a4-a658-fa0f00c2d01f" providerId="ADAL" clId="{48A3873F-B2EB-4FBB-A7D0-B9AC1427642F}" dt="2021-11-11T08:54:01.793" v="2802" actId="14100"/>
          <ac:spMkLst>
            <pc:docMk/>
            <pc:sldMk cId="2585275513" sldId="277"/>
            <ac:spMk id="19" creationId="{91900734-C6DC-4AF1-BA72-7834E93B6CDA}"/>
          </ac:spMkLst>
        </pc:spChg>
        <pc:spChg chg="mod">
          <ac:chgData name="Student - Samuel Sim Wei Xuan" userId="ef0c3dc8-a5e4-49a4-a658-fa0f00c2d01f" providerId="ADAL" clId="{48A3873F-B2EB-4FBB-A7D0-B9AC1427642F}" dt="2021-11-11T09:01:21.213" v="3311"/>
          <ac:spMkLst>
            <pc:docMk/>
            <pc:sldMk cId="2585275513" sldId="277"/>
            <ac:spMk id="21" creationId="{324733AC-C6C2-4D53-BFA7-D64FE8432D89}"/>
          </ac:spMkLst>
        </pc:spChg>
        <pc:spChg chg="mod">
          <ac:chgData name="Student - Samuel Sim Wei Xuan" userId="ef0c3dc8-a5e4-49a4-a658-fa0f00c2d01f" providerId="ADAL" clId="{48A3873F-B2EB-4FBB-A7D0-B9AC1427642F}" dt="2021-11-11T08:56:58.669" v="3043" actId="14100"/>
          <ac:spMkLst>
            <pc:docMk/>
            <pc:sldMk cId="2585275513" sldId="277"/>
            <ac:spMk id="30" creationId="{C87AD45F-D88C-456F-AEE6-D857324A19D8}"/>
          </ac:spMkLst>
        </pc:spChg>
        <pc:picChg chg="add mod ord">
          <ac:chgData name="Student - Samuel Sim Wei Xuan" userId="ef0c3dc8-a5e4-49a4-a658-fa0f00c2d01f" providerId="ADAL" clId="{48A3873F-B2EB-4FBB-A7D0-B9AC1427642F}" dt="2021-11-11T10:17:14.344" v="4772" actId="554"/>
          <ac:picMkLst>
            <pc:docMk/>
            <pc:sldMk cId="2585275513" sldId="277"/>
            <ac:picMk id="7" creationId="{7E8163D2-A2FA-4E22-A1C5-415BF2177AEF}"/>
          </ac:picMkLst>
        </pc:picChg>
        <pc:picChg chg="del">
          <ac:chgData name="Student - Samuel Sim Wei Xuan" userId="ef0c3dc8-a5e4-49a4-a658-fa0f00c2d01f" providerId="ADAL" clId="{48A3873F-B2EB-4FBB-A7D0-B9AC1427642F}" dt="2021-11-11T08:50:32.986" v="2274" actId="478"/>
          <ac:picMkLst>
            <pc:docMk/>
            <pc:sldMk cId="2585275513" sldId="277"/>
            <ac:picMk id="11" creationId="{2870BC0F-C9A7-4EA0-9216-E5D7FE283F08}"/>
          </ac:picMkLst>
        </pc:picChg>
        <pc:picChg chg="del">
          <ac:chgData name="Student - Samuel Sim Wei Xuan" userId="ef0c3dc8-a5e4-49a4-a658-fa0f00c2d01f" providerId="ADAL" clId="{48A3873F-B2EB-4FBB-A7D0-B9AC1427642F}" dt="2021-11-11T08:50:59.793" v="2277" actId="478"/>
          <ac:picMkLst>
            <pc:docMk/>
            <pc:sldMk cId="2585275513" sldId="277"/>
            <ac:picMk id="14" creationId="{59A06D34-E033-4DD1-BD3D-B9511E3276C6}"/>
          </ac:picMkLst>
        </pc:picChg>
        <pc:picChg chg="add mod ord">
          <ac:chgData name="Student - Samuel Sim Wei Xuan" userId="ef0c3dc8-a5e4-49a4-a658-fa0f00c2d01f" providerId="ADAL" clId="{48A3873F-B2EB-4FBB-A7D0-B9AC1427642F}" dt="2021-11-11T10:17:14.344" v="4772" actId="554"/>
          <ac:picMkLst>
            <pc:docMk/>
            <pc:sldMk cId="2585275513" sldId="277"/>
            <ac:picMk id="15" creationId="{9492EF4E-6017-4A6D-917F-86771D101E4C}"/>
          </ac:picMkLst>
        </pc:picChg>
        <pc:cxnChg chg="mod">
          <ac:chgData name="Student - Samuel Sim Wei Xuan" userId="ef0c3dc8-a5e4-49a4-a658-fa0f00c2d01f" providerId="ADAL" clId="{48A3873F-B2EB-4FBB-A7D0-B9AC1427642F}" dt="2021-11-11T08:54:01.793" v="2802" actId="14100"/>
          <ac:cxnSpMkLst>
            <pc:docMk/>
            <pc:sldMk cId="2585275513" sldId="277"/>
            <ac:cxnSpMk id="18" creationId="{732C6521-EE0E-49B4-9598-4F8A1AC7EDB1}"/>
          </ac:cxnSpMkLst>
        </pc:cxnChg>
      </pc:sldChg>
      <pc:sldChg chg="add del">
        <pc:chgData name="Student - Samuel Sim Wei Xuan" userId="ef0c3dc8-a5e4-49a4-a658-fa0f00c2d01f" providerId="ADAL" clId="{48A3873F-B2EB-4FBB-A7D0-B9AC1427642F}" dt="2021-11-11T08:59:54.234" v="3255" actId="47"/>
        <pc:sldMkLst>
          <pc:docMk/>
          <pc:sldMk cId="1811761550" sldId="278"/>
        </pc:sldMkLst>
      </pc:sldChg>
      <pc:sldChg chg="add del">
        <pc:chgData name="Student - Samuel Sim Wei Xuan" userId="ef0c3dc8-a5e4-49a4-a658-fa0f00c2d01f" providerId="ADAL" clId="{48A3873F-B2EB-4FBB-A7D0-B9AC1427642F}" dt="2021-11-11T08:59:56.700" v="3256" actId="47"/>
        <pc:sldMkLst>
          <pc:docMk/>
          <pc:sldMk cId="3483797214" sldId="279"/>
        </pc:sldMkLst>
      </pc:sldChg>
      <pc:sldChg chg="add del">
        <pc:chgData name="Student - Samuel Sim Wei Xuan" userId="ef0c3dc8-a5e4-49a4-a658-fa0f00c2d01f" providerId="ADAL" clId="{48A3873F-B2EB-4FBB-A7D0-B9AC1427642F}" dt="2021-11-11T08:59:57.552" v="3257" actId="47"/>
        <pc:sldMkLst>
          <pc:docMk/>
          <pc:sldMk cId="3679097786" sldId="280"/>
        </pc:sldMkLst>
      </pc:sldChg>
      <pc:sldChg chg="add del">
        <pc:chgData name="Student - Samuel Sim Wei Xuan" userId="ef0c3dc8-a5e4-49a4-a658-fa0f00c2d01f" providerId="ADAL" clId="{48A3873F-B2EB-4FBB-A7D0-B9AC1427642F}" dt="2021-11-11T08:59:58.636" v="3258" actId="47"/>
        <pc:sldMkLst>
          <pc:docMk/>
          <pc:sldMk cId="944210965" sldId="281"/>
        </pc:sldMkLst>
      </pc:sldChg>
      <pc:sldChg chg="add del">
        <pc:chgData name="Student - Samuel Sim Wei Xuan" userId="ef0c3dc8-a5e4-49a4-a658-fa0f00c2d01f" providerId="ADAL" clId="{48A3873F-B2EB-4FBB-A7D0-B9AC1427642F}" dt="2021-11-11T08:59:59.279" v="3259" actId="47"/>
        <pc:sldMkLst>
          <pc:docMk/>
          <pc:sldMk cId="2538165475" sldId="282"/>
        </pc:sldMkLst>
      </pc:sldChg>
      <pc:sldChg chg="add del">
        <pc:chgData name="Student - Samuel Sim Wei Xuan" userId="ef0c3dc8-a5e4-49a4-a658-fa0f00c2d01f" providerId="ADAL" clId="{48A3873F-B2EB-4FBB-A7D0-B9AC1427642F}" dt="2021-11-11T09:00:07.100" v="3260" actId="47"/>
        <pc:sldMkLst>
          <pc:docMk/>
          <pc:sldMk cId="284696020" sldId="283"/>
        </pc:sldMkLst>
      </pc:sldChg>
      <pc:sldChg chg="modSp add del mod">
        <pc:chgData name="Student - Samuel Sim Wei Xuan" userId="ef0c3dc8-a5e4-49a4-a658-fa0f00c2d01f" providerId="ADAL" clId="{48A3873F-B2EB-4FBB-A7D0-B9AC1427642F}" dt="2021-11-11T09:01:37.384" v="3316" actId="47"/>
        <pc:sldMkLst>
          <pc:docMk/>
          <pc:sldMk cId="4252448848" sldId="284"/>
        </pc:sldMkLst>
        <pc:spChg chg="mod">
          <ac:chgData name="Student - Samuel Sim Wei Xuan" userId="ef0c3dc8-a5e4-49a4-a658-fa0f00c2d01f" providerId="ADAL" clId="{48A3873F-B2EB-4FBB-A7D0-B9AC1427642F}" dt="2021-11-11T09:01:33.344" v="3315"/>
          <ac:spMkLst>
            <pc:docMk/>
            <pc:sldMk cId="4252448848" sldId="284"/>
            <ac:spMk id="21" creationId="{324733AC-C6C2-4D53-BFA7-D64FE8432D89}"/>
          </ac:spMkLst>
        </pc:spChg>
      </pc:sldChg>
      <pc:sldChg chg="modSp add mod">
        <pc:chgData name="Student - Samuel Sim Wei Xuan" userId="ef0c3dc8-a5e4-49a4-a658-fa0f00c2d01f" providerId="ADAL" clId="{48A3873F-B2EB-4FBB-A7D0-B9AC1427642F}" dt="2021-11-11T10:17:11.090" v="4771" actId="554"/>
        <pc:sldMkLst>
          <pc:docMk/>
          <pc:sldMk cId="1558628698" sldId="285"/>
        </pc:sldMkLst>
        <pc:spChg chg="mod">
          <ac:chgData name="Student - Samuel Sim Wei Xuan" userId="ef0c3dc8-a5e4-49a4-a658-fa0f00c2d01f" providerId="ADAL" clId="{48A3873F-B2EB-4FBB-A7D0-B9AC1427642F}" dt="2021-11-11T08:55:42.968" v="2965" actId="14100"/>
          <ac:spMkLst>
            <pc:docMk/>
            <pc:sldMk cId="1558628698" sldId="285"/>
            <ac:spMk id="17" creationId="{83173F71-8B85-4651-8772-7B4E2172E2A2}"/>
          </ac:spMkLst>
        </pc:spChg>
        <pc:spChg chg="mod">
          <ac:chgData name="Student - Samuel Sim Wei Xuan" userId="ef0c3dc8-a5e4-49a4-a658-fa0f00c2d01f" providerId="ADAL" clId="{48A3873F-B2EB-4FBB-A7D0-B9AC1427642F}" dt="2021-11-11T08:54:38.364" v="2807" actId="1076"/>
          <ac:spMkLst>
            <pc:docMk/>
            <pc:sldMk cId="1558628698" sldId="285"/>
            <ac:spMk id="19" creationId="{91900734-C6DC-4AF1-BA72-7834E93B6CDA}"/>
          </ac:spMkLst>
        </pc:spChg>
        <pc:spChg chg="mod">
          <ac:chgData name="Student - Samuel Sim Wei Xuan" userId="ef0c3dc8-a5e4-49a4-a658-fa0f00c2d01f" providerId="ADAL" clId="{48A3873F-B2EB-4FBB-A7D0-B9AC1427642F}" dt="2021-11-11T09:01:24.623" v="3312"/>
          <ac:spMkLst>
            <pc:docMk/>
            <pc:sldMk cId="1558628698" sldId="285"/>
            <ac:spMk id="21" creationId="{324733AC-C6C2-4D53-BFA7-D64FE8432D89}"/>
          </ac:spMkLst>
        </pc:spChg>
        <pc:spChg chg="mod">
          <ac:chgData name="Student - Samuel Sim Wei Xuan" userId="ef0c3dc8-a5e4-49a4-a658-fa0f00c2d01f" providerId="ADAL" clId="{48A3873F-B2EB-4FBB-A7D0-B9AC1427642F}" dt="2021-11-11T08:55:38.055" v="2964" actId="20577"/>
          <ac:spMkLst>
            <pc:docMk/>
            <pc:sldMk cId="1558628698" sldId="285"/>
            <ac:spMk id="30" creationId="{C87AD45F-D88C-456F-AEE6-D857324A19D8}"/>
          </ac:spMkLst>
        </pc:spChg>
        <pc:picChg chg="mod">
          <ac:chgData name="Student - Samuel Sim Wei Xuan" userId="ef0c3dc8-a5e4-49a4-a658-fa0f00c2d01f" providerId="ADAL" clId="{48A3873F-B2EB-4FBB-A7D0-B9AC1427642F}" dt="2021-11-11T10:17:11.090" v="4771" actId="554"/>
          <ac:picMkLst>
            <pc:docMk/>
            <pc:sldMk cId="1558628698" sldId="285"/>
            <ac:picMk id="7" creationId="{7E8163D2-A2FA-4E22-A1C5-415BF2177AEF}"/>
          </ac:picMkLst>
        </pc:picChg>
        <pc:picChg chg="mod">
          <ac:chgData name="Student - Samuel Sim Wei Xuan" userId="ef0c3dc8-a5e4-49a4-a658-fa0f00c2d01f" providerId="ADAL" clId="{48A3873F-B2EB-4FBB-A7D0-B9AC1427642F}" dt="2021-11-11T10:17:11.090" v="4771" actId="554"/>
          <ac:picMkLst>
            <pc:docMk/>
            <pc:sldMk cId="1558628698" sldId="285"/>
            <ac:picMk id="15" creationId="{9492EF4E-6017-4A6D-917F-86771D101E4C}"/>
          </ac:picMkLst>
        </pc:picChg>
        <pc:cxnChg chg="mod">
          <ac:chgData name="Student - Samuel Sim Wei Xuan" userId="ef0c3dc8-a5e4-49a4-a658-fa0f00c2d01f" providerId="ADAL" clId="{48A3873F-B2EB-4FBB-A7D0-B9AC1427642F}" dt="2021-11-11T08:55:42.968" v="2965" actId="14100"/>
          <ac:cxnSpMkLst>
            <pc:docMk/>
            <pc:sldMk cId="1558628698" sldId="285"/>
            <ac:cxnSpMk id="18" creationId="{732C6521-EE0E-49B4-9598-4F8A1AC7EDB1}"/>
          </ac:cxnSpMkLst>
        </pc:cxnChg>
      </pc:sldChg>
      <pc:sldChg chg="modSp add mod">
        <pc:chgData name="Student - Samuel Sim Wei Xuan" userId="ef0c3dc8-a5e4-49a4-a658-fa0f00c2d01f" providerId="ADAL" clId="{48A3873F-B2EB-4FBB-A7D0-B9AC1427642F}" dt="2021-11-11T12:01:38.687" v="4846" actId="1076"/>
        <pc:sldMkLst>
          <pc:docMk/>
          <pc:sldMk cId="1428744538" sldId="286"/>
        </pc:sldMkLst>
        <pc:spChg chg="mod">
          <ac:chgData name="Student - Samuel Sim Wei Xuan" userId="ef0c3dc8-a5e4-49a4-a658-fa0f00c2d01f" providerId="ADAL" clId="{48A3873F-B2EB-4FBB-A7D0-B9AC1427642F}" dt="2021-11-11T12:01:38.687" v="4846" actId="1076"/>
          <ac:spMkLst>
            <pc:docMk/>
            <pc:sldMk cId="1428744538" sldId="286"/>
            <ac:spMk id="17" creationId="{83173F71-8B85-4651-8772-7B4E2172E2A2}"/>
          </ac:spMkLst>
        </pc:spChg>
        <pc:spChg chg="mod">
          <ac:chgData name="Student - Samuel Sim Wei Xuan" userId="ef0c3dc8-a5e4-49a4-a658-fa0f00c2d01f" providerId="ADAL" clId="{48A3873F-B2EB-4FBB-A7D0-B9AC1427642F}" dt="2021-11-11T12:00:16.646" v="4838" actId="14100"/>
          <ac:spMkLst>
            <pc:docMk/>
            <pc:sldMk cId="1428744538" sldId="286"/>
            <ac:spMk id="19" creationId="{91900734-C6DC-4AF1-BA72-7834E93B6CDA}"/>
          </ac:spMkLst>
        </pc:spChg>
        <pc:spChg chg="mod">
          <ac:chgData name="Student - Samuel Sim Wei Xuan" userId="ef0c3dc8-a5e4-49a4-a658-fa0f00c2d01f" providerId="ADAL" clId="{48A3873F-B2EB-4FBB-A7D0-B9AC1427642F}" dt="2021-11-11T09:01:28.077" v="3313"/>
          <ac:spMkLst>
            <pc:docMk/>
            <pc:sldMk cId="1428744538" sldId="286"/>
            <ac:spMk id="21" creationId="{324733AC-C6C2-4D53-BFA7-D64FE8432D89}"/>
          </ac:spMkLst>
        </pc:spChg>
        <pc:spChg chg="mod">
          <ac:chgData name="Student - Samuel Sim Wei Xuan" userId="ef0c3dc8-a5e4-49a4-a658-fa0f00c2d01f" providerId="ADAL" clId="{48A3873F-B2EB-4FBB-A7D0-B9AC1427642F}" dt="2021-11-11T08:57:29.078" v="3128" actId="20577"/>
          <ac:spMkLst>
            <pc:docMk/>
            <pc:sldMk cId="1428744538" sldId="286"/>
            <ac:spMk id="30" creationId="{C87AD45F-D88C-456F-AEE6-D857324A19D8}"/>
          </ac:spMkLst>
        </pc:spChg>
        <pc:picChg chg="mod">
          <ac:chgData name="Student - Samuel Sim Wei Xuan" userId="ef0c3dc8-a5e4-49a4-a658-fa0f00c2d01f" providerId="ADAL" clId="{48A3873F-B2EB-4FBB-A7D0-B9AC1427642F}" dt="2021-11-11T10:17:07.911" v="4770" actId="554"/>
          <ac:picMkLst>
            <pc:docMk/>
            <pc:sldMk cId="1428744538" sldId="286"/>
            <ac:picMk id="7" creationId="{7E8163D2-A2FA-4E22-A1C5-415BF2177AEF}"/>
          </ac:picMkLst>
        </pc:picChg>
        <pc:picChg chg="mod">
          <ac:chgData name="Student - Samuel Sim Wei Xuan" userId="ef0c3dc8-a5e4-49a4-a658-fa0f00c2d01f" providerId="ADAL" clId="{48A3873F-B2EB-4FBB-A7D0-B9AC1427642F}" dt="2021-11-11T10:17:07.911" v="4770" actId="554"/>
          <ac:picMkLst>
            <pc:docMk/>
            <pc:sldMk cId="1428744538" sldId="286"/>
            <ac:picMk id="15" creationId="{9492EF4E-6017-4A6D-917F-86771D101E4C}"/>
          </ac:picMkLst>
        </pc:picChg>
        <pc:cxnChg chg="mod">
          <ac:chgData name="Student - Samuel Sim Wei Xuan" userId="ef0c3dc8-a5e4-49a4-a658-fa0f00c2d01f" providerId="ADAL" clId="{48A3873F-B2EB-4FBB-A7D0-B9AC1427642F}" dt="2021-11-11T12:01:38.687" v="4846" actId="1076"/>
          <ac:cxnSpMkLst>
            <pc:docMk/>
            <pc:sldMk cId="1428744538" sldId="286"/>
            <ac:cxnSpMk id="18" creationId="{732C6521-EE0E-49B4-9598-4F8A1AC7EDB1}"/>
          </ac:cxnSpMkLst>
        </pc:cxnChg>
      </pc:sldChg>
      <pc:sldChg chg="addSp delSp modSp add mod">
        <pc:chgData name="Student - Samuel Sim Wei Xuan" userId="ef0c3dc8-a5e4-49a4-a658-fa0f00c2d01f" providerId="ADAL" clId="{48A3873F-B2EB-4FBB-A7D0-B9AC1427642F}" dt="2021-11-11T10:17:04.858" v="4769" actId="554"/>
        <pc:sldMkLst>
          <pc:docMk/>
          <pc:sldMk cId="3517040416" sldId="287"/>
        </pc:sldMkLst>
        <pc:spChg chg="add mod">
          <ac:chgData name="Student - Samuel Sim Wei Xuan" userId="ef0c3dc8-a5e4-49a4-a658-fa0f00c2d01f" providerId="ADAL" clId="{48A3873F-B2EB-4FBB-A7D0-B9AC1427642F}" dt="2021-11-11T08:59:29.604" v="3253" actId="1076"/>
          <ac:spMkLst>
            <pc:docMk/>
            <pc:sldMk cId="3517040416" sldId="287"/>
            <ac:spMk id="16" creationId="{31B1F5FC-0CB0-4F1A-9B90-9C12328FFE45}"/>
          </ac:spMkLst>
        </pc:spChg>
        <pc:spChg chg="mod">
          <ac:chgData name="Student - Samuel Sim Wei Xuan" userId="ef0c3dc8-a5e4-49a4-a658-fa0f00c2d01f" providerId="ADAL" clId="{48A3873F-B2EB-4FBB-A7D0-B9AC1427642F}" dt="2021-11-11T08:58:57.591" v="3247" actId="14100"/>
          <ac:spMkLst>
            <pc:docMk/>
            <pc:sldMk cId="3517040416" sldId="287"/>
            <ac:spMk id="17" creationId="{83173F71-8B85-4651-8772-7B4E2172E2A2}"/>
          </ac:spMkLst>
        </pc:spChg>
        <pc:spChg chg="mod">
          <ac:chgData name="Student - Samuel Sim Wei Xuan" userId="ef0c3dc8-a5e4-49a4-a658-fa0f00c2d01f" providerId="ADAL" clId="{48A3873F-B2EB-4FBB-A7D0-B9AC1427642F}" dt="2021-11-11T08:59:23.988" v="3251" actId="1076"/>
          <ac:spMkLst>
            <pc:docMk/>
            <pc:sldMk cId="3517040416" sldId="287"/>
            <ac:spMk id="19" creationId="{91900734-C6DC-4AF1-BA72-7834E93B6CDA}"/>
          </ac:spMkLst>
        </pc:spChg>
        <pc:spChg chg="mod">
          <ac:chgData name="Student - Samuel Sim Wei Xuan" userId="ef0c3dc8-a5e4-49a4-a658-fa0f00c2d01f" providerId="ADAL" clId="{48A3873F-B2EB-4FBB-A7D0-B9AC1427642F}" dt="2021-11-11T09:01:30.414" v="3314"/>
          <ac:spMkLst>
            <pc:docMk/>
            <pc:sldMk cId="3517040416" sldId="287"/>
            <ac:spMk id="21" creationId="{324733AC-C6C2-4D53-BFA7-D64FE8432D89}"/>
          </ac:spMkLst>
        </pc:spChg>
        <pc:spChg chg="del">
          <ac:chgData name="Student - Samuel Sim Wei Xuan" userId="ef0c3dc8-a5e4-49a4-a658-fa0f00c2d01f" providerId="ADAL" clId="{48A3873F-B2EB-4FBB-A7D0-B9AC1427642F}" dt="2021-11-11T08:58:21.264" v="3228" actId="478"/>
          <ac:spMkLst>
            <pc:docMk/>
            <pc:sldMk cId="3517040416" sldId="287"/>
            <ac:spMk id="30" creationId="{C87AD45F-D88C-456F-AEE6-D857324A19D8}"/>
          </ac:spMkLst>
        </pc:spChg>
        <pc:picChg chg="del">
          <ac:chgData name="Student - Samuel Sim Wei Xuan" userId="ef0c3dc8-a5e4-49a4-a658-fa0f00c2d01f" providerId="ADAL" clId="{48A3873F-B2EB-4FBB-A7D0-B9AC1427642F}" dt="2021-11-11T08:58:47.433" v="3243" actId="478"/>
          <ac:picMkLst>
            <pc:docMk/>
            <pc:sldMk cId="3517040416" sldId="287"/>
            <ac:picMk id="7" creationId="{7E8163D2-A2FA-4E22-A1C5-415BF2177AEF}"/>
          </ac:picMkLst>
        </pc:picChg>
        <pc:picChg chg="add mod ord">
          <ac:chgData name="Student - Samuel Sim Wei Xuan" userId="ef0c3dc8-a5e4-49a4-a658-fa0f00c2d01f" providerId="ADAL" clId="{48A3873F-B2EB-4FBB-A7D0-B9AC1427642F}" dt="2021-11-11T10:17:04.858" v="4769" actId="554"/>
          <ac:picMkLst>
            <pc:docMk/>
            <pc:sldMk cId="3517040416" sldId="287"/>
            <ac:picMk id="13" creationId="{968350D0-9DF7-4F0E-9D69-325A0CD7BC1C}"/>
          </ac:picMkLst>
        </pc:picChg>
        <pc:picChg chg="mod">
          <ac:chgData name="Student - Samuel Sim Wei Xuan" userId="ef0c3dc8-a5e4-49a4-a658-fa0f00c2d01f" providerId="ADAL" clId="{48A3873F-B2EB-4FBB-A7D0-B9AC1427642F}" dt="2021-11-11T10:17:04.858" v="4769" actId="554"/>
          <ac:picMkLst>
            <pc:docMk/>
            <pc:sldMk cId="3517040416" sldId="287"/>
            <ac:picMk id="15" creationId="{9492EF4E-6017-4A6D-917F-86771D101E4C}"/>
          </ac:picMkLst>
        </pc:picChg>
        <pc:cxnChg chg="mod">
          <ac:chgData name="Student - Samuel Sim Wei Xuan" userId="ef0c3dc8-a5e4-49a4-a658-fa0f00c2d01f" providerId="ADAL" clId="{48A3873F-B2EB-4FBB-A7D0-B9AC1427642F}" dt="2021-11-11T08:59:23.988" v="3251" actId="1076"/>
          <ac:cxnSpMkLst>
            <pc:docMk/>
            <pc:sldMk cId="3517040416" sldId="287"/>
            <ac:cxnSpMk id="18" creationId="{732C6521-EE0E-49B4-9598-4F8A1AC7EDB1}"/>
          </ac:cxnSpMkLst>
        </pc:cxnChg>
      </pc:sldChg>
      <pc:sldChg chg="addSp delSp modSp add mod">
        <pc:chgData name="Student - Samuel Sim Wei Xuan" userId="ef0c3dc8-a5e4-49a4-a658-fa0f00c2d01f" providerId="ADAL" clId="{48A3873F-B2EB-4FBB-A7D0-B9AC1427642F}" dt="2021-11-11T10:17:01.498" v="4768" actId="554"/>
        <pc:sldMkLst>
          <pc:docMk/>
          <pc:sldMk cId="3728737494" sldId="288"/>
        </pc:sldMkLst>
        <pc:spChg chg="del">
          <ac:chgData name="Student - Samuel Sim Wei Xuan" userId="ef0c3dc8-a5e4-49a4-a658-fa0f00c2d01f" providerId="ADAL" clId="{48A3873F-B2EB-4FBB-A7D0-B9AC1427642F}" dt="2021-11-11T09:03:08.438" v="3338" actId="478"/>
          <ac:spMkLst>
            <pc:docMk/>
            <pc:sldMk cId="3728737494" sldId="288"/>
            <ac:spMk id="16" creationId="{31B1F5FC-0CB0-4F1A-9B90-9C12328FFE45}"/>
          </ac:spMkLst>
        </pc:spChg>
        <pc:spChg chg="mod">
          <ac:chgData name="Student - Samuel Sim Wei Xuan" userId="ef0c3dc8-a5e4-49a4-a658-fa0f00c2d01f" providerId="ADAL" clId="{48A3873F-B2EB-4FBB-A7D0-B9AC1427642F}" dt="2021-11-11T09:02:12.214" v="3329" actId="14100"/>
          <ac:spMkLst>
            <pc:docMk/>
            <pc:sldMk cId="3728737494" sldId="288"/>
            <ac:spMk id="17" creationId="{83173F71-8B85-4651-8772-7B4E2172E2A2}"/>
          </ac:spMkLst>
        </pc:spChg>
        <pc:spChg chg="mod">
          <ac:chgData name="Student - Samuel Sim Wei Xuan" userId="ef0c3dc8-a5e4-49a4-a658-fa0f00c2d01f" providerId="ADAL" clId="{48A3873F-B2EB-4FBB-A7D0-B9AC1427642F}" dt="2021-11-11T09:03:01.664" v="3335" actId="1076"/>
          <ac:spMkLst>
            <pc:docMk/>
            <pc:sldMk cId="3728737494" sldId="288"/>
            <ac:spMk id="19" creationId="{91900734-C6DC-4AF1-BA72-7834E93B6CDA}"/>
          </ac:spMkLst>
        </pc:spChg>
        <pc:spChg chg="add mod">
          <ac:chgData name="Student - Samuel Sim Wei Xuan" userId="ef0c3dc8-a5e4-49a4-a658-fa0f00c2d01f" providerId="ADAL" clId="{48A3873F-B2EB-4FBB-A7D0-B9AC1427642F}" dt="2021-11-11T09:03:44.475" v="3402" actId="14100"/>
          <ac:spMkLst>
            <pc:docMk/>
            <pc:sldMk cId="3728737494" sldId="288"/>
            <ac:spMk id="20" creationId="{6850881E-2DE6-4F14-8F99-B326AFFCF52C}"/>
          </ac:spMkLst>
        </pc:spChg>
        <pc:picChg chg="add mod ord">
          <ac:chgData name="Student - Samuel Sim Wei Xuan" userId="ef0c3dc8-a5e4-49a4-a658-fa0f00c2d01f" providerId="ADAL" clId="{48A3873F-B2EB-4FBB-A7D0-B9AC1427642F}" dt="2021-11-11T10:17:01.498" v="4768" actId="554"/>
          <ac:picMkLst>
            <pc:docMk/>
            <pc:sldMk cId="3728737494" sldId="288"/>
            <ac:picMk id="7" creationId="{4CB5AB11-1B9A-4CB8-B2CC-30B714A1BE6F}"/>
          </ac:picMkLst>
        </pc:picChg>
        <pc:picChg chg="del mod">
          <ac:chgData name="Student - Samuel Sim Wei Xuan" userId="ef0c3dc8-a5e4-49a4-a658-fa0f00c2d01f" providerId="ADAL" clId="{48A3873F-B2EB-4FBB-A7D0-B9AC1427642F}" dt="2021-11-11T09:02:44.259" v="3331" actId="478"/>
          <ac:picMkLst>
            <pc:docMk/>
            <pc:sldMk cId="3728737494" sldId="288"/>
            <ac:picMk id="13" creationId="{968350D0-9DF7-4F0E-9D69-325A0CD7BC1C}"/>
          </ac:picMkLst>
        </pc:picChg>
        <pc:picChg chg="del">
          <ac:chgData name="Student - Samuel Sim Wei Xuan" userId="ef0c3dc8-a5e4-49a4-a658-fa0f00c2d01f" providerId="ADAL" clId="{48A3873F-B2EB-4FBB-A7D0-B9AC1427642F}" dt="2021-11-11T09:01:54.518" v="3318" actId="478"/>
          <ac:picMkLst>
            <pc:docMk/>
            <pc:sldMk cId="3728737494" sldId="288"/>
            <ac:picMk id="15" creationId="{9492EF4E-6017-4A6D-917F-86771D101E4C}"/>
          </ac:picMkLst>
        </pc:picChg>
        <pc:picChg chg="add mod ord">
          <ac:chgData name="Student - Samuel Sim Wei Xuan" userId="ef0c3dc8-a5e4-49a4-a658-fa0f00c2d01f" providerId="ADAL" clId="{48A3873F-B2EB-4FBB-A7D0-B9AC1427642F}" dt="2021-11-11T10:17:01.498" v="4768" actId="554"/>
          <ac:picMkLst>
            <pc:docMk/>
            <pc:sldMk cId="3728737494" sldId="288"/>
            <ac:picMk id="22" creationId="{3312114B-7052-4B54-8BA5-79C25AF5A966}"/>
          </ac:picMkLst>
        </pc:picChg>
        <pc:cxnChg chg="mod">
          <ac:chgData name="Student - Samuel Sim Wei Xuan" userId="ef0c3dc8-a5e4-49a4-a658-fa0f00c2d01f" providerId="ADAL" clId="{48A3873F-B2EB-4FBB-A7D0-B9AC1427642F}" dt="2021-11-11T09:03:01.664" v="3335" actId="1076"/>
          <ac:cxnSpMkLst>
            <pc:docMk/>
            <pc:sldMk cId="3728737494" sldId="288"/>
            <ac:cxnSpMk id="18" creationId="{732C6521-EE0E-49B4-9598-4F8A1AC7EDB1}"/>
          </ac:cxnSpMkLst>
        </pc:cxnChg>
      </pc:sldChg>
      <pc:sldChg chg="add del">
        <pc:chgData name="Student - Samuel Sim Wei Xuan" userId="ef0c3dc8-a5e4-49a4-a658-fa0f00c2d01f" providerId="ADAL" clId="{48A3873F-B2EB-4FBB-A7D0-B9AC1427642F}" dt="2021-11-11T08:58:22.075" v="3230"/>
        <pc:sldMkLst>
          <pc:docMk/>
          <pc:sldMk cId="3787208042" sldId="288"/>
        </pc:sldMkLst>
      </pc:sldChg>
      <pc:sldChg chg="addSp delSp modSp add del mod">
        <pc:chgData name="Student - Samuel Sim Wei Xuan" userId="ef0c3dc8-a5e4-49a4-a658-fa0f00c2d01f" providerId="ADAL" clId="{48A3873F-B2EB-4FBB-A7D0-B9AC1427642F}" dt="2021-11-11T09:53:02.799" v="4488" actId="47"/>
        <pc:sldMkLst>
          <pc:docMk/>
          <pc:sldMk cId="3528852922" sldId="289"/>
        </pc:sldMkLst>
        <pc:spChg chg="del mod">
          <ac:chgData name="Student - Samuel Sim Wei Xuan" userId="ef0c3dc8-a5e4-49a4-a658-fa0f00c2d01f" providerId="ADAL" clId="{48A3873F-B2EB-4FBB-A7D0-B9AC1427642F}" dt="2021-11-11T09:49:46.657" v="4368" actId="478"/>
          <ac:spMkLst>
            <pc:docMk/>
            <pc:sldMk cId="3528852922" sldId="289"/>
            <ac:spMk id="11" creationId="{08F099F7-933A-48A4-8D26-8D82E25AA9B0}"/>
          </ac:spMkLst>
        </pc:spChg>
        <pc:spChg chg="add mod">
          <ac:chgData name="Student - Samuel Sim Wei Xuan" userId="ef0c3dc8-a5e4-49a4-a658-fa0f00c2d01f" providerId="ADAL" clId="{48A3873F-B2EB-4FBB-A7D0-B9AC1427642F}" dt="2021-11-11T09:49:44.129" v="4367" actId="14100"/>
          <ac:spMkLst>
            <pc:docMk/>
            <pc:sldMk cId="3528852922" sldId="289"/>
            <ac:spMk id="17" creationId="{614CDAFA-188A-40E9-B7EE-1AA171903A0F}"/>
          </ac:spMkLst>
        </pc:spChg>
        <pc:spChg chg="add del mod">
          <ac:chgData name="Student - Samuel Sim Wei Xuan" userId="ef0c3dc8-a5e4-49a4-a658-fa0f00c2d01f" providerId="ADAL" clId="{48A3873F-B2EB-4FBB-A7D0-B9AC1427642F}" dt="2021-11-11T09:49:48.096" v="4370" actId="478"/>
          <ac:spMkLst>
            <pc:docMk/>
            <pc:sldMk cId="3528852922" sldId="289"/>
            <ac:spMk id="19" creationId="{77A18F28-FD42-4CE7-ABD2-2E3D92E9D64B}"/>
          </ac:spMkLst>
        </pc:spChg>
        <pc:spChg chg="add mod">
          <ac:chgData name="Student - Samuel Sim Wei Xuan" userId="ef0c3dc8-a5e4-49a4-a658-fa0f00c2d01f" providerId="ADAL" clId="{48A3873F-B2EB-4FBB-A7D0-B9AC1427642F}" dt="2021-11-11T09:50:59.593" v="4434" actId="20577"/>
          <ac:spMkLst>
            <pc:docMk/>
            <pc:sldMk cId="3528852922" sldId="289"/>
            <ac:spMk id="24" creationId="{B073203B-3B1C-4426-A2E3-EA3A12814D73}"/>
          </ac:spMkLst>
        </pc:spChg>
        <pc:picChg chg="add del mod">
          <ac:chgData name="Student - Samuel Sim Wei Xuan" userId="ef0c3dc8-a5e4-49a4-a658-fa0f00c2d01f" providerId="ADAL" clId="{48A3873F-B2EB-4FBB-A7D0-B9AC1427642F}" dt="2021-11-11T09:23:55.816" v="4351" actId="478"/>
          <ac:picMkLst>
            <pc:docMk/>
            <pc:sldMk cId="3528852922" sldId="289"/>
            <ac:picMk id="7" creationId="{C241C3BE-F4BF-4193-91A3-4B885F574906}"/>
          </ac:picMkLst>
        </pc:picChg>
        <pc:picChg chg="add del mod">
          <ac:chgData name="Student - Samuel Sim Wei Xuan" userId="ef0c3dc8-a5e4-49a4-a658-fa0f00c2d01f" providerId="ADAL" clId="{48A3873F-B2EB-4FBB-A7D0-B9AC1427642F}" dt="2021-11-11T09:40:40.456" v="4357" actId="478"/>
          <ac:picMkLst>
            <pc:docMk/>
            <pc:sldMk cId="3528852922" sldId="289"/>
            <ac:picMk id="9" creationId="{6E08432E-B2B2-473E-8593-B2C177BD366E}"/>
          </ac:picMkLst>
        </pc:picChg>
        <pc:picChg chg="add mod">
          <ac:chgData name="Student - Samuel Sim Wei Xuan" userId="ef0c3dc8-a5e4-49a4-a658-fa0f00c2d01f" providerId="ADAL" clId="{48A3873F-B2EB-4FBB-A7D0-B9AC1427642F}" dt="2021-11-11T09:40:45.830" v="4360" actId="208"/>
          <ac:picMkLst>
            <pc:docMk/>
            <pc:sldMk cId="3528852922" sldId="289"/>
            <ac:picMk id="13" creationId="{38D6AED2-F171-4504-97B8-06A21CF0A0D9}"/>
          </ac:picMkLst>
        </pc:picChg>
        <pc:picChg chg="del">
          <ac:chgData name="Student - Samuel Sim Wei Xuan" userId="ef0c3dc8-a5e4-49a4-a658-fa0f00c2d01f" providerId="ADAL" clId="{48A3873F-B2EB-4FBB-A7D0-B9AC1427642F}" dt="2021-11-11T09:21:35.130" v="3953" actId="478"/>
          <ac:picMkLst>
            <pc:docMk/>
            <pc:sldMk cId="3528852922" sldId="289"/>
            <ac:picMk id="14" creationId="{F0C6BEB5-8AC1-4CA7-893A-E173BC55A2FF}"/>
          </ac:picMkLst>
        </pc:picChg>
        <pc:cxnChg chg="add del mod">
          <ac:chgData name="Student - Samuel Sim Wei Xuan" userId="ef0c3dc8-a5e4-49a4-a658-fa0f00c2d01f" providerId="ADAL" clId="{48A3873F-B2EB-4FBB-A7D0-B9AC1427642F}" dt="2021-11-11T09:49:48.850" v="4371" actId="478"/>
          <ac:cxnSpMkLst>
            <pc:docMk/>
            <pc:sldMk cId="3528852922" sldId="289"/>
            <ac:cxnSpMk id="18" creationId="{AEC95441-01EF-44E5-9E17-04DA272A87B9}"/>
          </ac:cxnSpMkLst>
        </pc:cxnChg>
      </pc:sldChg>
      <pc:sldChg chg="addSp delSp modSp add mod ord">
        <pc:chgData name="Student - Samuel Sim Wei Xuan" userId="ef0c3dc8-a5e4-49a4-a658-fa0f00c2d01f" providerId="ADAL" clId="{48A3873F-B2EB-4FBB-A7D0-B9AC1427642F}" dt="2021-11-11T11:58:24.194" v="4779" actId="14100"/>
        <pc:sldMkLst>
          <pc:docMk/>
          <pc:sldMk cId="3136845172" sldId="290"/>
        </pc:sldMkLst>
        <pc:spChg chg="del">
          <ac:chgData name="Student - Samuel Sim Wei Xuan" userId="ef0c3dc8-a5e4-49a4-a658-fa0f00c2d01f" providerId="ADAL" clId="{48A3873F-B2EB-4FBB-A7D0-B9AC1427642F}" dt="2021-11-11T09:51:24.808" v="4435" actId="478"/>
          <ac:spMkLst>
            <pc:docMk/>
            <pc:sldMk cId="3136845172" sldId="290"/>
            <ac:spMk id="11" creationId="{08F099F7-933A-48A4-8D26-8D82E25AA9B0}"/>
          </ac:spMkLst>
        </pc:spChg>
        <pc:spChg chg="add mod">
          <ac:chgData name="Student - Samuel Sim Wei Xuan" userId="ef0c3dc8-a5e4-49a4-a658-fa0f00c2d01f" providerId="ADAL" clId="{48A3873F-B2EB-4FBB-A7D0-B9AC1427642F}" dt="2021-11-11T09:52:23.455" v="4445" actId="14100"/>
          <ac:spMkLst>
            <pc:docMk/>
            <pc:sldMk cId="3136845172" sldId="290"/>
            <ac:spMk id="13" creationId="{BF4AF278-DB68-447A-A7BE-8C26EBFA5032}"/>
          </ac:spMkLst>
        </pc:spChg>
        <pc:spChg chg="add mod">
          <ac:chgData name="Student - Samuel Sim Wei Xuan" userId="ef0c3dc8-a5e4-49a4-a658-fa0f00c2d01f" providerId="ADAL" clId="{48A3873F-B2EB-4FBB-A7D0-B9AC1427642F}" dt="2021-11-11T11:58:24.194" v="4779" actId="14100"/>
          <ac:spMkLst>
            <pc:docMk/>
            <pc:sldMk cId="3136845172" sldId="290"/>
            <ac:spMk id="14" creationId="{DA3ED940-1313-4279-BEA5-2030E54C0749}"/>
          </ac:spMkLst>
        </pc:spChg>
        <pc:picChg chg="mod">
          <ac:chgData name="Student - Samuel Sim Wei Xuan" userId="ef0c3dc8-a5e4-49a4-a658-fa0f00c2d01f" providerId="ADAL" clId="{48A3873F-B2EB-4FBB-A7D0-B9AC1427642F}" dt="2021-11-11T09:52:12.572" v="4440" actId="1076"/>
          <ac:picMkLst>
            <pc:docMk/>
            <pc:sldMk cId="3136845172" sldId="290"/>
            <ac:picMk id="7" creationId="{C241C3BE-F4BF-4193-91A3-4B885F574906}"/>
          </ac:picMkLst>
        </pc:picChg>
      </pc:sldChg>
      <pc:sldChg chg="addSp delSp modSp add del mod">
        <pc:chgData name="Student - Samuel Sim Wei Xuan" userId="ef0c3dc8-a5e4-49a4-a658-fa0f00c2d01f" providerId="ADAL" clId="{48A3873F-B2EB-4FBB-A7D0-B9AC1427642F}" dt="2021-11-11T12:05:17.051" v="5063" actId="47"/>
        <pc:sldMkLst>
          <pc:docMk/>
          <pc:sldMk cId="2872245813" sldId="291"/>
        </pc:sldMkLst>
        <pc:spChg chg="del">
          <ac:chgData name="Student - Samuel Sim Wei Xuan" userId="ef0c3dc8-a5e4-49a4-a658-fa0f00c2d01f" providerId="ADAL" clId="{48A3873F-B2EB-4FBB-A7D0-B9AC1427642F}" dt="2021-11-11T12:03:57.762" v="5057" actId="478"/>
          <ac:spMkLst>
            <pc:docMk/>
            <pc:sldMk cId="2872245813" sldId="291"/>
            <ac:spMk id="11" creationId="{08F099F7-933A-48A4-8D26-8D82E25AA9B0}"/>
          </ac:spMkLst>
        </pc:spChg>
        <pc:spChg chg="add mod">
          <ac:chgData name="Student - Samuel Sim Wei Xuan" userId="ef0c3dc8-a5e4-49a4-a658-fa0f00c2d01f" providerId="ADAL" clId="{48A3873F-B2EB-4FBB-A7D0-B9AC1427642F}" dt="2021-11-11T12:04:29.348" v="5061" actId="1076"/>
          <ac:spMkLst>
            <pc:docMk/>
            <pc:sldMk cId="2872245813" sldId="291"/>
            <ac:spMk id="13" creationId="{47D1DBD2-16FF-4C97-8A95-9ADDB681C8A2}"/>
          </ac:spMkLst>
        </pc:spChg>
        <pc:spChg chg="add mod">
          <ac:chgData name="Student - Samuel Sim Wei Xuan" userId="ef0c3dc8-a5e4-49a4-a658-fa0f00c2d01f" providerId="ADAL" clId="{48A3873F-B2EB-4FBB-A7D0-B9AC1427642F}" dt="2021-11-11T12:04:29.348" v="5061" actId="1076"/>
          <ac:spMkLst>
            <pc:docMk/>
            <pc:sldMk cId="2872245813" sldId="291"/>
            <ac:spMk id="14" creationId="{D3124FF4-0F65-4E0C-9753-1F047B635784}"/>
          </ac:spMkLst>
        </pc:spChg>
        <pc:picChg chg="add del">
          <ac:chgData name="Student - Samuel Sim Wei Xuan" userId="ef0c3dc8-a5e4-49a4-a658-fa0f00c2d01f" providerId="ADAL" clId="{48A3873F-B2EB-4FBB-A7D0-B9AC1427642F}" dt="2021-11-11T12:05:15.483" v="5062" actId="478"/>
          <ac:picMkLst>
            <pc:docMk/>
            <pc:sldMk cId="2872245813" sldId="291"/>
            <ac:picMk id="9" creationId="{6E08432E-B2B2-473E-8593-B2C177BD366E}"/>
          </ac:picMkLst>
        </pc:picChg>
        <pc:cxnChg chg="add mod">
          <ac:chgData name="Student - Samuel Sim Wei Xuan" userId="ef0c3dc8-a5e4-49a4-a658-fa0f00c2d01f" providerId="ADAL" clId="{48A3873F-B2EB-4FBB-A7D0-B9AC1427642F}" dt="2021-11-11T12:04:29.348" v="5061" actId="1076"/>
          <ac:cxnSpMkLst>
            <pc:docMk/>
            <pc:sldMk cId="2872245813" sldId="291"/>
            <ac:cxnSpMk id="15" creationId="{569D08D9-ACB7-47A3-8BC4-4EE5E1B9BE90}"/>
          </ac:cxnSpMkLst>
        </pc:cxnChg>
      </pc:sldChg>
      <pc:sldChg chg="addSp modSp add mod">
        <pc:chgData name="Student - Samuel Sim Wei Xuan" userId="ef0c3dc8-a5e4-49a4-a658-fa0f00c2d01f" providerId="ADAL" clId="{48A3873F-B2EB-4FBB-A7D0-B9AC1427642F}" dt="2021-11-11T11:58:37.838" v="4826" actId="1037"/>
        <pc:sldMkLst>
          <pc:docMk/>
          <pc:sldMk cId="1774219362" sldId="292"/>
        </pc:sldMkLst>
        <pc:spChg chg="mod">
          <ac:chgData name="Student - Samuel Sim Wei Xuan" userId="ef0c3dc8-a5e4-49a4-a658-fa0f00c2d01f" providerId="ADAL" clId="{48A3873F-B2EB-4FBB-A7D0-B9AC1427642F}" dt="2021-11-11T09:53:13.979" v="4495" actId="1076"/>
          <ac:spMkLst>
            <pc:docMk/>
            <pc:sldMk cId="1774219362" sldId="292"/>
            <ac:spMk id="13" creationId="{BF4AF278-DB68-447A-A7BE-8C26EBFA5032}"/>
          </ac:spMkLst>
        </pc:spChg>
        <pc:spChg chg="mod">
          <ac:chgData name="Student - Samuel Sim Wei Xuan" userId="ef0c3dc8-a5e4-49a4-a658-fa0f00c2d01f" providerId="ADAL" clId="{48A3873F-B2EB-4FBB-A7D0-B9AC1427642F}" dt="2021-11-11T11:58:37.838" v="4826" actId="1037"/>
          <ac:spMkLst>
            <pc:docMk/>
            <pc:sldMk cId="1774219362" sldId="292"/>
            <ac:spMk id="14" creationId="{DA3ED940-1313-4279-BEA5-2030E54C0749}"/>
          </ac:spMkLst>
        </pc:spChg>
        <pc:spChg chg="add mod">
          <ac:chgData name="Student - Samuel Sim Wei Xuan" userId="ef0c3dc8-a5e4-49a4-a658-fa0f00c2d01f" providerId="ADAL" clId="{48A3873F-B2EB-4FBB-A7D0-B9AC1427642F}" dt="2021-11-11T11:58:37.838" v="4826" actId="1037"/>
          <ac:spMkLst>
            <pc:docMk/>
            <pc:sldMk cId="1774219362" sldId="292"/>
            <ac:spMk id="15" creationId="{F004C26C-CAC4-4C3E-A1B4-085800502D22}"/>
          </ac:spMkLst>
        </pc:spChg>
        <pc:picChg chg="add mod">
          <ac:chgData name="Student - Samuel Sim Wei Xuan" userId="ef0c3dc8-a5e4-49a4-a658-fa0f00c2d01f" providerId="ADAL" clId="{48A3873F-B2EB-4FBB-A7D0-B9AC1427642F}" dt="2021-11-11T11:58:37.838" v="4826" actId="1037"/>
          <ac:picMkLst>
            <pc:docMk/>
            <pc:sldMk cId="1774219362" sldId="292"/>
            <ac:picMk id="8" creationId="{B226FB5B-B45C-4132-B204-6456F3C33DBE}"/>
          </ac:picMkLst>
        </pc:picChg>
        <pc:cxnChg chg="add mod">
          <ac:chgData name="Student - Samuel Sim Wei Xuan" userId="ef0c3dc8-a5e4-49a4-a658-fa0f00c2d01f" providerId="ADAL" clId="{48A3873F-B2EB-4FBB-A7D0-B9AC1427642F}" dt="2021-11-11T11:58:37.838" v="4826" actId="1037"/>
          <ac:cxnSpMkLst>
            <pc:docMk/>
            <pc:sldMk cId="1774219362" sldId="292"/>
            <ac:cxnSpMk id="16" creationId="{EE51DFD8-6E60-4627-8558-2D74490FE1F2}"/>
          </ac:cxnSpMkLst>
        </pc:cxnChg>
      </pc:sldChg>
      <pc:sldChg chg="add del ord">
        <pc:chgData name="Student - Samuel Sim Wei Xuan" userId="ef0c3dc8-a5e4-49a4-a658-fa0f00c2d01f" providerId="ADAL" clId="{48A3873F-B2EB-4FBB-A7D0-B9AC1427642F}" dt="2021-11-11T11:58:09.756" v="4778" actId="47"/>
        <pc:sldMkLst>
          <pc:docMk/>
          <pc:sldMk cId="939078713" sldId="293"/>
        </pc:sldMkLst>
      </pc:sldChg>
      <pc:sldChg chg="modSp add mod">
        <pc:chgData name="Student - Samuel Sim Wei Xuan" userId="ef0c3dc8-a5e4-49a4-a658-fa0f00c2d01f" providerId="ADAL" clId="{48A3873F-B2EB-4FBB-A7D0-B9AC1427642F}" dt="2021-11-11T12:00:29.230" v="4840" actId="14100"/>
        <pc:sldMkLst>
          <pc:docMk/>
          <pc:sldMk cId="3663355057" sldId="293"/>
        </pc:sldMkLst>
        <pc:spChg chg="mod">
          <ac:chgData name="Student - Samuel Sim Wei Xuan" userId="ef0c3dc8-a5e4-49a4-a658-fa0f00c2d01f" providerId="ADAL" clId="{48A3873F-B2EB-4FBB-A7D0-B9AC1427642F}" dt="2021-11-11T12:00:29.230" v="4840" actId="14100"/>
          <ac:spMkLst>
            <pc:docMk/>
            <pc:sldMk cId="3663355057" sldId="293"/>
            <ac:spMk id="13" creationId="{BF4AF278-DB68-447A-A7BE-8C26EBFA5032}"/>
          </ac:spMkLst>
        </pc:spChg>
        <pc:spChg chg="mod">
          <ac:chgData name="Student - Samuel Sim Wei Xuan" userId="ef0c3dc8-a5e4-49a4-a658-fa0f00c2d01f" providerId="ADAL" clId="{48A3873F-B2EB-4FBB-A7D0-B9AC1427642F}" dt="2021-11-11T11:59:31.613" v="4835"/>
          <ac:spMkLst>
            <pc:docMk/>
            <pc:sldMk cId="3663355057" sldId="293"/>
            <ac:spMk id="14" creationId="{DA3ED940-1313-4279-BEA5-2030E54C0749}"/>
          </ac:spMkLst>
        </pc:spChg>
        <pc:spChg chg="mod">
          <ac:chgData name="Student - Samuel Sim Wei Xuan" userId="ef0c3dc8-a5e4-49a4-a658-fa0f00c2d01f" providerId="ADAL" clId="{48A3873F-B2EB-4FBB-A7D0-B9AC1427642F}" dt="2021-11-11T11:59:07.961" v="4834" actId="1036"/>
          <ac:spMkLst>
            <pc:docMk/>
            <pc:sldMk cId="3663355057" sldId="293"/>
            <ac:spMk id="15" creationId="{F004C26C-CAC4-4C3E-A1B4-085800502D22}"/>
          </ac:spMkLst>
        </pc:spChg>
        <pc:cxnChg chg="mod">
          <ac:chgData name="Student - Samuel Sim Wei Xuan" userId="ef0c3dc8-a5e4-49a4-a658-fa0f00c2d01f" providerId="ADAL" clId="{48A3873F-B2EB-4FBB-A7D0-B9AC1427642F}" dt="2021-11-11T12:00:29.230" v="4840" actId="14100"/>
          <ac:cxnSpMkLst>
            <pc:docMk/>
            <pc:sldMk cId="3663355057" sldId="293"/>
            <ac:cxnSpMk id="16" creationId="{EE51DFD8-6E60-4627-8558-2D74490FE1F2}"/>
          </ac:cxnSpMkLst>
        </pc:cxnChg>
      </pc:sldChg>
      <pc:sldChg chg="modSp add mod">
        <pc:chgData name="Student - Samuel Sim Wei Xuan" userId="ef0c3dc8-a5e4-49a4-a658-fa0f00c2d01f" providerId="ADAL" clId="{48A3873F-B2EB-4FBB-A7D0-B9AC1427642F}" dt="2021-11-11T12:03:42.468" v="5056" actId="14100"/>
        <pc:sldMkLst>
          <pc:docMk/>
          <pc:sldMk cId="4268021612" sldId="294"/>
        </pc:sldMkLst>
        <pc:spChg chg="mod">
          <ac:chgData name="Student - Samuel Sim Wei Xuan" userId="ef0c3dc8-a5e4-49a4-a658-fa0f00c2d01f" providerId="ADAL" clId="{48A3873F-B2EB-4FBB-A7D0-B9AC1427642F}" dt="2021-11-11T12:03:25.603" v="5053" actId="688"/>
          <ac:spMkLst>
            <pc:docMk/>
            <pc:sldMk cId="4268021612" sldId="294"/>
            <ac:spMk id="13" creationId="{BF4AF278-DB68-447A-A7BE-8C26EBFA5032}"/>
          </ac:spMkLst>
        </pc:spChg>
        <pc:spChg chg="mod">
          <ac:chgData name="Student - Samuel Sim Wei Xuan" userId="ef0c3dc8-a5e4-49a4-a658-fa0f00c2d01f" providerId="ADAL" clId="{48A3873F-B2EB-4FBB-A7D0-B9AC1427642F}" dt="2021-11-11T12:02:57.664" v="5043" actId="20577"/>
          <ac:spMkLst>
            <pc:docMk/>
            <pc:sldMk cId="4268021612" sldId="294"/>
            <ac:spMk id="14" creationId="{DA3ED940-1313-4279-BEA5-2030E54C0749}"/>
          </ac:spMkLst>
        </pc:spChg>
        <pc:spChg chg="mod">
          <ac:chgData name="Student - Samuel Sim Wei Xuan" userId="ef0c3dc8-a5e4-49a4-a658-fa0f00c2d01f" providerId="ADAL" clId="{48A3873F-B2EB-4FBB-A7D0-B9AC1427642F}" dt="2021-11-11T11:59:45.632" v="4837" actId="1076"/>
          <ac:spMkLst>
            <pc:docMk/>
            <pc:sldMk cId="4268021612" sldId="294"/>
            <ac:spMk id="15" creationId="{F004C26C-CAC4-4C3E-A1B4-085800502D22}"/>
          </ac:spMkLst>
        </pc:spChg>
        <pc:cxnChg chg="mod">
          <ac:chgData name="Student - Samuel Sim Wei Xuan" userId="ef0c3dc8-a5e4-49a4-a658-fa0f00c2d01f" providerId="ADAL" clId="{48A3873F-B2EB-4FBB-A7D0-B9AC1427642F}" dt="2021-11-11T12:03:42.468" v="5056" actId="14100"/>
          <ac:cxnSpMkLst>
            <pc:docMk/>
            <pc:sldMk cId="4268021612" sldId="294"/>
            <ac:cxnSpMk id="16" creationId="{EE51DFD8-6E60-4627-8558-2D74490FE1F2}"/>
          </ac:cxnSpMkLst>
        </pc:cxnChg>
      </pc:sldChg>
      <pc:sldChg chg="addSp delSp modSp add mod">
        <pc:chgData name="Student - Samuel Sim Wei Xuan" userId="ef0c3dc8-a5e4-49a4-a658-fa0f00c2d01f" providerId="ADAL" clId="{48A3873F-B2EB-4FBB-A7D0-B9AC1427642F}" dt="2021-11-11T12:10:02.177" v="5375" actId="208"/>
        <pc:sldMkLst>
          <pc:docMk/>
          <pc:sldMk cId="1348255781" sldId="295"/>
        </pc:sldMkLst>
        <pc:spChg chg="mod">
          <ac:chgData name="Student - Samuel Sim Wei Xuan" userId="ef0c3dc8-a5e4-49a4-a658-fa0f00c2d01f" providerId="ADAL" clId="{48A3873F-B2EB-4FBB-A7D0-B9AC1427642F}" dt="2021-11-11T12:05:43.332" v="5075" actId="14100"/>
          <ac:spMkLst>
            <pc:docMk/>
            <pc:sldMk cId="1348255781" sldId="295"/>
            <ac:spMk id="13" creationId="{BF4AF278-DB68-447A-A7BE-8C26EBFA5032}"/>
          </ac:spMkLst>
        </pc:spChg>
        <pc:spChg chg="del mod">
          <ac:chgData name="Student - Samuel Sim Wei Xuan" userId="ef0c3dc8-a5e4-49a4-a658-fa0f00c2d01f" providerId="ADAL" clId="{48A3873F-B2EB-4FBB-A7D0-B9AC1427642F}" dt="2021-11-11T12:07:20.446" v="5250" actId="478"/>
          <ac:spMkLst>
            <pc:docMk/>
            <pc:sldMk cId="1348255781" sldId="295"/>
            <ac:spMk id="14" creationId="{DA3ED940-1313-4279-BEA5-2030E54C0749}"/>
          </ac:spMkLst>
        </pc:spChg>
        <pc:spChg chg="del">
          <ac:chgData name="Student - Samuel Sim Wei Xuan" userId="ef0c3dc8-a5e4-49a4-a658-fa0f00c2d01f" providerId="ADAL" clId="{48A3873F-B2EB-4FBB-A7D0-B9AC1427642F}" dt="2021-11-11T12:05:46.156" v="5077" actId="478"/>
          <ac:spMkLst>
            <pc:docMk/>
            <pc:sldMk cId="1348255781" sldId="295"/>
            <ac:spMk id="15" creationId="{F004C26C-CAC4-4C3E-A1B4-085800502D22}"/>
          </ac:spMkLst>
        </pc:spChg>
        <pc:spChg chg="add mod ord">
          <ac:chgData name="Student - Samuel Sim Wei Xuan" userId="ef0c3dc8-a5e4-49a4-a658-fa0f00c2d01f" providerId="ADAL" clId="{48A3873F-B2EB-4FBB-A7D0-B9AC1427642F}" dt="2021-11-11T12:07:54.628" v="5260" actId="14100"/>
          <ac:spMkLst>
            <pc:docMk/>
            <pc:sldMk cId="1348255781" sldId="295"/>
            <ac:spMk id="27" creationId="{9206EC1F-327C-4554-A8C7-E55002241333}"/>
          </ac:spMkLst>
        </pc:spChg>
        <pc:spChg chg="add mod">
          <ac:chgData name="Student - Samuel Sim Wei Xuan" userId="ef0c3dc8-a5e4-49a4-a658-fa0f00c2d01f" providerId="ADAL" clId="{48A3873F-B2EB-4FBB-A7D0-B9AC1427642F}" dt="2021-11-11T12:07:59.517" v="5262" actId="14100"/>
          <ac:spMkLst>
            <pc:docMk/>
            <pc:sldMk cId="1348255781" sldId="295"/>
            <ac:spMk id="28" creationId="{1FEDBDB4-76FC-4E30-9880-D9AFFDD51CA4}"/>
          </ac:spMkLst>
        </pc:spChg>
        <pc:picChg chg="del">
          <ac:chgData name="Student - Samuel Sim Wei Xuan" userId="ef0c3dc8-a5e4-49a4-a658-fa0f00c2d01f" providerId="ADAL" clId="{48A3873F-B2EB-4FBB-A7D0-B9AC1427642F}" dt="2021-11-11T12:05:45.400" v="5076" actId="478"/>
          <ac:picMkLst>
            <pc:docMk/>
            <pc:sldMk cId="1348255781" sldId="295"/>
            <ac:picMk id="8" creationId="{B226FB5B-B45C-4132-B204-6456F3C33DBE}"/>
          </ac:picMkLst>
        </pc:picChg>
        <pc:picChg chg="add del mod">
          <ac:chgData name="Student - Samuel Sim Wei Xuan" userId="ef0c3dc8-a5e4-49a4-a658-fa0f00c2d01f" providerId="ADAL" clId="{48A3873F-B2EB-4FBB-A7D0-B9AC1427642F}" dt="2021-11-11T12:07:36.070" v="5251" actId="478"/>
          <ac:picMkLst>
            <pc:docMk/>
            <pc:sldMk cId="1348255781" sldId="295"/>
            <ac:picMk id="26" creationId="{5D1D4CED-B821-4A0E-A1DA-4700ECBDC7EE}"/>
          </ac:picMkLst>
        </pc:picChg>
        <pc:picChg chg="add mod modCrop">
          <ac:chgData name="Student - Samuel Sim Wei Xuan" userId="ef0c3dc8-a5e4-49a4-a658-fa0f00c2d01f" providerId="ADAL" clId="{48A3873F-B2EB-4FBB-A7D0-B9AC1427642F}" dt="2021-11-11T12:10:02.177" v="5375" actId="208"/>
          <ac:picMkLst>
            <pc:docMk/>
            <pc:sldMk cId="1348255781" sldId="295"/>
            <ac:picMk id="30" creationId="{A353DF46-105E-434D-B32E-3DB5843B174C}"/>
          </ac:picMkLst>
        </pc:picChg>
        <pc:cxnChg chg="del mod">
          <ac:chgData name="Student - Samuel Sim Wei Xuan" userId="ef0c3dc8-a5e4-49a4-a658-fa0f00c2d01f" providerId="ADAL" clId="{48A3873F-B2EB-4FBB-A7D0-B9AC1427642F}" dt="2021-11-11T12:05:46.960" v="5078" actId="478"/>
          <ac:cxnSpMkLst>
            <pc:docMk/>
            <pc:sldMk cId="1348255781" sldId="295"/>
            <ac:cxnSpMk id="16" creationId="{EE51DFD8-6E60-4627-8558-2D74490FE1F2}"/>
          </ac:cxnSpMkLst>
        </pc:cxnChg>
        <pc:cxnChg chg="add mod">
          <ac:chgData name="Student - Samuel Sim Wei Xuan" userId="ef0c3dc8-a5e4-49a4-a658-fa0f00c2d01f" providerId="ADAL" clId="{48A3873F-B2EB-4FBB-A7D0-B9AC1427642F}" dt="2021-11-11T12:08:20.474" v="5266" actId="14100"/>
          <ac:cxnSpMkLst>
            <pc:docMk/>
            <pc:sldMk cId="1348255781" sldId="295"/>
            <ac:cxnSpMk id="31" creationId="{BE993F2A-B41B-4F67-AFA9-7DD89FBBAF40}"/>
          </ac:cxnSpMkLst>
        </pc:cxnChg>
      </pc:sldChg>
      <pc:sldChg chg="addSp delSp modSp add mod">
        <pc:chgData name="Student - Samuel Sim Wei Xuan" userId="ef0c3dc8-a5e4-49a4-a658-fa0f00c2d01f" providerId="ADAL" clId="{48A3873F-B2EB-4FBB-A7D0-B9AC1427642F}" dt="2021-11-11T12:10:24.368" v="5382" actId="14100"/>
        <pc:sldMkLst>
          <pc:docMk/>
          <pc:sldMk cId="1789045704" sldId="296"/>
        </pc:sldMkLst>
        <pc:spChg chg="del">
          <ac:chgData name="Student - Samuel Sim Wei Xuan" userId="ef0c3dc8-a5e4-49a4-a658-fa0f00c2d01f" providerId="ADAL" clId="{48A3873F-B2EB-4FBB-A7D0-B9AC1427642F}" dt="2021-11-11T12:09:02.340" v="5269" actId="478"/>
          <ac:spMkLst>
            <pc:docMk/>
            <pc:sldMk cId="1789045704" sldId="296"/>
            <ac:spMk id="13" creationId="{BF4AF278-DB68-447A-A7BE-8C26EBFA5032}"/>
          </ac:spMkLst>
        </pc:spChg>
        <pc:spChg chg="add mod">
          <ac:chgData name="Student - Samuel Sim Wei Xuan" userId="ef0c3dc8-a5e4-49a4-a658-fa0f00c2d01f" providerId="ADAL" clId="{48A3873F-B2EB-4FBB-A7D0-B9AC1427642F}" dt="2021-11-11T12:09:12.424" v="5273" actId="1076"/>
          <ac:spMkLst>
            <pc:docMk/>
            <pc:sldMk cId="1789045704" sldId="296"/>
            <ac:spMk id="15" creationId="{5CCA58F9-97ED-4DF4-B251-7423FE68D44B}"/>
          </ac:spMkLst>
        </pc:spChg>
        <pc:spChg chg="add mod">
          <ac:chgData name="Student - Samuel Sim Wei Xuan" userId="ef0c3dc8-a5e4-49a4-a658-fa0f00c2d01f" providerId="ADAL" clId="{48A3873F-B2EB-4FBB-A7D0-B9AC1427642F}" dt="2021-11-11T12:10:07.973" v="5376" actId="1076"/>
          <ac:spMkLst>
            <pc:docMk/>
            <pc:sldMk cId="1789045704" sldId="296"/>
            <ac:spMk id="17" creationId="{DD7E9B4B-73FD-43BB-8191-99393F0F1B29}"/>
          </ac:spMkLst>
        </pc:spChg>
        <pc:spChg chg="add mod">
          <ac:chgData name="Student - Samuel Sim Wei Xuan" userId="ef0c3dc8-a5e4-49a4-a658-fa0f00c2d01f" providerId="ADAL" clId="{48A3873F-B2EB-4FBB-A7D0-B9AC1427642F}" dt="2021-11-11T12:10:24.368" v="5382" actId="14100"/>
          <ac:spMkLst>
            <pc:docMk/>
            <pc:sldMk cId="1789045704" sldId="296"/>
            <ac:spMk id="18" creationId="{85493AFE-8006-4431-810A-9C60968ADE91}"/>
          </ac:spMkLst>
        </pc:spChg>
        <pc:spChg chg="add mod">
          <ac:chgData name="Student - Samuel Sim Wei Xuan" userId="ef0c3dc8-a5e4-49a4-a658-fa0f00c2d01f" providerId="ADAL" clId="{48A3873F-B2EB-4FBB-A7D0-B9AC1427642F}" dt="2021-11-11T12:10:09.808" v="5377" actId="1076"/>
          <ac:spMkLst>
            <pc:docMk/>
            <pc:sldMk cId="1789045704" sldId="296"/>
            <ac:spMk id="19" creationId="{45AF0967-DB5B-4FA6-B1B8-88FCCBA6B81F}"/>
          </ac:spMkLst>
        </pc:spChg>
        <pc:spChg chg="del">
          <ac:chgData name="Student - Samuel Sim Wei Xuan" userId="ef0c3dc8-a5e4-49a4-a658-fa0f00c2d01f" providerId="ADAL" clId="{48A3873F-B2EB-4FBB-A7D0-B9AC1427642F}" dt="2021-11-11T12:09:04.398" v="5271" actId="478"/>
          <ac:spMkLst>
            <pc:docMk/>
            <pc:sldMk cId="1789045704" sldId="296"/>
            <ac:spMk id="27" creationId="{9206EC1F-327C-4554-A8C7-E55002241333}"/>
          </ac:spMkLst>
        </pc:spChg>
        <pc:spChg chg="del">
          <ac:chgData name="Student - Samuel Sim Wei Xuan" userId="ef0c3dc8-a5e4-49a4-a658-fa0f00c2d01f" providerId="ADAL" clId="{48A3873F-B2EB-4FBB-A7D0-B9AC1427642F}" dt="2021-11-11T12:09:14.483" v="5274" actId="478"/>
          <ac:spMkLst>
            <pc:docMk/>
            <pc:sldMk cId="1789045704" sldId="296"/>
            <ac:spMk id="28" creationId="{1FEDBDB4-76FC-4E30-9880-D9AFFDD51CA4}"/>
          </ac:spMkLst>
        </pc:spChg>
        <pc:picChg chg="add mod ord">
          <ac:chgData name="Student - Samuel Sim Wei Xuan" userId="ef0c3dc8-a5e4-49a4-a658-fa0f00c2d01f" providerId="ADAL" clId="{48A3873F-B2EB-4FBB-A7D0-B9AC1427642F}" dt="2021-11-11T12:10:17.294" v="5379" actId="14100"/>
          <ac:picMkLst>
            <pc:docMk/>
            <pc:sldMk cId="1789045704" sldId="296"/>
            <ac:picMk id="10" creationId="{EFBDBFC3-F53B-4A6E-9A39-3F57E355128F}"/>
          </ac:picMkLst>
        </pc:picChg>
        <pc:picChg chg="del">
          <ac:chgData name="Student - Samuel Sim Wei Xuan" userId="ef0c3dc8-a5e4-49a4-a658-fa0f00c2d01f" providerId="ADAL" clId="{48A3873F-B2EB-4FBB-A7D0-B9AC1427642F}" dt="2021-11-11T12:09:03.671" v="5270" actId="478"/>
          <ac:picMkLst>
            <pc:docMk/>
            <pc:sldMk cId="1789045704" sldId="296"/>
            <ac:picMk id="30" creationId="{A353DF46-105E-434D-B32E-3DB5843B174C}"/>
          </ac:picMkLst>
        </pc:picChg>
        <pc:cxnChg chg="add mod">
          <ac:chgData name="Student - Samuel Sim Wei Xuan" userId="ef0c3dc8-a5e4-49a4-a658-fa0f00c2d01f" providerId="ADAL" clId="{48A3873F-B2EB-4FBB-A7D0-B9AC1427642F}" dt="2021-11-11T12:10:07.973" v="5376" actId="1076"/>
          <ac:cxnSpMkLst>
            <pc:docMk/>
            <pc:sldMk cId="1789045704" sldId="296"/>
            <ac:cxnSpMk id="16" creationId="{17DEF92D-A3BB-447C-9C6E-51FDA52FD308}"/>
          </ac:cxnSpMkLst>
        </pc:cxnChg>
        <pc:cxnChg chg="add mod">
          <ac:chgData name="Student - Samuel Sim Wei Xuan" userId="ef0c3dc8-a5e4-49a4-a658-fa0f00c2d01f" providerId="ADAL" clId="{48A3873F-B2EB-4FBB-A7D0-B9AC1427642F}" dt="2021-11-11T12:10:09.808" v="5377" actId="1076"/>
          <ac:cxnSpMkLst>
            <pc:docMk/>
            <pc:sldMk cId="1789045704" sldId="296"/>
            <ac:cxnSpMk id="20" creationId="{18ECD78B-5A5C-40C8-A0F0-EFF0FE33A8C9}"/>
          </ac:cxnSpMkLst>
        </pc:cxnChg>
        <pc:cxnChg chg="del mod">
          <ac:chgData name="Student - Samuel Sim Wei Xuan" userId="ef0c3dc8-a5e4-49a4-a658-fa0f00c2d01f" providerId="ADAL" clId="{48A3873F-B2EB-4FBB-A7D0-B9AC1427642F}" dt="2021-11-11T12:09:01.334" v="5268" actId="478"/>
          <ac:cxnSpMkLst>
            <pc:docMk/>
            <pc:sldMk cId="1789045704" sldId="296"/>
            <ac:cxnSpMk id="31" creationId="{BE993F2A-B41B-4F67-AFA9-7DD89FBBAF40}"/>
          </ac:cxnSpMkLst>
        </pc:cxnChg>
      </pc:sldChg>
      <pc:sldChg chg="addSp delSp modSp add mod">
        <pc:chgData name="Student - Samuel Sim Wei Xuan" userId="ef0c3dc8-a5e4-49a4-a658-fa0f00c2d01f" providerId="ADAL" clId="{48A3873F-B2EB-4FBB-A7D0-B9AC1427642F}" dt="2021-11-11T12:12:09.351" v="5459" actId="20577"/>
        <pc:sldMkLst>
          <pc:docMk/>
          <pc:sldMk cId="3618280106" sldId="297"/>
        </pc:sldMkLst>
        <pc:spChg chg="del">
          <ac:chgData name="Student - Samuel Sim Wei Xuan" userId="ef0c3dc8-a5e4-49a4-a658-fa0f00c2d01f" providerId="ADAL" clId="{48A3873F-B2EB-4FBB-A7D0-B9AC1427642F}" dt="2021-11-11T12:11:04.191" v="5401" actId="478"/>
          <ac:spMkLst>
            <pc:docMk/>
            <pc:sldMk cId="3618280106" sldId="297"/>
            <ac:spMk id="15" creationId="{5CCA58F9-97ED-4DF4-B251-7423FE68D44B}"/>
          </ac:spMkLst>
        </pc:spChg>
        <pc:spChg chg="add del">
          <ac:chgData name="Student - Samuel Sim Wei Xuan" userId="ef0c3dc8-a5e4-49a4-a658-fa0f00c2d01f" providerId="ADAL" clId="{48A3873F-B2EB-4FBB-A7D0-B9AC1427642F}" dt="2021-11-11T12:11:03.605" v="5400" actId="478"/>
          <ac:spMkLst>
            <pc:docMk/>
            <pc:sldMk cId="3618280106" sldId="297"/>
            <ac:spMk id="17" creationId="{DD7E9B4B-73FD-43BB-8191-99393F0F1B29}"/>
          </ac:spMkLst>
        </pc:spChg>
        <pc:spChg chg="del">
          <ac:chgData name="Student - Samuel Sim Wei Xuan" userId="ef0c3dc8-a5e4-49a4-a658-fa0f00c2d01f" providerId="ADAL" clId="{48A3873F-B2EB-4FBB-A7D0-B9AC1427642F}" dt="2021-11-11T12:11:09.592" v="5405" actId="478"/>
          <ac:spMkLst>
            <pc:docMk/>
            <pc:sldMk cId="3618280106" sldId="297"/>
            <ac:spMk id="18" creationId="{85493AFE-8006-4431-810A-9C60968ADE91}"/>
          </ac:spMkLst>
        </pc:spChg>
        <pc:spChg chg="add del mod">
          <ac:chgData name="Student - Samuel Sim Wei Xuan" userId="ef0c3dc8-a5e4-49a4-a658-fa0f00c2d01f" providerId="ADAL" clId="{48A3873F-B2EB-4FBB-A7D0-B9AC1427642F}" dt="2021-11-11T12:11:04.673" v="5402" actId="478"/>
          <ac:spMkLst>
            <pc:docMk/>
            <pc:sldMk cId="3618280106" sldId="297"/>
            <ac:spMk id="19" creationId="{45AF0967-DB5B-4FA6-B1B8-88FCCBA6B81F}"/>
          </ac:spMkLst>
        </pc:spChg>
        <pc:spChg chg="add del mod">
          <ac:chgData name="Student - Samuel Sim Wei Xuan" userId="ef0c3dc8-a5e4-49a4-a658-fa0f00c2d01f" providerId="ADAL" clId="{48A3873F-B2EB-4FBB-A7D0-B9AC1427642F}" dt="2021-11-11T12:11:45.692" v="5436" actId="14100"/>
          <ac:spMkLst>
            <pc:docMk/>
            <pc:sldMk cId="3618280106" sldId="297"/>
            <ac:spMk id="24" creationId="{89238AEE-6EE4-459D-AA6A-3CDE8AFE5487}"/>
          </ac:spMkLst>
        </pc:spChg>
        <pc:spChg chg="add mod">
          <ac:chgData name="Student - Samuel Sim Wei Xuan" userId="ef0c3dc8-a5e4-49a4-a658-fa0f00c2d01f" providerId="ADAL" clId="{48A3873F-B2EB-4FBB-A7D0-B9AC1427642F}" dt="2021-11-11T12:12:09.351" v="5459" actId="20577"/>
          <ac:spMkLst>
            <pc:docMk/>
            <pc:sldMk cId="3618280106" sldId="297"/>
            <ac:spMk id="25" creationId="{6D140B99-F6B5-4706-AEB5-AAB47415377F}"/>
          </ac:spMkLst>
        </pc:spChg>
        <pc:spChg chg="add mod">
          <ac:chgData name="Student - Samuel Sim Wei Xuan" userId="ef0c3dc8-a5e4-49a4-a658-fa0f00c2d01f" providerId="ADAL" clId="{48A3873F-B2EB-4FBB-A7D0-B9AC1427642F}" dt="2021-11-11T12:10:48.322" v="5386"/>
          <ac:spMkLst>
            <pc:docMk/>
            <pc:sldMk cId="3618280106" sldId="297"/>
            <ac:spMk id="26" creationId="{F2A7B995-A69F-4BF4-87E6-EFF3733B7B9C}"/>
          </ac:spMkLst>
        </pc:spChg>
        <pc:picChg chg="del">
          <ac:chgData name="Student - Samuel Sim Wei Xuan" userId="ef0c3dc8-a5e4-49a4-a658-fa0f00c2d01f" providerId="ADAL" clId="{48A3873F-B2EB-4FBB-A7D0-B9AC1427642F}" dt="2021-11-11T12:10:47.338" v="5385" actId="478"/>
          <ac:picMkLst>
            <pc:docMk/>
            <pc:sldMk cId="3618280106" sldId="297"/>
            <ac:picMk id="10" creationId="{EFBDBFC3-F53B-4A6E-9A39-3F57E355128F}"/>
          </ac:picMkLst>
        </pc:picChg>
        <pc:picChg chg="add del mod">
          <ac:chgData name="Student - Samuel Sim Wei Xuan" userId="ef0c3dc8-a5e4-49a4-a658-fa0f00c2d01f" providerId="ADAL" clId="{48A3873F-B2EB-4FBB-A7D0-B9AC1427642F}" dt="2021-11-11T12:11:35.928" v="5431" actId="478"/>
          <ac:picMkLst>
            <pc:docMk/>
            <pc:sldMk cId="3618280106" sldId="297"/>
            <ac:picMk id="27" creationId="{AF7F5F92-1917-4938-B5E6-6D0306310E2E}"/>
          </ac:picMkLst>
        </pc:picChg>
        <pc:picChg chg="add mod ord">
          <ac:chgData name="Student - Samuel Sim Wei Xuan" userId="ef0c3dc8-a5e4-49a4-a658-fa0f00c2d01f" providerId="ADAL" clId="{48A3873F-B2EB-4FBB-A7D0-B9AC1427642F}" dt="2021-11-11T12:11:40.424" v="5433" actId="167"/>
          <ac:picMkLst>
            <pc:docMk/>
            <pc:sldMk cId="3618280106" sldId="297"/>
            <ac:picMk id="28" creationId="{25EE8ED9-09C4-4D44-A09A-F97A133B7E31}"/>
          </ac:picMkLst>
        </pc:picChg>
        <pc:cxnChg chg="add del mod">
          <ac:chgData name="Student - Samuel Sim Wei Xuan" userId="ef0c3dc8-a5e4-49a4-a658-fa0f00c2d01f" providerId="ADAL" clId="{48A3873F-B2EB-4FBB-A7D0-B9AC1427642F}" dt="2021-11-11T12:11:02.812" v="5399" actId="478"/>
          <ac:cxnSpMkLst>
            <pc:docMk/>
            <pc:sldMk cId="3618280106" sldId="297"/>
            <ac:cxnSpMk id="16" creationId="{17DEF92D-A3BB-447C-9C6E-51FDA52FD308}"/>
          </ac:cxnSpMkLst>
        </pc:cxnChg>
        <pc:cxnChg chg="add del mod">
          <ac:chgData name="Student - Samuel Sim Wei Xuan" userId="ef0c3dc8-a5e4-49a4-a658-fa0f00c2d01f" providerId="ADAL" clId="{48A3873F-B2EB-4FBB-A7D0-B9AC1427642F}" dt="2021-11-11T12:11:05.536" v="5403" actId="478"/>
          <ac:cxnSpMkLst>
            <pc:docMk/>
            <pc:sldMk cId="3618280106" sldId="297"/>
            <ac:cxnSpMk id="20" creationId="{18ECD78B-5A5C-40C8-A0F0-EFF0FE33A8C9}"/>
          </ac:cxnSpMkLst>
        </pc:cxnChg>
        <pc:cxnChg chg="add mod">
          <ac:chgData name="Student - Samuel Sim Wei Xuan" userId="ef0c3dc8-a5e4-49a4-a658-fa0f00c2d01f" providerId="ADAL" clId="{48A3873F-B2EB-4FBB-A7D0-B9AC1427642F}" dt="2021-11-11T12:11:45.692" v="5436" actId="14100"/>
          <ac:cxnSpMkLst>
            <pc:docMk/>
            <pc:sldMk cId="3618280106" sldId="297"/>
            <ac:cxnSpMk id="22" creationId="{D2C3836A-0FA0-431B-86F8-FB833A89537A}"/>
          </ac:cxnSpMkLst>
        </pc:cxnChg>
      </pc:sldChg>
      <pc:sldChg chg="add del">
        <pc:chgData name="Student - Samuel Sim Wei Xuan" userId="ef0c3dc8-a5e4-49a4-a658-fa0f00c2d01f" providerId="ADAL" clId="{48A3873F-B2EB-4FBB-A7D0-B9AC1427642F}" dt="2021-11-11T12:12:55.503" v="5462" actId="47"/>
        <pc:sldMkLst>
          <pc:docMk/>
          <pc:sldMk cId="2932175758" sldId="298"/>
        </pc:sldMkLst>
      </pc:sldChg>
      <pc:sldChg chg="delSp modSp add mod">
        <pc:chgData name="Student - Samuel Sim Wei Xuan" userId="ef0c3dc8-a5e4-49a4-a658-fa0f00c2d01f" providerId="ADAL" clId="{48A3873F-B2EB-4FBB-A7D0-B9AC1427642F}" dt="2021-11-11T12:14:58.193" v="5563" actId="20577"/>
        <pc:sldMkLst>
          <pc:docMk/>
          <pc:sldMk cId="877848020" sldId="299"/>
        </pc:sldMkLst>
        <pc:spChg chg="mod">
          <ac:chgData name="Student - Samuel Sim Wei Xuan" userId="ef0c3dc8-a5e4-49a4-a658-fa0f00c2d01f" providerId="ADAL" clId="{48A3873F-B2EB-4FBB-A7D0-B9AC1427642F}" dt="2021-11-11T12:13:53.785" v="5469" actId="14100"/>
          <ac:spMkLst>
            <pc:docMk/>
            <pc:sldMk cId="877848020" sldId="299"/>
            <ac:spMk id="15" creationId="{5CCA58F9-97ED-4DF4-B251-7423FE68D44B}"/>
          </ac:spMkLst>
        </pc:spChg>
        <pc:spChg chg="mod">
          <ac:chgData name="Student - Samuel Sim Wei Xuan" userId="ef0c3dc8-a5e4-49a4-a658-fa0f00c2d01f" providerId="ADAL" clId="{48A3873F-B2EB-4FBB-A7D0-B9AC1427642F}" dt="2021-11-11T12:13:03.217" v="5463" actId="1076"/>
          <ac:spMkLst>
            <pc:docMk/>
            <pc:sldMk cId="877848020" sldId="299"/>
            <ac:spMk id="17" creationId="{DD7E9B4B-73FD-43BB-8191-99393F0F1B29}"/>
          </ac:spMkLst>
        </pc:spChg>
        <pc:spChg chg="mod">
          <ac:chgData name="Student - Samuel Sim Wei Xuan" userId="ef0c3dc8-a5e4-49a4-a658-fa0f00c2d01f" providerId="ADAL" clId="{48A3873F-B2EB-4FBB-A7D0-B9AC1427642F}" dt="2021-11-11T12:14:58.193" v="5563" actId="20577"/>
          <ac:spMkLst>
            <pc:docMk/>
            <pc:sldMk cId="877848020" sldId="299"/>
            <ac:spMk id="18" creationId="{85493AFE-8006-4431-810A-9C60968ADE91}"/>
          </ac:spMkLst>
        </pc:spChg>
        <pc:spChg chg="del">
          <ac:chgData name="Student - Samuel Sim Wei Xuan" userId="ef0c3dc8-a5e4-49a4-a658-fa0f00c2d01f" providerId="ADAL" clId="{48A3873F-B2EB-4FBB-A7D0-B9AC1427642F}" dt="2021-11-11T12:13:04.979" v="5464" actId="478"/>
          <ac:spMkLst>
            <pc:docMk/>
            <pc:sldMk cId="877848020" sldId="299"/>
            <ac:spMk id="19" creationId="{45AF0967-DB5B-4FA6-B1B8-88FCCBA6B81F}"/>
          </ac:spMkLst>
        </pc:spChg>
        <pc:cxnChg chg="mod">
          <ac:chgData name="Student - Samuel Sim Wei Xuan" userId="ef0c3dc8-a5e4-49a4-a658-fa0f00c2d01f" providerId="ADAL" clId="{48A3873F-B2EB-4FBB-A7D0-B9AC1427642F}" dt="2021-11-11T12:13:53.785" v="5469" actId="14100"/>
          <ac:cxnSpMkLst>
            <pc:docMk/>
            <pc:sldMk cId="877848020" sldId="299"/>
            <ac:cxnSpMk id="16" creationId="{17DEF92D-A3BB-447C-9C6E-51FDA52FD308}"/>
          </ac:cxnSpMkLst>
        </pc:cxnChg>
        <pc:cxnChg chg="del mod">
          <ac:chgData name="Student - Samuel Sim Wei Xuan" userId="ef0c3dc8-a5e4-49a4-a658-fa0f00c2d01f" providerId="ADAL" clId="{48A3873F-B2EB-4FBB-A7D0-B9AC1427642F}" dt="2021-11-11T12:13:05.666" v="5465" actId="478"/>
          <ac:cxnSpMkLst>
            <pc:docMk/>
            <pc:sldMk cId="877848020" sldId="299"/>
            <ac:cxnSpMk id="20" creationId="{18ECD78B-5A5C-40C8-A0F0-EFF0FE33A8C9}"/>
          </ac:cxnSpMkLst>
        </pc:cxnChg>
      </pc:sldChg>
      <pc:sldChg chg="addSp delSp modSp add mod">
        <pc:chgData name="Student - Samuel Sim Wei Xuan" userId="ef0c3dc8-a5e4-49a4-a658-fa0f00c2d01f" providerId="ADAL" clId="{48A3873F-B2EB-4FBB-A7D0-B9AC1427642F}" dt="2021-11-11T12:16:52.130" v="5592" actId="14100"/>
        <pc:sldMkLst>
          <pc:docMk/>
          <pc:sldMk cId="1542098297" sldId="300"/>
        </pc:sldMkLst>
        <pc:spChg chg="mod">
          <ac:chgData name="Student - Samuel Sim Wei Xuan" userId="ef0c3dc8-a5e4-49a4-a658-fa0f00c2d01f" providerId="ADAL" clId="{48A3873F-B2EB-4FBB-A7D0-B9AC1427642F}" dt="2021-11-11T12:15:37.559" v="5570" actId="14100"/>
          <ac:spMkLst>
            <pc:docMk/>
            <pc:sldMk cId="1542098297" sldId="300"/>
            <ac:spMk id="15" creationId="{5CCA58F9-97ED-4DF4-B251-7423FE68D44B}"/>
          </ac:spMkLst>
        </pc:spChg>
        <pc:spChg chg="mod">
          <ac:chgData name="Student - Samuel Sim Wei Xuan" userId="ef0c3dc8-a5e4-49a4-a658-fa0f00c2d01f" providerId="ADAL" clId="{48A3873F-B2EB-4FBB-A7D0-B9AC1427642F}" dt="2021-11-11T12:16:44.756" v="5590" actId="14100"/>
          <ac:spMkLst>
            <pc:docMk/>
            <pc:sldMk cId="1542098297" sldId="300"/>
            <ac:spMk id="17" creationId="{DD7E9B4B-73FD-43BB-8191-99393F0F1B29}"/>
          </ac:spMkLst>
        </pc:spChg>
        <pc:spChg chg="del">
          <ac:chgData name="Student - Samuel Sim Wei Xuan" userId="ef0c3dc8-a5e4-49a4-a658-fa0f00c2d01f" providerId="ADAL" clId="{48A3873F-B2EB-4FBB-A7D0-B9AC1427642F}" dt="2021-11-11T12:15:41.182" v="5572" actId="478"/>
          <ac:spMkLst>
            <pc:docMk/>
            <pc:sldMk cId="1542098297" sldId="300"/>
            <ac:spMk id="18" creationId="{85493AFE-8006-4431-810A-9C60968ADE91}"/>
          </ac:spMkLst>
        </pc:spChg>
        <pc:spChg chg="add mod">
          <ac:chgData name="Student - Samuel Sim Wei Xuan" userId="ef0c3dc8-a5e4-49a4-a658-fa0f00c2d01f" providerId="ADAL" clId="{48A3873F-B2EB-4FBB-A7D0-B9AC1427642F}" dt="2021-11-11T12:16:52.130" v="5592" actId="14100"/>
          <ac:spMkLst>
            <pc:docMk/>
            <pc:sldMk cId="1542098297" sldId="300"/>
            <ac:spMk id="19" creationId="{38BA8A97-B4E0-43D3-A775-7AB15F8CDBC5}"/>
          </ac:spMkLst>
        </pc:spChg>
        <pc:picChg chg="del">
          <ac:chgData name="Student - Samuel Sim Wei Xuan" userId="ef0c3dc8-a5e4-49a4-a658-fa0f00c2d01f" providerId="ADAL" clId="{48A3873F-B2EB-4FBB-A7D0-B9AC1427642F}" dt="2021-11-11T12:16:00.603" v="5575" actId="478"/>
          <ac:picMkLst>
            <pc:docMk/>
            <pc:sldMk cId="1542098297" sldId="300"/>
            <ac:picMk id="10" creationId="{EFBDBFC3-F53B-4A6E-9A39-3F57E355128F}"/>
          </ac:picMkLst>
        </pc:picChg>
        <pc:picChg chg="add del mod ord">
          <ac:chgData name="Student - Samuel Sim Wei Xuan" userId="ef0c3dc8-a5e4-49a4-a658-fa0f00c2d01f" providerId="ADAL" clId="{48A3873F-B2EB-4FBB-A7D0-B9AC1427642F}" dt="2021-11-11T12:16:29.609" v="5583" actId="478"/>
          <ac:picMkLst>
            <pc:docMk/>
            <pc:sldMk cId="1542098297" sldId="300"/>
            <ac:picMk id="14" creationId="{8AA8CB60-0FF1-4BA5-8EF1-1EDEB56C5DE5}"/>
          </ac:picMkLst>
        </pc:picChg>
        <pc:picChg chg="add mod ord">
          <ac:chgData name="Student - Samuel Sim Wei Xuan" userId="ef0c3dc8-a5e4-49a4-a658-fa0f00c2d01f" providerId="ADAL" clId="{48A3873F-B2EB-4FBB-A7D0-B9AC1427642F}" dt="2021-11-11T12:16:41.124" v="5589" actId="208"/>
          <ac:picMkLst>
            <pc:docMk/>
            <pc:sldMk cId="1542098297" sldId="300"/>
            <ac:picMk id="24" creationId="{17803118-E2BF-41DD-9950-E35A8AD1F346}"/>
          </ac:picMkLst>
        </pc:picChg>
        <pc:cxnChg chg="mod">
          <ac:chgData name="Student - Samuel Sim Wei Xuan" userId="ef0c3dc8-a5e4-49a4-a658-fa0f00c2d01f" providerId="ADAL" clId="{48A3873F-B2EB-4FBB-A7D0-B9AC1427642F}" dt="2021-11-11T12:16:44.756" v="5590" actId="14100"/>
          <ac:cxnSpMkLst>
            <pc:docMk/>
            <pc:sldMk cId="1542098297" sldId="300"/>
            <ac:cxnSpMk id="16" creationId="{17DEF92D-A3BB-447C-9C6E-51FDA52FD308}"/>
          </ac:cxnSpMkLst>
        </pc:cxnChg>
      </pc:sldChg>
      <pc:sldChg chg="add del">
        <pc:chgData name="Student - Samuel Sim Wei Xuan" userId="ef0c3dc8-a5e4-49a4-a658-fa0f00c2d01f" providerId="ADAL" clId="{48A3873F-B2EB-4FBB-A7D0-B9AC1427642F}" dt="2021-11-11T12:14:00.409" v="5471"/>
        <pc:sldMkLst>
          <pc:docMk/>
          <pc:sldMk cId="3749165038" sldId="300"/>
        </pc:sldMkLst>
      </pc:sldChg>
      <pc:sldChg chg="modSp add mod">
        <pc:chgData name="Student - Samuel Sim Wei Xuan" userId="ef0c3dc8-a5e4-49a4-a658-fa0f00c2d01f" providerId="ADAL" clId="{48A3873F-B2EB-4FBB-A7D0-B9AC1427642F}" dt="2021-11-11T12:17:47.762" v="5606"/>
        <pc:sldMkLst>
          <pc:docMk/>
          <pc:sldMk cId="1423353210" sldId="301"/>
        </pc:sldMkLst>
        <pc:spChg chg="mod">
          <ac:chgData name="Student - Samuel Sim Wei Xuan" userId="ef0c3dc8-a5e4-49a4-a658-fa0f00c2d01f" providerId="ADAL" clId="{48A3873F-B2EB-4FBB-A7D0-B9AC1427642F}" dt="2021-11-11T12:17:34.618" v="5603" actId="14100"/>
          <ac:spMkLst>
            <pc:docMk/>
            <pc:sldMk cId="1423353210" sldId="301"/>
            <ac:spMk id="15" creationId="{5CCA58F9-97ED-4DF4-B251-7423FE68D44B}"/>
          </ac:spMkLst>
        </pc:spChg>
        <pc:spChg chg="mod">
          <ac:chgData name="Student - Samuel Sim Wei Xuan" userId="ef0c3dc8-a5e4-49a4-a658-fa0f00c2d01f" providerId="ADAL" clId="{48A3873F-B2EB-4FBB-A7D0-B9AC1427642F}" dt="2021-11-11T12:17:30.312" v="5600" actId="14100"/>
          <ac:spMkLst>
            <pc:docMk/>
            <pc:sldMk cId="1423353210" sldId="301"/>
            <ac:spMk id="17" creationId="{DD7E9B4B-73FD-43BB-8191-99393F0F1B29}"/>
          </ac:spMkLst>
        </pc:spChg>
        <pc:spChg chg="mod">
          <ac:chgData name="Student - Samuel Sim Wei Xuan" userId="ef0c3dc8-a5e4-49a4-a658-fa0f00c2d01f" providerId="ADAL" clId="{48A3873F-B2EB-4FBB-A7D0-B9AC1427642F}" dt="2021-11-11T12:17:47.762" v="5606"/>
          <ac:spMkLst>
            <pc:docMk/>
            <pc:sldMk cId="1423353210" sldId="301"/>
            <ac:spMk id="19" creationId="{38BA8A97-B4E0-43D3-A775-7AB15F8CDBC5}"/>
          </ac:spMkLst>
        </pc:spChg>
        <pc:picChg chg="mod">
          <ac:chgData name="Student - Samuel Sim Wei Xuan" userId="ef0c3dc8-a5e4-49a4-a658-fa0f00c2d01f" providerId="ADAL" clId="{48A3873F-B2EB-4FBB-A7D0-B9AC1427642F}" dt="2021-11-11T12:17:32.244" v="5602" actId="1076"/>
          <ac:picMkLst>
            <pc:docMk/>
            <pc:sldMk cId="1423353210" sldId="301"/>
            <ac:picMk id="24" creationId="{17803118-E2BF-41DD-9950-E35A8AD1F346}"/>
          </ac:picMkLst>
        </pc:picChg>
        <pc:cxnChg chg="mod">
          <ac:chgData name="Student - Samuel Sim Wei Xuan" userId="ef0c3dc8-a5e4-49a4-a658-fa0f00c2d01f" providerId="ADAL" clId="{48A3873F-B2EB-4FBB-A7D0-B9AC1427642F}" dt="2021-11-11T12:17:34.618" v="5603" actId="14100"/>
          <ac:cxnSpMkLst>
            <pc:docMk/>
            <pc:sldMk cId="1423353210" sldId="301"/>
            <ac:cxnSpMk id="16" creationId="{17DEF92D-A3BB-447C-9C6E-51FDA52FD308}"/>
          </ac:cxnSpMkLst>
        </pc:cxnChg>
      </pc:sldChg>
      <pc:sldChg chg="addSp delSp modSp add mod">
        <pc:chgData name="Student - Samuel Sim Wei Xuan" userId="ef0c3dc8-a5e4-49a4-a658-fa0f00c2d01f" providerId="ADAL" clId="{48A3873F-B2EB-4FBB-A7D0-B9AC1427642F}" dt="2021-11-11T12:19:38.574" v="5860" actId="1076"/>
        <pc:sldMkLst>
          <pc:docMk/>
          <pc:sldMk cId="603628739" sldId="302"/>
        </pc:sldMkLst>
        <pc:spChg chg="del">
          <ac:chgData name="Student - Samuel Sim Wei Xuan" userId="ef0c3dc8-a5e4-49a4-a658-fa0f00c2d01f" providerId="ADAL" clId="{48A3873F-B2EB-4FBB-A7D0-B9AC1427642F}" dt="2021-11-11T12:18:30.207" v="5613" actId="478"/>
          <ac:spMkLst>
            <pc:docMk/>
            <pc:sldMk cId="603628739" sldId="302"/>
            <ac:spMk id="15" creationId="{5CCA58F9-97ED-4DF4-B251-7423FE68D44B}"/>
          </ac:spMkLst>
        </pc:spChg>
        <pc:spChg chg="del">
          <ac:chgData name="Student - Samuel Sim Wei Xuan" userId="ef0c3dc8-a5e4-49a4-a658-fa0f00c2d01f" providerId="ADAL" clId="{48A3873F-B2EB-4FBB-A7D0-B9AC1427642F}" dt="2021-11-11T12:18:31.590" v="5616" actId="478"/>
          <ac:spMkLst>
            <pc:docMk/>
            <pc:sldMk cId="603628739" sldId="302"/>
            <ac:spMk id="17" creationId="{DD7E9B4B-73FD-43BB-8191-99393F0F1B29}"/>
          </ac:spMkLst>
        </pc:spChg>
        <pc:spChg chg="mod">
          <ac:chgData name="Student - Samuel Sim Wei Xuan" userId="ef0c3dc8-a5e4-49a4-a658-fa0f00c2d01f" providerId="ADAL" clId="{48A3873F-B2EB-4FBB-A7D0-B9AC1427642F}" dt="2021-11-11T12:19:38.574" v="5860" actId="1076"/>
          <ac:spMkLst>
            <pc:docMk/>
            <pc:sldMk cId="603628739" sldId="302"/>
            <ac:spMk id="19" creationId="{38BA8A97-B4E0-43D3-A775-7AB15F8CDBC5}"/>
          </ac:spMkLst>
        </pc:spChg>
        <pc:picChg chg="del">
          <ac:chgData name="Student - Samuel Sim Wei Xuan" userId="ef0c3dc8-a5e4-49a4-a658-fa0f00c2d01f" providerId="ADAL" clId="{48A3873F-B2EB-4FBB-A7D0-B9AC1427642F}" dt="2021-11-11T12:18:13.390" v="5608" actId="478"/>
          <ac:picMkLst>
            <pc:docMk/>
            <pc:sldMk cId="603628739" sldId="302"/>
            <ac:picMk id="7" creationId="{C241C3BE-F4BF-4193-91A3-4B885F574906}"/>
          </ac:picMkLst>
        </pc:picChg>
        <pc:picChg chg="add mod">
          <ac:chgData name="Student - Samuel Sim Wei Xuan" userId="ef0c3dc8-a5e4-49a4-a658-fa0f00c2d01f" providerId="ADAL" clId="{48A3873F-B2EB-4FBB-A7D0-B9AC1427642F}" dt="2021-11-11T12:18:40.867" v="5622" actId="1076"/>
          <ac:picMkLst>
            <pc:docMk/>
            <pc:sldMk cId="603628739" sldId="302"/>
            <ac:picMk id="8" creationId="{E5A9DBF4-8DA4-433F-82A0-A8AF00EB7493}"/>
          </ac:picMkLst>
        </pc:picChg>
        <pc:picChg chg="add mod">
          <ac:chgData name="Student - Samuel Sim Wei Xuan" userId="ef0c3dc8-a5e4-49a4-a658-fa0f00c2d01f" providerId="ADAL" clId="{48A3873F-B2EB-4FBB-A7D0-B9AC1427642F}" dt="2021-11-11T12:18:40.867" v="5622" actId="1076"/>
          <ac:picMkLst>
            <pc:docMk/>
            <pc:sldMk cId="603628739" sldId="302"/>
            <ac:picMk id="10" creationId="{0781F422-014C-486A-B702-8A7BAD95F0AE}"/>
          </ac:picMkLst>
        </pc:picChg>
        <pc:picChg chg="add mod">
          <ac:chgData name="Student - Samuel Sim Wei Xuan" userId="ef0c3dc8-a5e4-49a4-a658-fa0f00c2d01f" providerId="ADAL" clId="{48A3873F-B2EB-4FBB-A7D0-B9AC1427642F}" dt="2021-11-11T12:18:39.276" v="5621" actId="571"/>
          <ac:picMkLst>
            <pc:docMk/>
            <pc:sldMk cId="603628739" sldId="302"/>
            <ac:picMk id="20" creationId="{5243E889-EA4F-4F52-9D3F-26A1102FE848}"/>
          </ac:picMkLst>
        </pc:picChg>
        <pc:picChg chg="add mod">
          <ac:chgData name="Student - Samuel Sim Wei Xuan" userId="ef0c3dc8-a5e4-49a4-a658-fa0f00c2d01f" providerId="ADAL" clId="{48A3873F-B2EB-4FBB-A7D0-B9AC1427642F}" dt="2021-11-11T12:18:39.276" v="5621" actId="571"/>
          <ac:picMkLst>
            <pc:docMk/>
            <pc:sldMk cId="603628739" sldId="302"/>
            <ac:picMk id="22" creationId="{637434D7-4B3F-4820-874D-8521FCC587EE}"/>
          </ac:picMkLst>
        </pc:picChg>
        <pc:picChg chg="del">
          <ac:chgData name="Student - Samuel Sim Wei Xuan" userId="ef0c3dc8-a5e4-49a4-a658-fa0f00c2d01f" providerId="ADAL" clId="{48A3873F-B2EB-4FBB-A7D0-B9AC1427642F}" dt="2021-11-11T12:18:30.872" v="5615" actId="478"/>
          <ac:picMkLst>
            <pc:docMk/>
            <pc:sldMk cId="603628739" sldId="302"/>
            <ac:picMk id="24" creationId="{17803118-E2BF-41DD-9950-E35A8AD1F346}"/>
          </ac:picMkLst>
        </pc:picChg>
        <pc:cxnChg chg="del mod">
          <ac:chgData name="Student - Samuel Sim Wei Xuan" userId="ef0c3dc8-a5e4-49a4-a658-fa0f00c2d01f" providerId="ADAL" clId="{48A3873F-B2EB-4FBB-A7D0-B9AC1427642F}" dt="2021-11-11T12:18:30.564" v="5614" actId="478"/>
          <ac:cxnSpMkLst>
            <pc:docMk/>
            <pc:sldMk cId="603628739" sldId="302"/>
            <ac:cxnSpMk id="16" creationId="{17DEF92D-A3BB-447C-9C6E-51FDA52FD308}"/>
          </ac:cxnSpMkLst>
        </pc:cxnChg>
      </pc:sldChg>
      <pc:sldChg chg="add del">
        <pc:chgData name="Student - Samuel Sim Wei Xuan" userId="ef0c3dc8-a5e4-49a4-a658-fa0f00c2d01f" providerId="ADAL" clId="{48A3873F-B2EB-4FBB-A7D0-B9AC1427642F}" dt="2021-11-11T12:17:37.330" v="5605"/>
        <pc:sldMkLst>
          <pc:docMk/>
          <pc:sldMk cId="2172149653" sldId="302"/>
        </pc:sldMkLst>
      </pc:sldChg>
      <pc:sldChg chg="addSp delSp modSp add mod">
        <pc:chgData name="Student - Samuel Sim Wei Xuan" userId="ef0c3dc8-a5e4-49a4-a658-fa0f00c2d01f" providerId="ADAL" clId="{48A3873F-B2EB-4FBB-A7D0-B9AC1427642F}" dt="2021-11-11T12:29:52.727" v="5898" actId="732"/>
        <pc:sldMkLst>
          <pc:docMk/>
          <pc:sldMk cId="3494527828" sldId="303"/>
        </pc:sldMkLst>
        <pc:picChg chg="del">
          <ac:chgData name="Student - Samuel Sim Wei Xuan" userId="ef0c3dc8-a5e4-49a4-a658-fa0f00c2d01f" providerId="ADAL" clId="{48A3873F-B2EB-4FBB-A7D0-B9AC1427642F}" dt="2021-11-11T12:29:20.091" v="5888" actId="478"/>
          <ac:picMkLst>
            <pc:docMk/>
            <pc:sldMk cId="3494527828" sldId="303"/>
            <ac:picMk id="7" creationId="{1D174241-77D0-49B8-B9A0-4B634137265A}"/>
          </ac:picMkLst>
        </pc:picChg>
        <pc:picChg chg="add mod modCrop">
          <ac:chgData name="Student - Samuel Sim Wei Xuan" userId="ef0c3dc8-a5e4-49a4-a658-fa0f00c2d01f" providerId="ADAL" clId="{48A3873F-B2EB-4FBB-A7D0-B9AC1427642F}" dt="2021-11-11T12:29:52.727" v="5898" actId="732"/>
          <ac:picMkLst>
            <pc:docMk/>
            <pc:sldMk cId="3494527828" sldId="303"/>
            <ac:picMk id="8" creationId="{A5D25376-70D4-44B3-A486-047EBBA05A36}"/>
          </ac:picMkLst>
        </pc:picChg>
      </pc:sldChg>
      <pc:sldChg chg="delSp modSp add mod ord">
        <pc:chgData name="Student - Samuel Sim Wei Xuan" userId="ef0c3dc8-a5e4-49a4-a658-fa0f00c2d01f" providerId="ADAL" clId="{48A3873F-B2EB-4FBB-A7D0-B9AC1427642F}" dt="2021-11-11T12:33:55.166" v="6107" actId="14100"/>
        <pc:sldMkLst>
          <pc:docMk/>
          <pc:sldMk cId="1961169747" sldId="304"/>
        </pc:sldMkLst>
        <pc:spChg chg="mod">
          <ac:chgData name="Student - Samuel Sim Wei Xuan" userId="ef0c3dc8-a5e4-49a4-a658-fa0f00c2d01f" providerId="ADAL" clId="{48A3873F-B2EB-4FBB-A7D0-B9AC1427642F}" dt="2021-11-11T12:33:09.379" v="5907" actId="1076"/>
          <ac:spMkLst>
            <pc:docMk/>
            <pc:sldMk cId="1961169747" sldId="304"/>
            <ac:spMk id="15" creationId="{7335536E-5CE8-49D2-92FA-358B0A582D9D}"/>
          </ac:spMkLst>
        </pc:spChg>
        <pc:spChg chg="del">
          <ac:chgData name="Student - Samuel Sim Wei Xuan" userId="ef0c3dc8-a5e4-49a4-a658-fa0f00c2d01f" providerId="ADAL" clId="{48A3873F-B2EB-4FBB-A7D0-B9AC1427642F}" dt="2021-11-11T12:33:45.443" v="6103" actId="478"/>
          <ac:spMkLst>
            <pc:docMk/>
            <pc:sldMk cId="1961169747" sldId="304"/>
            <ac:spMk id="27" creationId="{A3DACDC2-A51C-4488-8949-CE605E41021E}"/>
          </ac:spMkLst>
        </pc:spChg>
        <pc:spChg chg="mod">
          <ac:chgData name="Student - Samuel Sim Wei Xuan" userId="ef0c3dc8-a5e4-49a4-a658-fa0f00c2d01f" providerId="ADAL" clId="{48A3873F-B2EB-4FBB-A7D0-B9AC1427642F}" dt="2021-11-11T12:33:55.166" v="6107" actId="14100"/>
          <ac:spMkLst>
            <pc:docMk/>
            <pc:sldMk cId="1961169747" sldId="304"/>
            <ac:spMk id="31" creationId="{275C91D8-82CA-4509-9ACB-E1C1AE043B5E}"/>
          </ac:spMkLst>
        </pc:spChg>
        <pc:spChg chg="mod">
          <ac:chgData name="Student - Samuel Sim Wei Xuan" userId="ef0c3dc8-a5e4-49a4-a658-fa0f00c2d01f" providerId="ADAL" clId="{48A3873F-B2EB-4FBB-A7D0-B9AC1427642F}" dt="2021-11-11T12:33:14.223" v="5910" actId="14100"/>
          <ac:spMkLst>
            <pc:docMk/>
            <pc:sldMk cId="1961169747" sldId="304"/>
            <ac:spMk id="38" creationId="{B73CFCF8-A2E7-464F-A8BD-1EFA22CDFBDB}"/>
          </ac:spMkLst>
        </pc:spChg>
        <pc:picChg chg="del">
          <ac:chgData name="Student - Samuel Sim Wei Xuan" userId="ef0c3dc8-a5e4-49a4-a658-fa0f00c2d01f" providerId="ADAL" clId="{48A3873F-B2EB-4FBB-A7D0-B9AC1427642F}" dt="2021-11-11T12:33:44.248" v="6102" actId="478"/>
          <ac:picMkLst>
            <pc:docMk/>
            <pc:sldMk cId="1961169747" sldId="304"/>
            <ac:picMk id="14" creationId="{F96E851C-0FA0-4BCA-AD4B-AC250771093E}"/>
          </ac:picMkLst>
        </pc:picChg>
        <pc:picChg chg="mod">
          <ac:chgData name="Student - Samuel Sim Wei Xuan" userId="ef0c3dc8-a5e4-49a4-a658-fa0f00c2d01f" providerId="ADAL" clId="{48A3873F-B2EB-4FBB-A7D0-B9AC1427642F}" dt="2021-11-11T12:33:48.101" v="6105" actId="14100"/>
          <ac:picMkLst>
            <pc:docMk/>
            <pc:sldMk cId="1961169747" sldId="304"/>
            <ac:picMk id="34" creationId="{12488729-3FC7-46F8-AE95-6920D7B60320}"/>
          </ac:picMkLst>
        </pc:picChg>
        <pc:cxnChg chg="del mod">
          <ac:chgData name="Student - Samuel Sim Wei Xuan" userId="ef0c3dc8-a5e4-49a4-a658-fa0f00c2d01f" providerId="ADAL" clId="{48A3873F-B2EB-4FBB-A7D0-B9AC1427642F}" dt="2021-11-11T12:33:46.373" v="6104" actId="478"/>
          <ac:cxnSpMkLst>
            <pc:docMk/>
            <pc:sldMk cId="1961169747" sldId="304"/>
            <ac:cxnSpMk id="25" creationId="{7A835168-42DA-402A-9779-23BB3302B089}"/>
          </ac:cxnSpMkLst>
        </pc:cxnChg>
      </pc:sldChg>
      <pc:sldChg chg="delSp modSp add mod">
        <pc:chgData name="Student - Samuel Sim Wei Xuan" userId="ef0c3dc8-a5e4-49a4-a658-fa0f00c2d01f" providerId="ADAL" clId="{48A3873F-B2EB-4FBB-A7D0-B9AC1427642F}" dt="2021-11-11T12:34:49.638" v="6189" actId="1076"/>
        <pc:sldMkLst>
          <pc:docMk/>
          <pc:sldMk cId="2390096631" sldId="305"/>
        </pc:sldMkLst>
        <pc:spChg chg="mod">
          <ac:chgData name="Student - Samuel Sim Wei Xuan" userId="ef0c3dc8-a5e4-49a4-a658-fa0f00c2d01f" providerId="ADAL" clId="{48A3873F-B2EB-4FBB-A7D0-B9AC1427642F}" dt="2021-11-11T12:34:43.112" v="6185" actId="14100"/>
          <ac:spMkLst>
            <pc:docMk/>
            <pc:sldMk cId="2390096631" sldId="305"/>
            <ac:spMk id="11" creationId="{C095C119-043D-45BD-96F2-38EBDC6D9F09}"/>
          </ac:spMkLst>
        </pc:spChg>
        <pc:spChg chg="mod">
          <ac:chgData name="Student - Samuel Sim Wei Xuan" userId="ef0c3dc8-a5e4-49a4-a658-fa0f00c2d01f" providerId="ADAL" clId="{48A3873F-B2EB-4FBB-A7D0-B9AC1427642F}" dt="2021-11-11T12:34:49.638" v="6189" actId="1076"/>
          <ac:spMkLst>
            <pc:docMk/>
            <pc:sldMk cId="2390096631" sldId="305"/>
            <ac:spMk id="13" creationId="{04BAFEE1-28F6-4334-AE41-44EB3C2E9607}"/>
          </ac:spMkLst>
        </pc:spChg>
        <pc:spChg chg="del">
          <ac:chgData name="Student - Samuel Sim Wei Xuan" userId="ef0c3dc8-a5e4-49a4-a658-fa0f00c2d01f" providerId="ADAL" clId="{48A3873F-B2EB-4FBB-A7D0-B9AC1427642F}" dt="2021-11-11T12:34:37.247" v="6180" actId="478"/>
          <ac:spMkLst>
            <pc:docMk/>
            <pc:sldMk cId="2390096631" sldId="305"/>
            <ac:spMk id="16" creationId="{00CE27C8-02F4-4397-85DC-AFEDBAE079C2}"/>
          </ac:spMkLst>
        </pc:spChg>
        <pc:spChg chg="del">
          <ac:chgData name="Student - Samuel Sim Wei Xuan" userId="ef0c3dc8-a5e4-49a4-a658-fa0f00c2d01f" providerId="ADAL" clId="{48A3873F-B2EB-4FBB-A7D0-B9AC1427642F}" dt="2021-11-11T12:34:44.584" v="6186" actId="478"/>
          <ac:spMkLst>
            <pc:docMk/>
            <pc:sldMk cId="2390096631" sldId="305"/>
            <ac:spMk id="18" creationId="{48804BCA-0E44-4369-95B7-333E38915C51}"/>
          </ac:spMkLst>
        </pc:spChg>
        <pc:spChg chg="del">
          <ac:chgData name="Student - Samuel Sim Wei Xuan" userId="ef0c3dc8-a5e4-49a4-a658-fa0f00c2d01f" providerId="ADAL" clId="{48A3873F-B2EB-4FBB-A7D0-B9AC1427642F}" dt="2021-11-11T12:34:39.408" v="6183" actId="478"/>
          <ac:spMkLst>
            <pc:docMk/>
            <pc:sldMk cId="2390096631" sldId="305"/>
            <ac:spMk id="24" creationId="{B6265BDF-0946-4CEE-9889-D92F12310E5E}"/>
          </ac:spMkLst>
        </pc:spChg>
        <pc:picChg chg="del">
          <ac:chgData name="Student - Samuel Sim Wei Xuan" userId="ef0c3dc8-a5e4-49a4-a658-fa0f00c2d01f" providerId="ADAL" clId="{48A3873F-B2EB-4FBB-A7D0-B9AC1427642F}" dt="2021-11-11T12:34:36.538" v="6179" actId="478"/>
          <ac:picMkLst>
            <pc:docMk/>
            <pc:sldMk cId="2390096631" sldId="305"/>
            <ac:picMk id="9" creationId="{0444AC36-E9DA-43D0-8CDF-9F39D1D80118}"/>
          </ac:picMkLst>
        </pc:picChg>
        <pc:picChg chg="del">
          <ac:chgData name="Student - Samuel Sim Wei Xuan" userId="ef0c3dc8-a5e4-49a4-a658-fa0f00c2d01f" providerId="ADAL" clId="{48A3873F-B2EB-4FBB-A7D0-B9AC1427642F}" dt="2021-11-11T12:34:36.272" v="6178" actId="478"/>
          <ac:picMkLst>
            <pc:docMk/>
            <pc:sldMk cId="2390096631" sldId="305"/>
            <ac:picMk id="17" creationId="{1F7CECF8-5EDA-4EE0-B5B0-0E3FEFA8BDC0}"/>
          </ac:picMkLst>
        </pc:picChg>
        <pc:cxnChg chg="del mod">
          <ac:chgData name="Student - Samuel Sim Wei Xuan" userId="ef0c3dc8-a5e4-49a4-a658-fa0f00c2d01f" providerId="ADAL" clId="{48A3873F-B2EB-4FBB-A7D0-B9AC1427642F}" dt="2021-11-11T12:34:37.661" v="6181" actId="478"/>
          <ac:cxnSpMkLst>
            <pc:docMk/>
            <pc:sldMk cId="2390096631" sldId="305"/>
            <ac:cxnSpMk id="14" creationId="{D292EB1A-4A0A-461C-89F5-ECD88D37F29E}"/>
          </ac:cxnSpMkLst>
        </pc:cxnChg>
        <pc:cxnChg chg="del mod">
          <ac:chgData name="Student - Samuel Sim Wei Xuan" userId="ef0c3dc8-a5e4-49a4-a658-fa0f00c2d01f" providerId="ADAL" clId="{48A3873F-B2EB-4FBB-A7D0-B9AC1427642F}" dt="2021-11-11T12:34:38.508" v="6182" actId="478"/>
          <ac:cxnSpMkLst>
            <pc:docMk/>
            <pc:sldMk cId="2390096631" sldId="305"/>
            <ac:cxnSpMk id="22" creationId="{21FCE54F-9CFD-4947-897E-BFB573F6FCA4}"/>
          </ac:cxnSpMkLst>
        </pc:cxnChg>
      </pc:sldChg>
      <pc:sldChg chg="addSp delSp modSp add mod">
        <pc:chgData name="Student - Samuel Sim Wei Xuan" userId="ef0c3dc8-a5e4-49a4-a658-fa0f00c2d01f" providerId="ADAL" clId="{48A3873F-B2EB-4FBB-A7D0-B9AC1427642F}" dt="2021-11-11T12:44:27.382" v="6932" actId="20577"/>
        <pc:sldMkLst>
          <pc:docMk/>
          <pc:sldMk cId="4100532031" sldId="306"/>
        </pc:sldMkLst>
        <pc:spChg chg="del">
          <ac:chgData name="Student - Samuel Sim Wei Xuan" userId="ef0c3dc8-a5e4-49a4-a658-fa0f00c2d01f" providerId="ADAL" clId="{48A3873F-B2EB-4FBB-A7D0-B9AC1427642F}" dt="2021-11-11T12:37:17.889" v="6221" actId="478"/>
          <ac:spMkLst>
            <pc:docMk/>
            <pc:sldMk cId="4100532031" sldId="306"/>
            <ac:spMk id="18" creationId="{5CCDDE90-6881-4AD8-9E55-1FD8B3A1A4A6}"/>
          </ac:spMkLst>
        </pc:spChg>
        <pc:spChg chg="del">
          <ac:chgData name="Student - Samuel Sim Wei Xuan" userId="ef0c3dc8-a5e4-49a4-a658-fa0f00c2d01f" providerId="ADAL" clId="{48A3873F-B2EB-4FBB-A7D0-B9AC1427642F}" dt="2021-11-11T12:37:19.609" v="6224" actId="478"/>
          <ac:spMkLst>
            <pc:docMk/>
            <pc:sldMk cId="4100532031" sldId="306"/>
            <ac:spMk id="20" creationId="{A2C22C8D-12F8-4B61-ACDC-3CCF94702A0C}"/>
          </ac:spMkLst>
        </pc:spChg>
        <pc:spChg chg="mod">
          <ac:chgData name="Student - Samuel Sim Wei Xuan" userId="ef0c3dc8-a5e4-49a4-a658-fa0f00c2d01f" providerId="ADAL" clId="{48A3873F-B2EB-4FBB-A7D0-B9AC1427642F}" dt="2021-11-11T12:40:29.454" v="6698" actId="20577"/>
          <ac:spMkLst>
            <pc:docMk/>
            <pc:sldMk cId="4100532031" sldId="306"/>
            <ac:spMk id="21" creationId="{324733AC-C6C2-4D53-BFA7-D64FE8432D89}"/>
          </ac:spMkLst>
        </pc:spChg>
        <pc:spChg chg="del">
          <ac:chgData name="Student - Samuel Sim Wei Xuan" userId="ef0c3dc8-a5e4-49a4-a658-fa0f00c2d01f" providerId="ADAL" clId="{48A3873F-B2EB-4FBB-A7D0-B9AC1427642F}" dt="2021-11-11T12:37:18.976" v="6223" actId="478"/>
          <ac:spMkLst>
            <pc:docMk/>
            <pc:sldMk cId="4100532031" sldId="306"/>
            <ac:spMk id="32" creationId="{20EDAD74-6009-4199-9D60-AC2871039F21}"/>
          </ac:spMkLst>
        </pc:spChg>
        <pc:spChg chg="del">
          <ac:chgData name="Student - Samuel Sim Wei Xuan" userId="ef0c3dc8-a5e4-49a4-a658-fa0f00c2d01f" providerId="ADAL" clId="{48A3873F-B2EB-4FBB-A7D0-B9AC1427642F}" dt="2021-11-11T12:37:18.206" v="6222" actId="478"/>
          <ac:spMkLst>
            <pc:docMk/>
            <pc:sldMk cId="4100532031" sldId="306"/>
            <ac:spMk id="35" creationId="{F27A5DD2-5A5F-400F-95A0-F3AF25599F6A}"/>
          </ac:spMkLst>
        </pc:spChg>
        <pc:spChg chg="del">
          <ac:chgData name="Student - Samuel Sim Wei Xuan" userId="ef0c3dc8-a5e4-49a4-a658-fa0f00c2d01f" providerId="ADAL" clId="{48A3873F-B2EB-4FBB-A7D0-B9AC1427642F}" dt="2021-11-11T12:36:51.647" v="6220" actId="478"/>
          <ac:spMkLst>
            <pc:docMk/>
            <pc:sldMk cId="4100532031" sldId="306"/>
            <ac:spMk id="40" creationId="{F39EE42F-B00F-408A-95DE-4FE698567BA6}"/>
          </ac:spMkLst>
        </pc:spChg>
        <pc:spChg chg="del mod">
          <ac:chgData name="Student - Samuel Sim Wei Xuan" userId="ef0c3dc8-a5e4-49a4-a658-fa0f00c2d01f" providerId="ADAL" clId="{48A3873F-B2EB-4FBB-A7D0-B9AC1427642F}" dt="2021-11-11T12:40:40.557" v="6719" actId="478"/>
          <ac:spMkLst>
            <pc:docMk/>
            <pc:sldMk cId="4100532031" sldId="306"/>
            <ac:spMk id="41" creationId="{A85194D2-393A-4139-827D-6220D012768E}"/>
          </ac:spMkLst>
        </pc:spChg>
        <pc:spChg chg="mod">
          <ac:chgData name="Student - Samuel Sim Wei Xuan" userId="ef0c3dc8-a5e4-49a4-a658-fa0f00c2d01f" providerId="ADAL" clId="{48A3873F-B2EB-4FBB-A7D0-B9AC1427642F}" dt="2021-11-11T12:44:27.382" v="6932" actId="20577"/>
          <ac:spMkLst>
            <pc:docMk/>
            <pc:sldMk cId="4100532031" sldId="306"/>
            <ac:spMk id="46" creationId="{271F1A6A-C3F3-490A-BEB4-E88D5C053F21}"/>
          </ac:spMkLst>
        </pc:spChg>
        <pc:grpChg chg="del">
          <ac:chgData name="Student - Samuel Sim Wei Xuan" userId="ef0c3dc8-a5e4-49a4-a658-fa0f00c2d01f" providerId="ADAL" clId="{48A3873F-B2EB-4FBB-A7D0-B9AC1427642F}" dt="2021-11-11T12:36:51.362" v="6219" actId="478"/>
          <ac:grpSpMkLst>
            <pc:docMk/>
            <pc:sldMk cId="4100532031" sldId="306"/>
            <ac:grpSpMk id="15" creationId="{5C37597C-83D1-40A0-830A-16683B5595A7}"/>
          </ac:grpSpMkLst>
        </pc:grpChg>
        <pc:picChg chg="add mod modCrop">
          <ac:chgData name="Student - Samuel Sim Wei Xuan" userId="ef0c3dc8-a5e4-49a4-a658-fa0f00c2d01f" providerId="ADAL" clId="{48A3873F-B2EB-4FBB-A7D0-B9AC1427642F}" dt="2021-11-11T12:43:23.042" v="6752" actId="1076"/>
          <ac:picMkLst>
            <pc:docMk/>
            <pc:sldMk cId="4100532031" sldId="306"/>
            <ac:picMk id="7" creationId="{E0D61D62-EDEC-4964-928B-E99E352E182D}"/>
          </ac:picMkLst>
        </pc:picChg>
        <pc:picChg chg="add mod">
          <ac:chgData name="Student - Samuel Sim Wei Xuan" userId="ef0c3dc8-a5e4-49a4-a658-fa0f00c2d01f" providerId="ADAL" clId="{48A3873F-B2EB-4FBB-A7D0-B9AC1427642F}" dt="2021-11-11T12:43:23.042" v="6752" actId="1076"/>
          <ac:picMkLst>
            <pc:docMk/>
            <pc:sldMk cId="4100532031" sldId="306"/>
            <ac:picMk id="10" creationId="{86132610-9DB5-4C40-AC40-190DDC4CA6D1}"/>
          </ac:picMkLst>
        </pc:picChg>
        <pc:picChg chg="add mod modCrop">
          <ac:chgData name="Student - Samuel Sim Wei Xuan" userId="ef0c3dc8-a5e4-49a4-a658-fa0f00c2d01f" providerId="ADAL" clId="{48A3873F-B2EB-4FBB-A7D0-B9AC1427642F}" dt="2021-11-11T12:43:23.042" v="6752" actId="1076"/>
          <ac:picMkLst>
            <pc:docMk/>
            <pc:sldMk cId="4100532031" sldId="306"/>
            <ac:picMk id="16" creationId="{E20B2698-408E-4AFE-951C-B0F53E9A9488}"/>
          </ac:picMkLst>
        </pc:picChg>
        <pc:picChg chg="del">
          <ac:chgData name="Student - Samuel Sim Wei Xuan" userId="ef0c3dc8-a5e4-49a4-a658-fa0f00c2d01f" providerId="ADAL" clId="{48A3873F-B2EB-4FBB-A7D0-B9AC1427642F}" dt="2021-11-11T12:36:50.726" v="6218" actId="478"/>
          <ac:picMkLst>
            <pc:docMk/>
            <pc:sldMk cId="4100532031" sldId="306"/>
            <ac:picMk id="49" creationId="{F376AEF0-2433-4372-8E75-B88AC1AC404D}"/>
          </ac:picMkLst>
        </pc:picChg>
        <pc:cxnChg chg="del mod">
          <ac:chgData name="Student - Samuel Sim Wei Xuan" userId="ef0c3dc8-a5e4-49a4-a658-fa0f00c2d01f" providerId="ADAL" clId="{48A3873F-B2EB-4FBB-A7D0-B9AC1427642F}" dt="2021-11-11T12:37:19.892" v="6225" actId="478"/>
          <ac:cxnSpMkLst>
            <pc:docMk/>
            <pc:sldMk cId="4100532031" sldId="306"/>
            <ac:cxnSpMk id="19" creationId="{A843E8A8-00A1-4029-9994-A666C339AC44}"/>
          </ac:cxnSpMkLst>
        </pc:cxnChg>
        <pc:cxnChg chg="del mod">
          <ac:chgData name="Student - Samuel Sim Wei Xuan" userId="ef0c3dc8-a5e4-49a4-a658-fa0f00c2d01f" providerId="ADAL" clId="{48A3873F-B2EB-4FBB-A7D0-B9AC1427642F}" dt="2021-11-11T12:37:20.300" v="6226" actId="478"/>
          <ac:cxnSpMkLst>
            <pc:docMk/>
            <pc:sldMk cId="4100532031" sldId="306"/>
            <ac:cxnSpMk id="33" creationId="{D1D620DB-3489-4D53-A817-F8437F9006A7}"/>
          </ac:cxnSpMkLst>
        </pc:cxnChg>
        <pc:cxnChg chg="del mod">
          <ac:chgData name="Student - Samuel Sim Wei Xuan" userId="ef0c3dc8-a5e4-49a4-a658-fa0f00c2d01f" providerId="ADAL" clId="{48A3873F-B2EB-4FBB-A7D0-B9AC1427642F}" dt="2021-11-11T12:37:20.977" v="6227" actId="478"/>
          <ac:cxnSpMkLst>
            <pc:docMk/>
            <pc:sldMk cId="4100532031" sldId="306"/>
            <ac:cxnSpMk id="36" creationId="{ECDC16EA-5A58-4EDA-9023-D3342212B44B}"/>
          </ac:cxnSpMkLst>
        </pc:cxnChg>
      </pc:sldChg>
      <pc:sldMasterChg chg="setBg modSldLayout">
        <pc:chgData name="Student - Samuel Sim Wei Xuan" userId="ef0c3dc8-a5e4-49a4-a658-fa0f00c2d01f" providerId="ADAL" clId="{48A3873F-B2EB-4FBB-A7D0-B9AC1427642F}" dt="2021-11-11T06:40:52.403" v="33"/>
        <pc:sldMasterMkLst>
          <pc:docMk/>
          <pc:sldMasterMk cId="496954076" sldId="2147483648"/>
        </pc:sldMasterMkLst>
        <pc:sldLayoutChg chg="setBg">
          <pc:chgData name="Student - Samuel Sim Wei Xuan" userId="ef0c3dc8-a5e4-49a4-a658-fa0f00c2d01f" providerId="ADAL" clId="{48A3873F-B2EB-4FBB-A7D0-B9AC1427642F}" dt="2021-11-11T06:40:52.403" v="33"/>
          <pc:sldLayoutMkLst>
            <pc:docMk/>
            <pc:sldMasterMk cId="496954076" sldId="2147483648"/>
            <pc:sldLayoutMk cId="1554183382" sldId="2147483649"/>
          </pc:sldLayoutMkLst>
        </pc:sldLayoutChg>
        <pc:sldLayoutChg chg="setBg">
          <pc:chgData name="Student - Samuel Sim Wei Xuan" userId="ef0c3dc8-a5e4-49a4-a658-fa0f00c2d01f" providerId="ADAL" clId="{48A3873F-B2EB-4FBB-A7D0-B9AC1427642F}" dt="2021-11-11T06:40:52.403" v="33"/>
          <pc:sldLayoutMkLst>
            <pc:docMk/>
            <pc:sldMasterMk cId="496954076" sldId="2147483648"/>
            <pc:sldLayoutMk cId="3929339516" sldId="2147483650"/>
          </pc:sldLayoutMkLst>
        </pc:sldLayoutChg>
        <pc:sldLayoutChg chg="setBg">
          <pc:chgData name="Student - Samuel Sim Wei Xuan" userId="ef0c3dc8-a5e4-49a4-a658-fa0f00c2d01f" providerId="ADAL" clId="{48A3873F-B2EB-4FBB-A7D0-B9AC1427642F}" dt="2021-11-11T06:40:52.403" v="33"/>
          <pc:sldLayoutMkLst>
            <pc:docMk/>
            <pc:sldMasterMk cId="496954076" sldId="2147483648"/>
            <pc:sldLayoutMk cId="3961774281" sldId="2147483651"/>
          </pc:sldLayoutMkLst>
        </pc:sldLayoutChg>
        <pc:sldLayoutChg chg="setBg">
          <pc:chgData name="Student - Samuel Sim Wei Xuan" userId="ef0c3dc8-a5e4-49a4-a658-fa0f00c2d01f" providerId="ADAL" clId="{48A3873F-B2EB-4FBB-A7D0-B9AC1427642F}" dt="2021-11-11T06:40:52.403" v="33"/>
          <pc:sldLayoutMkLst>
            <pc:docMk/>
            <pc:sldMasterMk cId="496954076" sldId="2147483648"/>
            <pc:sldLayoutMk cId="2089362293" sldId="2147483652"/>
          </pc:sldLayoutMkLst>
        </pc:sldLayoutChg>
        <pc:sldLayoutChg chg="setBg">
          <pc:chgData name="Student - Samuel Sim Wei Xuan" userId="ef0c3dc8-a5e4-49a4-a658-fa0f00c2d01f" providerId="ADAL" clId="{48A3873F-B2EB-4FBB-A7D0-B9AC1427642F}" dt="2021-11-11T06:40:52.403" v="33"/>
          <pc:sldLayoutMkLst>
            <pc:docMk/>
            <pc:sldMasterMk cId="496954076" sldId="2147483648"/>
            <pc:sldLayoutMk cId="4180472795" sldId="2147483653"/>
          </pc:sldLayoutMkLst>
        </pc:sldLayoutChg>
        <pc:sldLayoutChg chg="setBg">
          <pc:chgData name="Student - Samuel Sim Wei Xuan" userId="ef0c3dc8-a5e4-49a4-a658-fa0f00c2d01f" providerId="ADAL" clId="{48A3873F-B2EB-4FBB-A7D0-B9AC1427642F}" dt="2021-11-11T06:40:52.403" v="33"/>
          <pc:sldLayoutMkLst>
            <pc:docMk/>
            <pc:sldMasterMk cId="496954076" sldId="2147483648"/>
            <pc:sldLayoutMk cId="2003970721" sldId="2147483654"/>
          </pc:sldLayoutMkLst>
        </pc:sldLayoutChg>
        <pc:sldLayoutChg chg="setBg">
          <pc:chgData name="Student - Samuel Sim Wei Xuan" userId="ef0c3dc8-a5e4-49a4-a658-fa0f00c2d01f" providerId="ADAL" clId="{48A3873F-B2EB-4FBB-A7D0-B9AC1427642F}" dt="2021-11-11T06:40:52.403" v="33"/>
          <pc:sldLayoutMkLst>
            <pc:docMk/>
            <pc:sldMasterMk cId="496954076" sldId="2147483648"/>
            <pc:sldLayoutMk cId="1478391886" sldId="2147483655"/>
          </pc:sldLayoutMkLst>
        </pc:sldLayoutChg>
        <pc:sldLayoutChg chg="setBg">
          <pc:chgData name="Student - Samuel Sim Wei Xuan" userId="ef0c3dc8-a5e4-49a4-a658-fa0f00c2d01f" providerId="ADAL" clId="{48A3873F-B2EB-4FBB-A7D0-B9AC1427642F}" dt="2021-11-11T06:40:52.403" v="33"/>
          <pc:sldLayoutMkLst>
            <pc:docMk/>
            <pc:sldMasterMk cId="496954076" sldId="2147483648"/>
            <pc:sldLayoutMk cId="3451495447" sldId="2147483656"/>
          </pc:sldLayoutMkLst>
        </pc:sldLayoutChg>
        <pc:sldLayoutChg chg="setBg">
          <pc:chgData name="Student - Samuel Sim Wei Xuan" userId="ef0c3dc8-a5e4-49a4-a658-fa0f00c2d01f" providerId="ADAL" clId="{48A3873F-B2EB-4FBB-A7D0-B9AC1427642F}" dt="2021-11-11T06:40:52.403" v="33"/>
          <pc:sldLayoutMkLst>
            <pc:docMk/>
            <pc:sldMasterMk cId="496954076" sldId="2147483648"/>
            <pc:sldLayoutMk cId="2846337097" sldId="2147483657"/>
          </pc:sldLayoutMkLst>
        </pc:sldLayoutChg>
        <pc:sldLayoutChg chg="setBg">
          <pc:chgData name="Student - Samuel Sim Wei Xuan" userId="ef0c3dc8-a5e4-49a4-a658-fa0f00c2d01f" providerId="ADAL" clId="{48A3873F-B2EB-4FBB-A7D0-B9AC1427642F}" dt="2021-11-11T06:40:52.403" v="33"/>
          <pc:sldLayoutMkLst>
            <pc:docMk/>
            <pc:sldMasterMk cId="496954076" sldId="2147483648"/>
            <pc:sldLayoutMk cId="1575570846" sldId="2147483658"/>
          </pc:sldLayoutMkLst>
        </pc:sldLayoutChg>
        <pc:sldLayoutChg chg="setBg">
          <pc:chgData name="Student - Samuel Sim Wei Xuan" userId="ef0c3dc8-a5e4-49a4-a658-fa0f00c2d01f" providerId="ADAL" clId="{48A3873F-B2EB-4FBB-A7D0-B9AC1427642F}" dt="2021-11-11T06:40:52.403" v="33"/>
          <pc:sldLayoutMkLst>
            <pc:docMk/>
            <pc:sldMasterMk cId="496954076" sldId="2147483648"/>
            <pc:sldLayoutMk cId="2710424007" sldId="2147483659"/>
          </pc:sldLayoutMkLst>
        </pc:sldLayoutChg>
      </pc:sldMasterChg>
    </pc:docChg>
  </pc:docChgLst>
  <pc:docChgLst>
    <pc:chgData name="Student - Samuel Sim Wei Xuan" userId="ef0c3dc8-a5e4-49a4-a658-fa0f00c2d01f" providerId="ADAL" clId="{B0BA877A-5671-4DC6-A137-20C1505ED281}"/>
    <pc:docChg chg="undo redo custSel addSld delSld modSld sldOrd">
      <pc:chgData name="Student - Samuel Sim Wei Xuan" userId="ef0c3dc8-a5e4-49a4-a658-fa0f00c2d01f" providerId="ADAL" clId="{B0BA877A-5671-4DC6-A137-20C1505ED281}" dt="2021-12-02T09:49:47.791" v="690" actId="20577"/>
      <pc:docMkLst>
        <pc:docMk/>
      </pc:docMkLst>
      <pc:sldChg chg="add del">
        <pc:chgData name="Student - Samuel Sim Wei Xuan" userId="ef0c3dc8-a5e4-49a4-a658-fa0f00c2d01f" providerId="ADAL" clId="{B0BA877A-5671-4DC6-A137-20C1505ED281}" dt="2021-11-25T06:38:30.442" v="122" actId="47"/>
        <pc:sldMkLst>
          <pc:docMk/>
          <pc:sldMk cId="0" sldId="257"/>
        </pc:sldMkLst>
      </pc:sldChg>
      <pc:sldChg chg="add del">
        <pc:chgData name="Student - Samuel Sim Wei Xuan" userId="ef0c3dc8-a5e4-49a4-a658-fa0f00c2d01f" providerId="ADAL" clId="{B0BA877A-5671-4DC6-A137-20C1505ED281}" dt="2021-11-25T06:38:30.442" v="122" actId="47"/>
        <pc:sldMkLst>
          <pc:docMk/>
          <pc:sldMk cId="2172209316" sldId="258"/>
        </pc:sldMkLst>
      </pc:sldChg>
      <pc:sldChg chg="add del">
        <pc:chgData name="Student - Samuel Sim Wei Xuan" userId="ef0c3dc8-a5e4-49a4-a658-fa0f00c2d01f" providerId="ADAL" clId="{B0BA877A-5671-4DC6-A137-20C1505ED281}" dt="2021-11-25T06:38:30.442" v="122" actId="47"/>
        <pc:sldMkLst>
          <pc:docMk/>
          <pc:sldMk cId="1070860415" sldId="260"/>
        </pc:sldMkLst>
      </pc:sldChg>
      <pc:sldChg chg="add">
        <pc:chgData name="Student - Samuel Sim Wei Xuan" userId="ef0c3dc8-a5e4-49a4-a658-fa0f00c2d01f" providerId="ADAL" clId="{B0BA877A-5671-4DC6-A137-20C1505ED281}" dt="2021-11-25T06:26:33.016" v="0"/>
        <pc:sldMkLst>
          <pc:docMk/>
          <pc:sldMk cId="380246483" sldId="261"/>
        </pc:sldMkLst>
      </pc:sldChg>
      <pc:sldChg chg="add">
        <pc:chgData name="Student - Samuel Sim Wei Xuan" userId="ef0c3dc8-a5e4-49a4-a658-fa0f00c2d01f" providerId="ADAL" clId="{B0BA877A-5671-4DC6-A137-20C1505ED281}" dt="2021-11-25T06:26:33.016" v="0"/>
        <pc:sldMkLst>
          <pc:docMk/>
          <pc:sldMk cId="640915713" sldId="262"/>
        </pc:sldMkLst>
      </pc:sldChg>
      <pc:sldChg chg="add del">
        <pc:chgData name="Student - Samuel Sim Wei Xuan" userId="ef0c3dc8-a5e4-49a4-a658-fa0f00c2d01f" providerId="ADAL" clId="{B0BA877A-5671-4DC6-A137-20C1505ED281}" dt="2021-11-29T10:00:52.852" v="658" actId="47"/>
        <pc:sldMkLst>
          <pc:docMk/>
          <pc:sldMk cId="1826311438" sldId="266"/>
        </pc:sldMkLst>
      </pc:sldChg>
      <pc:sldChg chg="add del">
        <pc:chgData name="Student - Samuel Sim Wei Xuan" userId="ef0c3dc8-a5e4-49a4-a658-fa0f00c2d01f" providerId="ADAL" clId="{B0BA877A-5671-4DC6-A137-20C1505ED281}" dt="2021-11-25T06:38:21.172" v="120" actId="47"/>
        <pc:sldMkLst>
          <pc:docMk/>
          <pc:sldMk cId="4221139409" sldId="267"/>
        </pc:sldMkLst>
      </pc:sldChg>
      <pc:sldChg chg="add del">
        <pc:chgData name="Student - Samuel Sim Wei Xuan" userId="ef0c3dc8-a5e4-49a4-a658-fa0f00c2d01f" providerId="ADAL" clId="{B0BA877A-5671-4DC6-A137-20C1505ED281}" dt="2021-11-25T06:38:21.172" v="120" actId="47"/>
        <pc:sldMkLst>
          <pc:docMk/>
          <pc:sldMk cId="2530688227" sldId="268"/>
        </pc:sldMkLst>
      </pc:sldChg>
      <pc:sldChg chg="add del">
        <pc:chgData name="Student - Samuel Sim Wei Xuan" userId="ef0c3dc8-a5e4-49a4-a658-fa0f00c2d01f" providerId="ADAL" clId="{B0BA877A-5671-4DC6-A137-20C1505ED281}" dt="2021-11-25T06:38:21.172" v="120" actId="47"/>
        <pc:sldMkLst>
          <pc:docMk/>
          <pc:sldMk cId="540400319" sldId="269"/>
        </pc:sldMkLst>
      </pc:sldChg>
      <pc:sldChg chg="add del">
        <pc:chgData name="Student - Samuel Sim Wei Xuan" userId="ef0c3dc8-a5e4-49a4-a658-fa0f00c2d01f" providerId="ADAL" clId="{B0BA877A-5671-4DC6-A137-20C1505ED281}" dt="2021-11-25T06:38:21.172" v="120" actId="47"/>
        <pc:sldMkLst>
          <pc:docMk/>
          <pc:sldMk cId="2324895580" sldId="270"/>
        </pc:sldMkLst>
      </pc:sldChg>
      <pc:sldChg chg="add del">
        <pc:chgData name="Student - Samuel Sim Wei Xuan" userId="ef0c3dc8-a5e4-49a4-a658-fa0f00c2d01f" providerId="ADAL" clId="{B0BA877A-5671-4DC6-A137-20C1505ED281}" dt="2021-11-25T06:38:21.172" v="120" actId="47"/>
        <pc:sldMkLst>
          <pc:docMk/>
          <pc:sldMk cId="3932857682" sldId="271"/>
        </pc:sldMkLst>
      </pc:sldChg>
      <pc:sldChg chg="add del">
        <pc:chgData name="Student - Samuel Sim Wei Xuan" userId="ef0c3dc8-a5e4-49a4-a658-fa0f00c2d01f" providerId="ADAL" clId="{B0BA877A-5671-4DC6-A137-20C1505ED281}" dt="2021-11-25T06:38:21.172" v="120" actId="47"/>
        <pc:sldMkLst>
          <pc:docMk/>
          <pc:sldMk cId="2571779225" sldId="272"/>
        </pc:sldMkLst>
      </pc:sldChg>
      <pc:sldChg chg="add del">
        <pc:chgData name="Student - Samuel Sim Wei Xuan" userId="ef0c3dc8-a5e4-49a4-a658-fa0f00c2d01f" providerId="ADAL" clId="{B0BA877A-5671-4DC6-A137-20C1505ED281}" dt="2021-11-25T06:38:21.172" v="120" actId="47"/>
        <pc:sldMkLst>
          <pc:docMk/>
          <pc:sldMk cId="1265621640" sldId="273"/>
        </pc:sldMkLst>
      </pc:sldChg>
      <pc:sldChg chg="add del">
        <pc:chgData name="Student - Samuel Sim Wei Xuan" userId="ef0c3dc8-a5e4-49a4-a658-fa0f00c2d01f" providerId="ADAL" clId="{B0BA877A-5671-4DC6-A137-20C1505ED281}" dt="2021-11-25T06:38:21.172" v="120" actId="47"/>
        <pc:sldMkLst>
          <pc:docMk/>
          <pc:sldMk cId="1622114965" sldId="275"/>
        </pc:sldMkLst>
      </pc:sldChg>
      <pc:sldChg chg="add del">
        <pc:chgData name="Student - Samuel Sim Wei Xuan" userId="ef0c3dc8-a5e4-49a4-a658-fa0f00c2d01f" providerId="ADAL" clId="{B0BA877A-5671-4DC6-A137-20C1505ED281}" dt="2021-11-25T06:38:21.172" v="120" actId="47"/>
        <pc:sldMkLst>
          <pc:docMk/>
          <pc:sldMk cId="1526786656" sldId="276"/>
        </pc:sldMkLst>
      </pc:sldChg>
      <pc:sldChg chg="add del">
        <pc:chgData name="Student - Samuel Sim Wei Xuan" userId="ef0c3dc8-a5e4-49a4-a658-fa0f00c2d01f" providerId="ADAL" clId="{B0BA877A-5671-4DC6-A137-20C1505ED281}" dt="2021-11-25T06:38:21.172" v="120" actId="47"/>
        <pc:sldMkLst>
          <pc:docMk/>
          <pc:sldMk cId="2585275513" sldId="277"/>
        </pc:sldMkLst>
      </pc:sldChg>
      <pc:sldChg chg="add del">
        <pc:chgData name="Student - Samuel Sim Wei Xuan" userId="ef0c3dc8-a5e4-49a4-a658-fa0f00c2d01f" providerId="ADAL" clId="{B0BA877A-5671-4DC6-A137-20C1505ED281}" dt="2021-11-25T06:38:21.172" v="120" actId="47"/>
        <pc:sldMkLst>
          <pc:docMk/>
          <pc:sldMk cId="1558628698" sldId="285"/>
        </pc:sldMkLst>
      </pc:sldChg>
      <pc:sldChg chg="add del">
        <pc:chgData name="Student - Samuel Sim Wei Xuan" userId="ef0c3dc8-a5e4-49a4-a658-fa0f00c2d01f" providerId="ADAL" clId="{B0BA877A-5671-4DC6-A137-20C1505ED281}" dt="2021-11-25T06:38:21.172" v="120" actId="47"/>
        <pc:sldMkLst>
          <pc:docMk/>
          <pc:sldMk cId="1428744538" sldId="286"/>
        </pc:sldMkLst>
      </pc:sldChg>
      <pc:sldChg chg="add del">
        <pc:chgData name="Student - Samuel Sim Wei Xuan" userId="ef0c3dc8-a5e4-49a4-a658-fa0f00c2d01f" providerId="ADAL" clId="{B0BA877A-5671-4DC6-A137-20C1505ED281}" dt="2021-11-25T06:38:21.172" v="120" actId="47"/>
        <pc:sldMkLst>
          <pc:docMk/>
          <pc:sldMk cId="3517040416" sldId="287"/>
        </pc:sldMkLst>
      </pc:sldChg>
      <pc:sldChg chg="add del">
        <pc:chgData name="Student - Samuel Sim Wei Xuan" userId="ef0c3dc8-a5e4-49a4-a658-fa0f00c2d01f" providerId="ADAL" clId="{B0BA877A-5671-4DC6-A137-20C1505ED281}" dt="2021-11-25T06:38:21.172" v="120" actId="47"/>
        <pc:sldMkLst>
          <pc:docMk/>
          <pc:sldMk cId="3728737494" sldId="288"/>
        </pc:sldMkLst>
      </pc:sldChg>
      <pc:sldChg chg="add del">
        <pc:chgData name="Student - Samuel Sim Wei Xuan" userId="ef0c3dc8-a5e4-49a4-a658-fa0f00c2d01f" providerId="ADAL" clId="{B0BA877A-5671-4DC6-A137-20C1505ED281}" dt="2021-11-25T06:38:08.441" v="119" actId="47"/>
        <pc:sldMkLst>
          <pc:docMk/>
          <pc:sldMk cId="3136845172" sldId="290"/>
        </pc:sldMkLst>
      </pc:sldChg>
      <pc:sldChg chg="add del">
        <pc:chgData name="Student - Samuel Sim Wei Xuan" userId="ef0c3dc8-a5e4-49a4-a658-fa0f00c2d01f" providerId="ADAL" clId="{B0BA877A-5671-4DC6-A137-20C1505ED281}" dt="2021-11-25T06:38:08.441" v="119" actId="47"/>
        <pc:sldMkLst>
          <pc:docMk/>
          <pc:sldMk cId="1774219362" sldId="292"/>
        </pc:sldMkLst>
      </pc:sldChg>
      <pc:sldChg chg="add del">
        <pc:chgData name="Student - Samuel Sim Wei Xuan" userId="ef0c3dc8-a5e4-49a4-a658-fa0f00c2d01f" providerId="ADAL" clId="{B0BA877A-5671-4DC6-A137-20C1505ED281}" dt="2021-11-25T06:38:08.441" v="119" actId="47"/>
        <pc:sldMkLst>
          <pc:docMk/>
          <pc:sldMk cId="3663355057" sldId="293"/>
        </pc:sldMkLst>
      </pc:sldChg>
      <pc:sldChg chg="add del">
        <pc:chgData name="Student - Samuel Sim Wei Xuan" userId="ef0c3dc8-a5e4-49a4-a658-fa0f00c2d01f" providerId="ADAL" clId="{B0BA877A-5671-4DC6-A137-20C1505ED281}" dt="2021-11-25T06:38:08.441" v="119" actId="47"/>
        <pc:sldMkLst>
          <pc:docMk/>
          <pc:sldMk cId="4268021612" sldId="294"/>
        </pc:sldMkLst>
      </pc:sldChg>
      <pc:sldChg chg="add del">
        <pc:chgData name="Student - Samuel Sim Wei Xuan" userId="ef0c3dc8-a5e4-49a4-a658-fa0f00c2d01f" providerId="ADAL" clId="{B0BA877A-5671-4DC6-A137-20C1505ED281}" dt="2021-11-25T06:38:08.441" v="119" actId="47"/>
        <pc:sldMkLst>
          <pc:docMk/>
          <pc:sldMk cId="1348255781" sldId="295"/>
        </pc:sldMkLst>
      </pc:sldChg>
      <pc:sldChg chg="add del">
        <pc:chgData name="Student - Samuel Sim Wei Xuan" userId="ef0c3dc8-a5e4-49a4-a658-fa0f00c2d01f" providerId="ADAL" clId="{B0BA877A-5671-4DC6-A137-20C1505ED281}" dt="2021-11-25T06:38:08.441" v="119" actId="47"/>
        <pc:sldMkLst>
          <pc:docMk/>
          <pc:sldMk cId="1789045704" sldId="296"/>
        </pc:sldMkLst>
      </pc:sldChg>
      <pc:sldChg chg="add del">
        <pc:chgData name="Student - Samuel Sim Wei Xuan" userId="ef0c3dc8-a5e4-49a4-a658-fa0f00c2d01f" providerId="ADAL" clId="{B0BA877A-5671-4DC6-A137-20C1505ED281}" dt="2021-11-25T06:38:08.441" v="119" actId="47"/>
        <pc:sldMkLst>
          <pc:docMk/>
          <pc:sldMk cId="3618280106" sldId="297"/>
        </pc:sldMkLst>
      </pc:sldChg>
      <pc:sldChg chg="add del">
        <pc:chgData name="Student - Samuel Sim Wei Xuan" userId="ef0c3dc8-a5e4-49a4-a658-fa0f00c2d01f" providerId="ADAL" clId="{B0BA877A-5671-4DC6-A137-20C1505ED281}" dt="2021-11-25T06:38:08.441" v="119" actId="47"/>
        <pc:sldMkLst>
          <pc:docMk/>
          <pc:sldMk cId="877848020" sldId="299"/>
        </pc:sldMkLst>
      </pc:sldChg>
      <pc:sldChg chg="add del">
        <pc:chgData name="Student - Samuel Sim Wei Xuan" userId="ef0c3dc8-a5e4-49a4-a658-fa0f00c2d01f" providerId="ADAL" clId="{B0BA877A-5671-4DC6-A137-20C1505ED281}" dt="2021-11-25T06:38:08.441" v="119" actId="47"/>
        <pc:sldMkLst>
          <pc:docMk/>
          <pc:sldMk cId="1542098297" sldId="300"/>
        </pc:sldMkLst>
      </pc:sldChg>
      <pc:sldChg chg="add del">
        <pc:chgData name="Student - Samuel Sim Wei Xuan" userId="ef0c3dc8-a5e4-49a4-a658-fa0f00c2d01f" providerId="ADAL" clId="{B0BA877A-5671-4DC6-A137-20C1505ED281}" dt="2021-11-25T06:38:08.441" v="119" actId="47"/>
        <pc:sldMkLst>
          <pc:docMk/>
          <pc:sldMk cId="1423353210" sldId="301"/>
        </pc:sldMkLst>
      </pc:sldChg>
      <pc:sldChg chg="add del">
        <pc:chgData name="Student - Samuel Sim Wei Xuan" userId="ef0c3dc8-a5e4-49a4-a658-fa0f00c2d01f" providerId="ADAL" clId="{B0BA877A-5671-4DC6-A137-20C1505ED281}" dt="2021-11-25T06:38:08.441" v="119" actId="47"/>
        <pc:sldMkLst>
          <pc:docMk/>
          <pc:sldMk cId="603628739" sldId="302"/>
        </pc:sldMkLst>
      </pc:sldChg>
      <pc:sldChg chg="add del">
        <pc:chgData name="Student - Samuel Sim Wei Xuan" userId="ef0c3dc8-a5e4-49a4-a658-fa0f00c2d01f" providerId="ADAL" clId="{B0BA877A-5671-4DC6-A137-20C1505ED281}" dt="2021-11-25T06:43:05.333" v="325" actId="47"/>
        <pc:sldMkLst>
          <pc:docMk/>
          <pc:sldMk cId="3494527828" sldId="303"/>
        </pc:sldMkLst>
      </pc:sldChg>
      <pc:sldChg chg="add del">
        <pc:chgData name="Student - Samuel Sim Wei Xuan" userId="ef0c3dc8-a5e4-49a4-a658-fa0f00c2d01f" providerId="ADAL" clId="{B0BA877A-5671-4DC6-A137-20C1505ED281}" dt="2021-11-25T06:38:30.442" v="122" actId="47"/>
        <pc:sldMkLst>
          <pc:docMk/>
          <pc:sldMk cId="1961169747" sldId="304"/>
        </pc:sldMkLst>
      </pc:sldChg>
      <pc:sldChg chg="add del">
        <pc:chgData name="Student - Samuel Sim Wei Xuan" userId="ef0c3dc8-a5e4-49a4-a658-fa0f00c2d01f" providerId="ADAL" clId="{B0BA877A-5671-4DC6-A137-20C1505ED281}" dt="2021-11-25T06:38:30.442" v="122" actId="47"/>
        <pc:sldMkLst>
          <pc:docMk/>
          <pc:sldMk cId="2390096631" sldId="305"/>
        </pc:sldMkLst>
      </pc:sldChg>
      <pc:sldChg chg="addSp delSp modSp add mod">
        <pc:chgData name="Student - Samuel Sim Wei Xuan" userId="ef0c3dc8-a5e4-49a4-a658-fa0f00c2d01f" providerId="ADAL" clId="{B0BA877A-5671-4DC6-A137-20C1505ED281}" dt="2021-11-25T09:32:20.102" v="573" actId="20577"/>
        <pc:sldMkLst>
          <pc:docMk/>
          <pc:sldMk cId="4100532031" sldId="306"/>
        </pc:sldMkLst>
        <pc:spChg chg="mod">
          <ac:chgData name="Student - Samuel Sim Wei Xuan" userId="ef0c3dc8-a5e4-49a4-a658-fa0f00c2d01f" providerId="ADAL" clId="{B0BA877A-5671-4DC6-A137-20C1505ED281}" dt="2021-11-25T09:32:20.102" v="573" actId="20577"/>
          <ac:spMkLst>
            <pc:docMk/>
            <pc:sldMk cId="4100532031" sldId="306"/>
            <ac:spMk id="46" creationId="{271F1A6A-C3F3-490A-BEB4-E88D5C053F21}"/>
          </ac:spMkLst>
        </pc:spChg>
        <pc:picChg chg="add del mod">
          <ac:chgData name="Student - Samuel Sim Wei Xuan" userId="ef0c3dc8-a5e4-49a4-a658-fa0f00c2d01f" providerId="ADAL" clId="{B0BA877A-5671-4DC6-A137-20C1505ED281}" dt="2021-11-25T06:57:47.960" v="404" actId="1036"/>
          <ac:picMkLst>
            <pc:docMk/>
            <pc:sldMk cId="4100532031" sldId="306"/>
            <ac:picMk id="7" creationId="{E0D61D62-EDEC-4964-928B-E99E352E182D}"/>
          </ac:picMkLst>
        </pc:picChg>
        <pc:picChg chg="add del mod">
          <ac:chgData name="Student - Samuel Sim Wei Xuan" userId="ef0c3dc8-a5e4-49a4-a658-fa0f00c2d01f" providerId="ADAL" clId="{B0BA877A-5671-4DC6-A137-20C1505ED281}" dt="2021-11-25T06:57:47.960" v="404" actId="1036"/>
          <ac:picMkLst>
            <pc:docMk/>
            <pc:sldMk cId="4100532031" sldId="306"/>
            <ac:picMk id="9" creationId="{2940EBD0-0A23-434B-8932-E54A5DA4F4E6}"/>
          </ac:picMkLst>
        </pc:picChg>
        <pc:picChg chg="add del mod">
          <ac:chgData name="Student - Samuel Sim Wei Xuan" userId="ef0c3dc8-a5e4-49a4-a658-fa0f00c2d01f" providerId="ADAL" clId="{B0BA877A-5671-4DC6-A137-20C1505ED281}" dt="2021-11-25T06:57:47.960" v="404" actId="1036"/>
          <ac:picMkLst>
            <pc:docMk/>
            <pc:sldMk cId="4100532031" sldId="306"/>
            <ac:picMk id="10" creationId="{86132610-9DB5-4C40-AC40-190DDC4CA6D1}"/>
          </ac:picMkLst>
        </pc:picChg>
      </pc:sldChg>
      <pc:sldChg chg="addSp delSp modSp mod">
        <pc:chgData name="Student - Samuel Sim Wei Xuan" userId="ef0c3dc8-a5e4-49a4-a658-fa0f00c2d01f" providerId="ADAL" clId="{B0BA877A-5671-4DC6-A137-20C1505ED281}" dt="2021-12-02T09:49:47.791" v="690" actId="20577"/>
        <pc:sldMkLst>
          <pc:docMk/>
          <pc:sldMk cId="0" sldId="307"/>
        </pc:sldMkLst>
        <pc:spChg chg="add del">
          <ac:chgData name="Student - Samuel Sim Wei Xuan" userId="ef0c3dc8-a5e4-49a4-a658-fa0f00c2d01f" providerId="ADAL" clId="{B0BA877A-5671-4DC6-A137-20C1505ED281}" dt="2021-11-27T05:55:58.030" v="652" actId="22"/>
          <ac:spMkLst>
            <pc:docMk/>
            <pc:sldMk cId="0" sldId="307"/>
            <ac:spMk id="10" creationId="{3A0243D8-C574-4AB6-B91D-AA739688CE80}"/>
          </ac:spMkLst>
        </pc:spChg>
        <pc:spChg chg="mod">
          <ac:chgData name="Student - Samuel Sim Wei Xuan" userId="ef0c3dc8-a5e4-49a4-a658-fa0f00c2d01f" providerId="ADAL" clId="{B0BA877A-5671-4DC6-A137-20C1505ED281}" dt="2021-12-02T09:49:47.791" v="690" actId="20577"/>
          <ac:spMkLst>
            <pc:docMk/>
            <pc:sldMk cId="0" sldId="307"/>
            <ac:spMk id="13" creationId="{00000000-0000-0000-0000-000000000000}"/>
          </ac:spMkLst>
        </pc:spChg>
        <pc:spChg chg="del topLvl">
          <ac:chgData name="Student - Samuel Sim Wei Xuan" userId="ef0c3dc8-a5e4-49a4-a658-fa0f00c2d01f" providerId="ADAL" clId="{B0BA877A-5671-4DC6-A137-20C1505ED281}" dt="2021-11-25T09:27:58.419" v="496" actId="478"/>
          <ac:spMkLst>
            <pc:docMk/>
            <pc:sldMk cId="0" sldId="307"/>
            <ac:spMk id="16" creationId="{84C4E97D-A039-483C-AC88-20FAACD6A6D5}"/>
          </ac:spMkLst>
        </pc:spChg>
        <pc:spChg chg="del">
          <ac:chgData name="Student - Samuel Sim Wei Xuan" userId="ef0c3dc8-a5e4-49a4-a658-fa0f00c2d01f" providerId="ADAL" clId="{B0BA877A-5671-4DC6-A137-20C1505ED281}" dt="2021-11-25T09:27:57.124" v="495" actId="478"/>
          <ac:spMkLst>
            <pc:docMk/>
            <pc:sldMk cId="0" sldId="307"/>
            <ac:spMk id="17" creationId="{8F00ACC0-4076-4512-A6B9-847F93B081F6}"/>
          </ac:spMkLst>
        </pc:spChg>
        <pc:grpChg chg="del">
          <ac:chgData name="Student - Samuel Sim Wei Xuan" userId="ef0c3dc8-a5e4-49a4-a658-fa0f00c2d01f" providerId="ADAL" clId="{B0BA877A-5671-4DC6-A137-20C1505ED281}" dt="2021-11-25T09:27:39.994" v="438" actId="478"/>
          <ac:grpSpMkLst>
            <pc:docMk/>
            <pc:sldMk cId="0" sldId="307"/>
            <ac:grpSpMk id="22" creationId="{C6F5DF9A-DF89-493E-BFD1-094860806D22}"/>
          </ac:grpSpMkLst>
        </pc:grpChg>
        <pc:picChg chg="del">
          <ac:chgData name="Student - Samuel Sim Wei Xuan" userId="ef0c3dc8-a5e4-49a4-a658-fa0f00c2d01f" providerId="ADAL" clId="{B0BA877A-5671-4DC6-A137-20C1505ED281}" dt="2021-11-25T09:27:41.071" v="439" actId="478"/>
          <ac:picMkLst>
            <pc:docMk/>
            <pc:sldMk cId="0" sldId="307"/>
            <ac:picMk id="18" creationId="{F22445BE-0006-4931-B55C-444D007EADD0}"/>
          </ac:picMkLst>
        </pc:picChg>
        <pc:picChg chg="del topLvl">
          <ac:chgData name="Student - Samuel Sim Wei Xuan" userId="ef0c3dc8-a5e4-49a4-a658-fa0f00c2d01f" providerId="ADAL" clId="{B0BA877A-5671-4DC6-A137-20C1505ED281}" dt="2021-11-25T09:27:39.994" v="438" actId="478"/>
          <ac:picMkLst>
            <pc:docMk/>
            <pc:sldMk cId="0" sldId="307"/>
            <ac:picMk id="19" creationId="{31B9BA7F-F6B1-47FF-802C-2E04742BF49E}"/>
          </ac:picMkLst>
        </pc:picChg>
      </pc:sldChg>
      <pc:sldChg chg="del">
        <pc:chgData name="Student - Samuel Sim Wei Xuan" userId="ef0c3dc8-a5e4-49a4-a658-fa0f00c2d01f" providerId="ADAL" clId="{B0BA877A-5671-4DC6-A137-20C1505ED281}" dt="2021-11-25T06:28:11.156" v="3" actId="47"/>
        <pc:sldMkLst>
          <pc:docMk/>
          <pc:sldMk cId="2934323579" sldId="308"/>
        </pc:sldMkLst>
      </pc:sldChg>
      <pc:sldChg chg="modSp add mod">
        <pc:chgData name="Student - Samuel Sim Wei Xuan" userId="ef0c3dc8-a5e4-49a4-a658-fa0f00c2d01f" providerId="ADAL" clId="{B0BA877A-5671-4DC6-A137-20C1505ED281}" dt="2021-11-25T09:32:41.141" v="576" actId="20577"/>
        <pc:sldMkLst>
          <pc:docMk/>
          <pc:sldMk cId="1055536730" sldId="309"/>
        </pc:sldMkLst>
        <pc:spChg chg="mod">
          <ac:chgData name="Student - Samuel Sim Wei Xuan" userId="ef0c3dc8-a5e4-49a4-a658-fa0f00c2d01f" providerId="ADAL" clId="{B0BA877A-5671-4DC6-A137-20C1505ED281}" dt="2021-11-25T09:32:41.141" v="576" actId="20577"/>
          <ac:spMkLst>
            <pc:docMk/>
            <pc:sldMk cId="1055536730" sldId="309"/>
            <ac:spMk id="46" creationId="{271F1A6A-C3F3-490A-BEB4-E88D5C053F21}"/>
          </ac:spMkLst>
        </pc:spChg>
      </pc:sldChg>
      <pc:sldChg chg="add del">
        <pc:chgData name="Student - Samuel Sim Wei Xuan" userId="ef0c3dc8-a5e4-49a4-a658-fa0f00c2d01f" providerId="ADAL" clId="{B0BA877A-5671-4DC6-A137-20C1505ED281}" dt="2021-11-25T06:38:30.442" v="122" actId="47"/>
        <pc:sldMkLst>
          <pc:docMk/>
          <pc:sldMk cId="1388424902" sldId="310"/>
        </pc:sldMkLst>
      </pc:sldChg>
      <pc:sldChg chg="add">
        <pc:chgData name="Student - Samuel Sim Wei Xuan" userId="ef0c3dc8-a5e4-49a4-a658-fa0f00c2d01f" providerId="ADAL" clId="{B0BA877A-5671-4DC6-A137-20C1505ED281}" dt="2021-11-29T10:00:40.986" v="655"/>
        <pc:sldMkLst>
          <pc:docMk/>
          <pc:sldMk cId="3444694206" sldId="310"/>
        </pc:sldMkLst>
      </pc:sldChg>
      <pc:sldChg chg="add del">
        <pc:chgData name="Student - Samuel Sim Wei Xuan" userId="ef0c3dc8-a5e4-49a4-a658-fa0f00c2d01f" providerId="ADAL" clId="{B0BA877A-5671-4DC6-A137-20C1505ED281}" dt="2021-11-25T06:38:30.442" v="122" actId="47"/>
        <pc:sldMkLst>
          <pc:docMk/>
          <pc:sldMk cId="1137750353" sldId="311"/>
        </pc:sldMkLst>
      </pc:sldChg>
      <pc:sldChg chg="add del">
        <pc:chgData name="Student - Samuel Sim Wei Xuan" userId="ef0c3dc8-a5e4-49a4-a658-fa0f00c2d01f" providerId="ADAL" clId="{B0BA877A-5671-4DC6-A137-20C1505ED281}" dt="2021-11-29T10:02:10.749" v="661" actId="47"/>
        <pc:sldMkLst>
          <pc:docMk/>
          <pc:sldMk cId="1197753359" sldId="311"/>
        </pc:sldMkLst>
      </pc:sldChg>
      <pc:sldChg chg="add del">
        <pc:chgData name="Student - Samuel Sim Wei Xuan" userId="ef0c3dc8-a5e4-49a4-a658-fa0f00c2d01f" providerId="ADAL" clId="{B0BA877A-5671-4DC6-A137-20C1505ED281}" dt="2021-11-25T06:43:03.233" v="324" actId="47"/>
        <pc:sldMkLst>
          <pc:docMk/>
          <pc:sldMk cId="2368438391" sldId="312"/>
        </pc:sldMkLst>
      </pc:sldChg>
      <pc:sldChg chg="add del">
        <pc:chgData name="Student - Samuel Sim Wei Xuan" userId="ef0c3dc8-a5e4-49a4-a658-fa0f00c2d01f" providerId="ADAL" clId="{B0BA877A-5671-4DC6-A137-20C1505ED281}" dt="2021-11-25T06:31:13.378" v="25" actId="47"/>
        <pc:sldMkLst>
          <pc:docMk/>
          <pc:sldMk cId="1487161385" sldId="314"/>
        </pc:sldMkLst>
      </pc:sldChg>
      <pc:sldChg chg="add ord">
        <pc:chgData name="Student - Samuel Sim Wei Xuan" userId="ef0c3dc8-a5e4-49a4-a658-fa0f00c2d01f" providerId="ADAL" clId="{B0BA877A-5671-4DC6-A137-20C1505ED281}" dt="2021-11-29T10:02:25.483" v="666"/>
        <pc:sldMkLst>
          <pc:docMk/>
          <pc:sldMk cId="1313725159" sldId="316"/>
        </pc:sldMkLst>
      </pc:sldChg>
      <pc:sldChg chg="add del">
        <pc:chgData name="Student - Samuel Sim Wei Xuan" userId="ef0c3dc8-a5e4-49a4-a658-fa0f00c2d01f" providerId="ADAL" clId="{B0BA877A-5671-4DC6-A137-20C1505ED281}" dt="2021-11-25T06:31:13.378" v="25" actId="47"/>
        <pc:sldMkLst>
          <pc:docMk/>
          <pc:sldMk cId="2996677693" sldId="318"/>
        </pc:sldMkLst>
      </pc:sldChg>
      <pc:sldChg chg="add del">
        <pc:chgData name="Student - Samuel Sim Wei Xuan" userId="ef0c3dc8-a5e4-49a4-a658-fa0f00c2d01f" providerId="ADAL" clId="{B0BA877A-5671-4DC6-A137-20C1505ED281}" dt="2021-11-25T06:31:13.378" v="25" actId="47"/>
        <pc:sldMkLst>
          <pc:docMk/>
          <pc:sldMk cId="4272004436" sldId="319"/>
        </pc:sldMkLst>
      </pc:sldChg>
      <pc:sldChg chg="addSp delSp modSp add mod">
        <pc:chgData name="Student - Samuel Sim Wei Xuan" userId="ef0c3dc8-a5e4-49a4-a658-fa0f00c2d01f" providerId="ADAL" clId="{B0BA877A-5671-4DC6-A137-20C1505ED281}" dt="2021-11-25T09:34:07.627" v="587" actId="14100"/>
        <pc:sldMkLst>
          <pc:docMk/>
          <pc:sldMk cId="1201972523" sldId="321"/>
        </pc:sldMkLst>
        <pc:spChg chg="mod">
          <ac:chgData name="Student - Samuel Sim Wei Xuan" userId="ef0c3dc8-a5e4-49a4-a658-fa0f00c2d01f" providerId="ADAL" clId="{B0BA877A-5671-4DC6-A137-20C1505ED281}" dt="2021-11-25T09:34:07.627" v="587" actId="14100"/>
          <ac:spMkLst>
            <pc:docMk/>
            <pc:sldMk cId="1201972523" sldId="321"/>
            <ac:spMk id="18" creationId="{DFD1F0E1-3080-413E-A9C1-0E6BBEEC6348}"/>
          </ac:spMkLst>
        </pc:spChg>
        <pc:picChg chg="add mod ord">
          <ac:chgData name="Student - Samuel Sim Wei Xuan" userId="ef0c3dc8-a5e4-49a4-a658-fa0f00c2d01f" providerId="ADAL" clId="{B0BA877A-5671-4DC6-A137-20C1505ED281}" dt="2021-11-25T09:33:54.569" v="583" actId="1076"/>
          <ac:picMkLst>
            <pc:docMk/>
            <pc:sldMk cId="1201972523" sldId="321"/>
            <ac:picMk id="7" creationId="{C19CCC72-084C-4EFA-863E-059CDD2ACED9}"/>
          </ac:picMkLst>
        </pc:picChg>
        <pc:picChg chg="del">
          <ac:chgData name="Student - Samuel Sim Wei Xuan" userId="ef0c3dc8-a5e4-49a4-a658-fa0f00c2d01f" providerId="ADAL" clId="{B0BA877A-5671-4DC6-A137-20C1505ED281}" dt="2021-11-25T09:33:38.443" v="577" actId="478"/>
          <ac:picMkLst>
            <pc:docMk/>
            <pc:sldMk cId="1201972523" sldId="321"/>
            <ac:picMk id="8" creationId="{7A1850CC-5E55-4EBF-9D50-E72DE41F518C}"/>
          </ac:picMkLst>
        </pc:picChg>
        <pc:cxnChg chg="mod">
          <ac:chgData name="Student - Samuel Sim Wei Xuan" userId="ef0c3dc8-a5e4-49a4-a658-fa0f00c2d01f" providerId="ADAL" clId="{B0BA877A-5671-4DC6-A137-20C1505ED281}" dt="2021-11-25T09:34:07.627" v="587" actId="14100"/>
          <ac:cxnSpMkLst>
            <pc:docMk/>
            <pc:sldMk cId="1201972523" sldId="321"/>
            <ac:cxnSpMk id="19" creationId="{FC4F940B-E931-4232-809C-4F79A613A4CE}"/>
          </ac:cxnSpMkLst>
        </pc:cxnChg>
      </pc:sldChg>
      <pc:sldChg chg="add del">
        <pc:chgData name="Student - Samuel Sim Wei Xuan" userId="ef0c3dc8-a5e4-49a4-a658-fa0f00c2d01f" providerId="ADAL" clId="{B0BA877A-5671-4DC6-A137-20C1505ED281}" dt="2021-11-25T06:38:30.442" v="122" actId="47"/>
        <pc:sldMkLst>
          <pc:docMk/>
          <pc:sldMk cId="2257873758" sldId="322"/>
        </pc:sldMkLst>
      </pc:sldChg>
      <pc:sldChg chg="add del">
        <pc:chgData name="Student - Samuel Sim Wei Xuan" userId="ef0c3dc8-a5e4-49a4-a658-fa0f00c2d01f" providerId="ADAL" clId="{B0BA877A-5671-4DC6-A137-20C1505ED281}" dt="2021-11-25T06:38:30.442" v="122" actId="47"/>
        <pc:sldMkLst>
          <pc:docMk/>
          <pc:sldMk cId="2804964401" sldId="323"/>
        </pc:sldMkLst>
      </pc:sldChg>
      <pc:sldChg chg="add del">
        <pc:chgData name="Student - Samuel Sim Wei Xuan" userId="ef0c3dc8-a5e4-49a4-a658-fa0f00c2d01f" providerId="ADAL" clId="{B0BA877A-5671-4DC6-A137-20C1505ED281}" dt="2021-11-25T06:38:33.233" v="123" actId="47"/>
        <pc:sldMkLst>
          <pc:docMk/>
          <pc:sldMk cId="1710137026" sldId="324"/>
        </pc:sldMkLst>
      </pc:sldChg>
      <pc:sldChg chg="add del">
        <pc:chgData name="Student - Samuel Sim Wei Xuan" userId="ef0c3dc8-a5e4-49a4-a658-fa0f00c2d01f" providerId="ADAL" clId="{B0BA877A-5671-4DC6-A137-20C1505ED281}" dt="2021-11-29T10:00:50.567" v="657" actId="47"/>
        <pc:sldMkLst>
          <pc:docMk/>
          <pc:sldMk cId="2414010459" sldId="325"/>
        </pc:sldMkLst>
      </pc:sldChg>
      <pc:sldChg chg="add del">
        <pc:chgData name="Student - Samuel Sim Wei Xuan" userId="ef0c3dc8-a5e4-49a4-a658-fa0f00c2d01f" providerId="ADAL" clId="{B0BA877A-5671-4DC6-A137-20C1505ED281}" dt="2021-11-25T06:38:23.711" v="121" actId="47"/>
        <pc:sldMkLst>
          <pc:docMk/>
          <pc:sldMk cId="3673947319" sldId="325"/>
        </pc:sldMkLst>
      </pc:sldChg>
      <pc:sldChg chg="add del">
        <pc:chgData name="Student - Samuel Sim Wei Xuan" userId="ef0c3dc8-a5e4-49a4-a658-fa0f00c2d01f" providerId="ADAL" clId="{B0BA877A-5671-4DC6-A137-20C1505ED281}" dt="2021-11-25T06:38:08.441" v="119" actId="47"/>
        <pc:sldMkLst>
          <pc:docMk/>
          <pc:sldMk cId="2673260236" sldId="326"/>
        </pc:sldMkLst>
      </pc:sldChg>
      <pc:sldChg chg="add del">
        <pc:chgData name="Student - Samuel Sim Wei Xuan" userId="ef0c3dc8-a5e4-49a4-a658-fa0f00c2d01f" providerId="ADAL" clId="{B0BA877A-5671-4DC6-A137-20C1505ED281}" dt="2021-11-25T06:32:02.876" v="33" actId="47"/>
        <pc:sldMkLst>
          <pc:docMk/>
          <pc:sldMk cId="1779051369" sldId="327"/>
        </pc:sldMkLst>
      </pc:sldChg>
      <pc:sldChg chg="modSp add mod">
        <pc:chgData name="Student - Samuel Sim Wei Xuan" userId="ef0c3dc8-a5e4-49a4-a658-fa0f00c2d01f" providerId="ADAL" clId="{B0BA877A-5671-4DC6-A137-20C1505ED281}" dt="2021-11-25T09:29:38.299" v="513" actId="20577"/>
        <pc:sldMkLst>
          <pc:docMk/>
          <pc:sldMk cId="2066657354" sldId="328"/>
        </pc:sldMkLst>
        <pc:spChg chg="mod">
          <ac:chgData name="Student - Samuel Sim Wei Xuan" userId="ef0c3dc8-a5e4-49a4-a658-fa0f00c2d01f" providerId="ADAL" clId="{B0BA877A-5671-4DC6-A137-20C1505ED281}" dt="2021-11-25T09:29:38.299" v="513" actId="20577"/>
          <ac:spMkLst>
            <pc:docMk/>
            <pc:sldMk cId="2066657354" sldId="328"/>
            <ac:spMk id="46" creationId="{271F1A6A-C3F3-490A-BEB4-E88D5C053F21}"/>
          </ac:spMkLst>
        </pc:spChg>
      </pc:sldChg>
      <pc:sldChg chg="addSp delSp modSp add mod">
        <pc:chgData name="Student - Samuel Sim Wei Xuan" userId="ef0c3dc8-a5e4-49a4-a658-fa0f00c2d01f" providerId="ADAL" clId="{B0BA877A-5671-4DC6-A137-20C1505ED281}" dt="2021-11-25T09:30:08.901" v="517" actId="20577"/>
        <pc:sldMkLst>
          <pc:docMk/>
          <pc:sldMk cId="1870933929" sldId="329"/>
        </pc:sldMkLst>
        <pc:spChg chg="add del mod">
          <ac:chgData name="Student - Samuel Sim Wei Xuan" userId="ef0c3dc8-a5e4-49a4-a658-fa0f00c2d01f" providerId="ADAL" clId="{B0BA877A-5671-4DC6-A137-20C1505ED281}" dt="2021-11-25T06:31:08" v="22" actId="478"/>
          <ac:spMkLst>
            <pc:docMk/>
            <pc:sldMk cId="1870933929" sldId="329"/>
            <ac:spMk id="10" creationId="{B9C54D82-700A-4253-BEAE-AE1881D29C84}"/>
          </ac:spMkLst>
        </pc:spChg>
        <pc:spChg chg="add mod">
          <ac:chgData name="Student - Samuel Sim Wei Xuan" userId="ef0c3dc8-a5e4-49a4-a658-fa0f00c2d01f" providerId="ADAL" clId="{B0BA877A-5671-4DC6-A137-20C1505ED281}" dt="2021-11-25T06:57:04.251" v="367" actId="403"/>
          <ac:spMkLst>
            <pc:docMk/>
            <pc:sldMk cId="1870933929" sldId="329"/>
            <ac:spMk id="13" creationId="{3D0450D9-F938-4DEE-AA72-756B87BD256F}"/>
          </ac:spMkLst>
        </pc:spChg>
        <pc:spChg chg="mod">
          <ac:chgData name="Student - Samuel Sim Wei Xuan" userId="ef0c3dc8-a5e4-49a4-a658-fa0f00c2d01f" providerId="ADAL" clId="{B0BA877A-5671-4DC6-A137-20C1505ED281}" dt="2021-11-25T09:30:08.901" v="517" actId="20577"/>
          <ac:spMkLst>
            <pc:docMk/>
            <pc:sldMk cId="1870933929" sldId="329"/>
            <ac:spMk id="15" creationId="{6CBCD49F-C21E-450A-B1A1-B8303ED3F6CE}"/>
          </ac:spMkLst>
        </pc:spChg>
        <pc:picChg chg="add del mod">
          <ac:chgData name="Student - Samuel Sim Wei Xuan" userId="ef0c3dc8-a5e4-49a4-a658-fa0f00c2d01f" providerId="ADAL" clId="{B0BA877A-5671-4DC6-A137-20C1505ED281}" dt="2021-11-25T06:31:08" v="22" actId="478"/>
          <ac:picMkLst>
            <pc:docMk/>
            <pc:sldMk cId="1870933929" sldId="329"/>
            <ac:picMk id="11" creationId="{5D72A01E-D674-4C6B-AAD9-2A3F727AE447}"/>
          </ac:picMkLst>
        </pc:picChg>
        <pc:picChg chg="add mod">
          <ac:chgData name="Student - Samuel Sim Wei Xuan" userId="ef0c3dc8-a5e4-49a4-a658-fa0f00c2d01f" providerId="ADAL" clId="{B0BA877A-5671-4DC6-A137-20C1505ED281}" dt="2021-11-25T06:31:25.153" v="29" actId="1076"/>
          <ac:picMkLst>
            <pc:docMk/>
            <pc:sldMk cId="1870933929" sldId="329"/>
            <ac:picMk id="14" creationId="{0ADC0EB3-3FA3-4D06-9D6B-3454CFB4FA64}"/>
          </ac:picMkLst>
        </pc:picChg>
      </pc:sldChg>
      <pc:sldChg chg="addSp modSp add mod">
        <pc:chgData name="Student - Samuel Sim Wei Xuan" userId="ef0c3dc8-a5e4-49a4-a658-fa0f00c2d01f" providerId="ADAL" clId="{B0BA877A-5671-4DC6-A137-20C1505ED281}" dt="2021-11-25T09:30:27.853" v="521" actId="20577"/>
        <pc:sldMkLst>
          <pc:docMk/>
          <pc:sldMk cId="1121911762" sldId="330"/>
        </pc:sldMkLst>
        <pc:spChg chg="add mod">
          <ac:chgData name="Student - Samuel Sim Wei Xuan" userId="ef0c3dc8-a5e4-49a4-a658-fa0f00c2d01f" providerId="ADAL" clId="{B0BA877A-5671-4DC6-A137-20C1505ED281}" dt="2021-11-25T06:30:16.012" v="19" actId="20577"/>
          <ac:spMkLst>
            <pc:docMk/>
            <pc:sldMk cId="1121911762" sldId="330"/>
            <ac:spMk id="10" creationId="{9A5E0735-1489-4726-8A1E-1D1F1353A5C1}"/>
          </ac:spMkLst>
        </pc:spChg>
        <pc:spChg chg="mod">
          <ac:chgData name="Student - Samuel Sim Wei Xuan" userId="ef0c3dc8-a5e4-49a4-a658-fa0f00c2d01f" providerId="ADAL" clId="{B0BA877A-5671-4DC6-A137-20C1505ED281}" dt="2021-11-25T06:29:15.662" v="10" actId="20577"/>
          <ac:spMkLst>
            <pc:docMk/>
            <pc:sldMk cId="1121911762" sldId="330"/>
            <ac:spMk id="21" creationId="{324733AC-C6C2-4D53-BFA7-D64FE8432D89}"/>
          </ac:spMkLst>
        </pc:spChg>
        <pc:spChg chg="mod">
          <ac:chgData name="Student - Samuel Sim Wei Xuan" userId="ef0c3dc8-a5e4-49a4-a658-fa0f00c2d01f" providerId="ADAL" clId="{B0BA877A-5671-4DC6-A137-20C1505ED281}" dt="2021-11-25T09:30:27.853" v="521" actId="20577"/>
          <ac:spMkLst>
            <pc:docMk/>
            <pc:sldMk cId="1121911762" sldId="330"/>
            <ac:spMk id="46" creationId="{271F1A6A-C3F3-490A-BEB4-E88D5C053F21}"/>
          </ac:spMkLst>
        </pc:spChg>
      </pc:sldChg>
      <pc:sldChg chg="add del">
        <pc:chgData name="Student - Samuel Sim Wei Xuan" userId="ef0c3dc8-a5e4-49a4-a658-fa0f00c2d01f" providerId="ADAL" clId="{B0BA877A-5671-4DC6-A137-20C1505ED281}" dt="2021-11-25T06:44:39.180" v="349" actId="47"/>
        <pc:sldMkLst>
          <pc:docMk/>
          <pc:sldMk cId="2112872347" sldId="331"/>
        </pc:sldMkLst>
      </pc:sldChg>
      <pc:sldChg chg="add">
        <pc:chgData name="Student - Samuel Sim Wei Xuan" userId="ef0c3dc8-a5e4-49a4-a658-fa0f00c2d01f" providerId="ADAL" clId="{B0BA877A-5671-4DC6-A137-20C1505ED281}" dt="2021-11-29T10:00:40.986" v="655"/>
        <pc:sldMkLst>
          <pc:docMk/>
          <pc:sldMk cId="1501282448" sldId="332"/>
        </pc:sldMkLst>
      </pc:sldChg>
      <pc:sldChg chg="add del">
        <pc:chgData name="Student - Samuel Sim Wei Xuan" userId="ef0c3dc8-a5e4-49a4-a658-fa0f00c2d01f" providerId="ADAL" clId="{B0BA877A-5671-4DC6-A137-20C1505ED281}" dt="2021-11-25T06:31:48.536" v="32" actId="47"/>
        <pc:sldMkLst>
          <pc:docMk/>
          <pc:sldMk cId="3850894839" sldId="332"/>
        </pc:sldMkLst>
      </pc:sldChg>
      <pc:sldChg chg="addSp delSp modSp add mod">
        <pc:chgData name="Student - Samuel Sim Wei Xuan" userId="ef0c3dc8-a5e4-49a4-a658-fa0f00c2d01f" providerId="ADAL" clId="{B0BA877A-5671-4DC6-A137-20C1505ED281}" dt="2021-11-25T09:31:21.948" v="549" actId="1076"/>
        <pc:sldMkLst>
          <pc:docMk/>
          <pc:sldMk cId="2461389193" sldId="333"/>
        </pc:sldMkLst>
        <pc:spChg chg="add mod">
          <ac:chgData name="Student - Samuel Sim Wei Xuan" userId="ef0c3dc8-a5e4-49a4-a658-fa0f00c2d01f" providerId="ADAL" clId="{B0BA877A-5671-4DC6-A137-20C1505ED281}" dt="2021-11-25T09:31:00.360" v="547" actId="164"/>
          <ac:spMkLst>
            <pc:docMk/>
            <pc:sldMk cId="2461389193" sldId="333"/>
            <ac:spMk id="13" creationId="{59BED7A1-ACFF-40F6-B718-998D2B744A24}"/>
          </ac:spMkLst>
        </pc:spChg>
        <pc:spChg chg="mod">
          <ac:chgData name="Student - Samuel Sim Wei Xuan" userId="ef0c3dc8-a5e4-49a4-a658-fa0f00c2d01f" providerId="ADAL" clId="{B0BA877A-5671-4DC6-A137-20C1505ED281}" dt="2021-11-25T09:31:00.360" v="547" actId="164"/>
          <ac:spMkLst>
            <pc:docMk/>
            <pc:sldMk cId="2461389193" sldId="333"/>
            <ac:spMk id="14" creationId="{1222889E-9DA7-48FB-9F51-E50D0CCADB84}"/>
          </ac:spMkLst>
        </pc:spChg>
        <pc:spChg chg="del">
          <ac:chgData name="Student - Samuel Sim Wei Xuan" userId="ef0c3dc8-a5e4-49a4-a658-fa0f00c2d01f" providerId="ADAL" clId="{B0BA877A-5671-4DC6-A137-20C1505ED281}" dt="2021-11-25T06:44:18.402" v="332" actId="478"/>
          <ac:spMkLst>
            <pc:docMk/>
            <pc:sldMk cId="2461389193" sldId="333"/>
            <ac:spMk id="16" creationId="{E72A6504-4554-41A7-BA66-E24F8D805FD9}"/>
          </ac:spMkLst>
        </pc:spChg>
        <pc:spChg chg="mod">
          <ac:chgData name="Student - Samuel Sim Wei Xuan" userId="ef0c3dc8-a5e4-49a4-a658-fa0f00c2d01f" providerId="ADAL" clId="{B0BA877A-5671-4DC6-A137-20C1505ED281}" dt="2021-11-25T06:44:13.659" v="331" actId="20577"/>
          <ac:spMkLst>
            <pc:docMk/>
            <pc:sldMk cId="2461389193" sldId="333"/>
            <ac:spMk id="21" creationId="{324733AC-C6C2-4D53-BFA7-D64FE8432D89}"/>
          </ac:spMkLst>
        </pc:spChg>
        <pc:grpChg chg="add mod">
          <ac:chgData name="Student - Samuel Sim Wei Xuan" userId="ef0c3dc8-a5e4-49a4-a658-fa0f00c2d01f" providerId="ADAL" clId="{B0BA877A-5671-4DC6-A137-20C1505ED281}" dt="2021-11-25T09:31:21.948" v="549" actId="1076"/>
          <ac:grpSpMkLst>
            <pc:docMk/>
            <pc:sldMk cId="2461389193" sldId="333"/>
            <ac:grpSpMk id="2" creationId="{3B87CA46-4D92-49E5-831C-A56E940C6DB5}"/>
          </ac:grpSpMkLst>
        </pc:grpChg>
        <pc:picChg chg="mod">
          <ac:chgData name="Student - Samuel Sim Wei Xuan" userId="ef0c3dc8-a5e4-49a4-a658-fa0f00c2d01f" providerId="ADAL" clId="{B0BA877A-5671-4DC6-A137-20C1505ED281}" dt="2021-11-25T09:31:00.360" v="547" actId="164"/>
          <ac:picMkLst>
            <pc:docMk/>
            <pc:sldMk cId="2461389193" sldId="333"/>
            <ac:picMk id="11" creationId="{6916E292-B689-474B-A20E-B5C2596EBA63}"/>
          </ac:picMkLst>
        </pc:picChg>
        <pc:picChg chg="add mod">
          <ac:chgData name="Student - Samuel Sim Wei Xuan" userId="ef0c3dc8-a5e4-49a4-a658-fa0f00c2d01f" providerId="ADAL" clId="{B0BA877A-5671-4DC6-A137-20C1505ED281}" dt="2021-11-25T09:31:00.360" v="547" actId="164"/>
          <ac:picMkLst>
            <pc:docMk/>
            <pc:sldMk cId="2461389193" sldId="333"/>
            <ac:picMk id="15" creationId="{E176F4C6-EB27-4E4B-8C87-91DED77B7FBF}"/>
          </ac:picMkLst>
        </pc:picChg>
      </pc:sldChg>
      <pc:sldChg chg="add">
        <pc:chgData name="Student - Samuel Sim Wei Xuan" userId="ef0c3dc8-a5e4-49a4-a658-fa0f00c2d01f" providerId="ADAL" clId="{B0BA877A-5671-4DC6-A137-20C1505ED281}" dt="2021-11-29T10:00:40.986" v="655"/>
        <pc:sldMkLst>
          <pc:docMk/>
          <pc:sldMk cId="295720980" sldId="334"/>
        </pc:sldMkLst>
      </pc:sldChg>
      <pc:sldChg chg="add del">
        <pc:chgData name="Student - Samuel Sim Wei Xuan" userId="ef0c3dc8-a5e4-49a4-a658-fa0f00c2d01f" providerId="ADAL" clId="{B0BA877A-5671-4DC6-A137-20C1505ED281}" dt="2021-11-25T06:28:44.066" v="5" actId="47"/>
        <pc:sldMkLst>
          <pc:docMk/>
          <pc:sldMk cId="1868359568" sldId="334"/>
        </pc:sldMkLst>
      </pc:sldChg>
      <pc:sldChg chg="modSp add mod">
        <pc:chgData name="Student - Samuel Sim Wei Xuan" userId="ef0c3dc8-a5e4-49a4-a658-fa0f00c2d01f" providerId="ADAL" clId="{B0BA877A-5671-4DC6-A137-20C1505ED281}" dt="2021-11-25T09:31:37.088" v="551" actId="20577"/>
        <pc:sldMkLst>
          <pc:docMk/>
          <pc:sldMk cId="1327055123" sldId="335"/>
        </pc:sldMkLst>
        <pc:spChg chg="mod">
          <ac:chgData name="Student - Samuel Sim Wei Xuan" userId="ef0c3dc8-a5e4-49a4-a658-fa0f00c2d01f" providerId="ADAL" clId="{B0BA877A-5671-4DC6-A137-20C1505ED281}" dt="2021-11-25T09:31:37.088" v="551" actId="20577"/>
          <ac:spMkLst>
            <pc:docMk/>
            <pc:sldMk cId="1327055123" sldId="335"/>
            <ac:spMk id="13" creationId="{41F808E5-CA9B-43D0-98E0-3FD9240FBDE0}"/>
          </ac:spMkLst>
        </pc:spChg>
        <pc:spChg chg="mod">
          <ac:chgData name="Student - Samuel Sim Wei Xuan" userId="ef0c3dc8-a5e4-49a4-a658-fa0f00c2d01f" providerId="ADAL" clId="{B0BA877A-5671-4DC6-A137-20C1505ED281}" dt="2021-11-25T06:44:54.238" v="350" actId="20577"/>
          <ac:spMkLst>
            <pc:docMk/>
            <pc:sldMk cId="1327055123" sldId="335"/>
            <ac:spMk id="21" creationId="{324733AC-C6C2-4D53-BFA7-D64FE8432D89}"/>
          </ac:spMkLst>
        </pc:spChg>
        <pc:spChg chg="mod">
          <ac:chgData name="Student - Samuel Sim Wei Xuan" userId="ef0c3dc8-a5e4-49a4-a658-fa0f00c2d01f" providerId="ADAL" clId="{B0BA877A-5671-4DC6-A137-20C1505ED281}" dt="2021-11-25T06:57:24.577" v="372" actId="403"/>
          <ac:spMkLst>
            <pc:docMk/>
            <pc:sldMk cId="1327055123" sldId="335"/>
            <ac:spMk id="46" creationId="{271F1A6A-C3F3-490A-BEB4-E88D5C053F21}"/>
          </ac:spMkLst>
        </pc:spChg>
      </pc:sldChg>
      <pc:sldChg chg="modSp add mod ord">
        <pc:chgData name="Student - Samuel Sim Wei Xuan" userId="ef0c3dc8-a5e4-49a4-a658-fa0f00c2d01f" providerId="ADAL" clId="{B0BA877A-5671-4DC6-A137-20C1505ED281}" dt="2021-11-25T06:57:32.507" v="373" actId="403"/>
        <pc:sldMkLst>
          <pc:docMk/>
          <pc:sldMk cId="2774675306" sldId="336"/>
        </pc:sldMkLst>
        <pc:spChg chg="mod">
          <ac:chgData name="Student - Samuel Sim Wei Xuan" userId="ef0c3dc8-a5e4-49a4-a658-fa0f00c2d01f" providerId="ADAL" clId="{B0BA877A-5671-4DC6-A137-20C1505ED281}" dt="2021-11-25T06:57:32.507" v="373" actId="403"/>
          <ac:spMkLst>
            <pc:docMk/>
            <pc:sldMk cId="2774675306" sldId="336"/>
            <ac:spMk id="46" creationId="{271F1A6A-C3F3-490A-BEB4-E88D5C053F21}"/>
          </ac:spMkLst>
        </pc:spChg>
      </pc:sldChg>
      <pc:sldChg chg="add del">
        <pc:chgData name="Student - Samuel Sim Wei Xuan" userId="ef0c3dc8-a5e4-49a4-a658-fa0f00c2d01f" providerId="ADAL" clId="{B0BA877A-5671-4DC6-A137-20C1505ED281}" dt="2021-11-25T06:43:09.263" v="326" actId="47"/>
        <pc:sldMkLst>
          <pc:docMk/>
          <pc:sldMk cId="36220832" sldId="337"/>
        </pc:sldMkLst>
      </pc:sldChg>
      <pc:sldChg chg="addSp delSp modSp add mod ord">
        <pc:chgData name="Student - Samuel Sim Wei Xuan" userId="ef0c3dc8-a5e4-49a4-a658-fa0f00c2d01f" providerId="ADAL" clId="{B0BA877A-5671-4DC6-A137-20C1505ED281}" dt="2021-11-25T09:34:49.074" v="605" actId="20577"/>
        <pc:sldMkLst>
          <pc:docMk/>
          <pc:sldMk cId="2304470361" sldId="338"/>
        </pc:sldMkLst>
        <pc:spChg chg="add mod ord">
          <ac:chgData name="Student - Samuel Sim Wei Xuan" userId="ef0c3dc8-a5e4-49a4-a658-fa0f00c2d01f" providerId="ADAL" clId="{B0BA877A-5671-4DC6-A137-20C1505ED281}" dt="2021-11-25T06:42:03.440" v="242" actId="12789"/>
          <ac:spMkLst>
            <pc:docMk/>
            <pc:sldMk cId="2304470361" sldId="338"/>
            <ac:spMk id="2" creationId="{93FEB926-8125-4585-865C-B6398E9CF867}"/>
          </ac:spMkLst>
        </pc:spChg>
        <pc:spChg chg="add mod">
          <ac:chgData name="Student - Samuel Sim Wei Xuan" userId="ef0c3dc8-a5e4-49a4-a658-fa0f00c2d01f" providerId="ADAL" clId="{B0BA877A-5671-4DC6-A137-20C1505ED281}" dt="2021-11-25T09:34:42.684" v="598" actId="1076"/>
          <ac:spMkLst>
            <pc:docMk/>
            <pc:sldMk cId="2304470361" sldId="338"/>
            <ac:spMk id="13" creationId="{D12083C5-14BC-4766-AC6E-E2B27B4EB5AF}"/>
          </ac:spMkLst>
        </pc:spChg>
        <pc:spChg chg="add mod">
          <ac:chgData name="Student - Samuel Sim Wei Xuan" userId="ef0c3dc8-a5e4-49a4-a658-fa0f00c2d01f" providerId="ADAL" clId="{B0BA877A-5671-4DC6-A137-20C1505ED281}" dt="2021-11-25T09:34:49.074" v="605" actId="20577"/>
          <ac:spMkLst>
            <pc:docMk/>
            <pc:sldMk cId="2304470361" sldId="338"/>
            <ac:spMk id="14" creationId="{50FC6A0F-57FB-4B1C-819F-4A44FAF4DE09}"/>
          </ac:spMkLst>
        </pc:spChg>
        <pc:spChg chg="del">
          <ac:chgData name="Student - Samuel Sim Wei Xuan" userId="ef0c3dc8-a5e4-49a4-a658-fa0f00c2d01f" providerId="ADAL" clId="{B0BA877A-5671-4DC6-A137-20C1505ED281}" dt="2021-11-25T06:38:55.653" v="127" actId="478"/>
          <ac:spMkLst>
            <pc:docMk/>
            <pc:sldMk cId="2304470361" sldId="338"/>
            <ac:spMk id="20" creationId="{A2C22C8D-12F8-4B61-ACDC-3CCF94702A0C}"/>
          </ac:spMkLst>
        </pc:spChg>
        <pc:spChg chg="mod">
          <ac:chgData name="Student - Samuel Sim Wei Xuan" userId="ef0c3dc8-a5e4-49a4-a658-fa0f00c2d01f" providerId="ADAL" clId="{B0BA877A-5671-4DC6-A137-20C1505ED281}" dt="2021-11-25T06:42:20.014" v="307" actId="20577"/>
          <ac:spMkLst>
            <pc:docMk/>
            <pc:sldMk cId="2304470361" sldId="338"/>
            <ac:spMk id="21" creationId="{324733AC-C6C2-4D53-BFA7-D64FE8432D89}"/>
          </ac:spMkLst>
        </pc:spChg>
        <pc:spChg chg="add del mod">
          <ac:chgData name="Student - Samuel Sim Wei Xuan" userId="ef0c3dc8-a5e4-49a4-a658-fa0f00c2d01f" providerId="ADAL" clId="{B0BA877A-5671-4DC6-A137-20C1505ED281}" dt="2021-11-25T06:39:10.814" v="141" actId="478"/>
          <ac:spMkLst>
            <pc:docMk/>
            <pc:sldMk cId="2304470361" sldId="338"/>
            <ac:spMk id="22" creationId="{260CDFAF-3EE5-43D4-9694-E9A9F767CD25}"/>
          </ac:spMkLst>
        </pc:spChg>
        <pc:spChg chg="add mod">
          <ac:chgData name="Student - Samuel Sim Wei Xuan" userId="ef0c3dc8-a5e4-49a4-a658-fa0f00c2d01f" providerId="ADAL" clId="{B0BA877A-5671-4DC6-A137-20C1505ED281}" dt="2021-11-25T06:42:03.440" v="242" actId="12789"/>
          <ac:spMkLst>
            <pc:docMk/>
            <pc:sldMk cId="2304470361" sldId="338"/>
            <ac:spMk id="24" creationId="{E59C3BE9-F71C-49C8-A17F-89BF5752990A}"/>
          </ac:spMkLst>
        </pc:spChg>
        <pc:spChg chg="del">
          <ac:chgData name="Student - Samuel Sim Wei Xuan" userId="ef0c3dc8-a5e4-49a4-a658-fa0f00c2d01f" providerId="ADAL" clId="{B0BA877A-5671-4DC6-A137-20C1505ED281}" dt="2021-11-25T06:39:04.222" v="135" actId="478"/>
          <ac:spMkLst>
            <pc:docMk/>
            <pc:sldMk cId="2304470361" sldId="338"/>
            <ac:spMk id="32" creationId="{20EDAD74-6009-4199-9D60-AC2871039F21}"/>
          </ac:spMkLst>
        </pc:spChg>
        <pc:spChg chg="del">
          <ac:chgData name="Student - Samuel Sim Wei Xuan" userId="ef0c3dc8-a5e4-49a4-a658-fa0f00c2d01f" providerId="ADAL" clId="{B0BA877A-5671-4DC6-A137-20C1505ED281}" dt="2021-11-25T06:39:05.795" v="136" actId="478"/>
          <ac:spMkLst>
            <pc:docMk/>
            <pc:sldMk cId="2304470361" sldId="338"/>
            <ac:spMk id="35" creationId="{F27A5DD2-5A5F-400F-95A0-F3AF25599F6A}"/>
          </ac:spMkLst>
        </pc:spChg>
        <pc:spChg chg="del">
          <ac:chgData name="Student - Samuel Sim Wei Xuan" userId="ef0c3dc8-a5e4-49a4-a658-fa0f00c2d01f" providerId="ADAL" clId="{B0BA877A-5671-4DC6-A137-20C1505ED281}" dt="2021-11-25T06:38:56.112" v="128" actId="478"/>
          <ac:spMkLst>
            <pc:docMk/>
            <pc:sldMk cId="2304470361" sldId="338"/>
            <ac:spMk id="41" creationId="{A85194D2-393A-4139-827D-6220D012768E}"/>
          </ac:spMkLst>
        </pc:spChg>
        <pc:spChg chg="del mod">
          <ac:chgData name="Student - Samuel Sim Wei Xuan" userId="ef0c3dc8-a5e4-49a4-a658-fa0f00c2d01f" providerId="ADAL" clId="{B0BA877A-5671-4DC6-A137-20C1505ED281}" dt="2021-11-25T06:39:09.826" v="140" actId="478"/>
          <ac:spMkLst>
            <pc:docMk/>
            <pc:sldMk cId="2304470361" sldId="338"/>
            <ac:spMk id="46" creationId="{271F1A6A-C3F3-490A-BEB4-E88D5C053F21}"/>
          </ac:spMkLst>
        </pc:spChg>
        <pc:picChg chg="add del mod">
          <ac:chgData name="Student - Samuel Sim Wei Xuan" userId="ef0c3dc8-a5e4-49a4-a658-fa0f00c2d01f" providerId="ADAL" clId="{B0BA877A-5671-4DC6-A137-20C1505ED281}" dt="2021-11-25T06:42:03.440" v="242" actId="12789"/>
          <ac:picMkLst>
            <pc:docMk/>
            <pc:sldMk cId="2304470361" sldId="338"/>
            <ac:picMk id="7" creationId="{B10448C0-9817-4470-957A-EC7884824F78}"/>
          </ac:picMkLst>
        </pc:picChg>
        <pc:picChg chg="del">
          <ac:chgData name="Student - Samuel Sim Wei Xuan" userId="ef0c3dc8-a5e4-49a4-a658-fa0f00c2d01f" providerId="ADAL" clId="{B0BA877A-5671-4DC6-A137-20C1505ED281}" dt="2021-11-25T06:38:55.065" v="126" actId="478"/>
          <ac:picMkLst>
            <pc:docMk/>
            <pc:sldMk cId="2304470361" sldId="338"/>
            <ac:picMk id="8" creationId="{2A7A4135-8153-48AE-BAB6-02577722C0A8}"/>
          </ac:picMkLst>
        </pc:picChg>
        <pc:picChg chg="del">
          <ac:chgData name="Student - Samuel Sim Wei Xuan" userId="ef0c3dc8-a5e4-49a4-a658-fa0f00c2d01f" providerId="ADAL" clId="{B0BA877A-5671-4DC6-A137-20C1505ED281}" dt="2021-11-25T06:38:54.775" v="125" actId="478"/>
          <ac:picMkLst>
            <pc:docMk/>
            <pc:sldMk cId="2304470361" sldId="338"/>
            <ac:picMk id="9" creationId="{39F712C8-3387-45B3-8B4B-5994F76B4FCF}"/>
          </ac:picMkLst>
        </pc:picChg>
        <pc:picChg chg="add mod">
          <ac:chgData name="Student - Samuel Sim Wei Xuan" userId="ef0c3dc8-a5e4-49a4-a658-fa0f00c2d01f" providerId="ADAL" clId="{B0BA877A-5671-4DC6-A137-20C1505ED281}" dt="2021-11-25T06:42:25.009" v="317" actId="1038"/>
          <ac:picMkLst>
            <pc:docMk/>
            <pc:sldMk cId="2304470361" sldId="338"/>
            <ac:picMk id="19" creationId="{43925085-1A49-4F4B-8286-3A57B820CAAC}"/>
          </ac:picMkLst>
        </pc:picChg>
        <pc:cxnChg chg="del mod">
          <ac:chgData name="Student - Samuel Sim Wei Xuan" userId="ef0c3dc8-a5e4-49a4-a658-fa0f00c2d01f" providerId="ADAL" clId="{B0BA877A-5671-4DC6-A137-20C1505ED281}" dt="2021-11-25T06:38:56.665" v="129" actId="478"/>
          <ac:cxnSpMkLst>
            <pc:docMk/>
            <pc:sldMk cId="2304470361" sldId="338"/>
            <ac:cxnSpMk id="33" creationId="{D1D620DB-3489-4D53-A817-F8437F9006A7}"/>
          </ac:cxnSpMkLst>
        </pc:cxnChg>
        <pc:cxnChg chg="del mod">
          <ac:chgData name="Student - Samuel Sim Wei Xuan" userId="ef0c3dc8-a5e4-49a4-a658-fa0f00c2d01f" providerId="ADAL" clId="{B0BA877A-5671-4DC6-A137-20C1505ED281}" dt="2021-11-25T06:38:57.499" v="130" actId="478"/>
          <ac:cxnSpMkLst>
            <pc:docMk/>
            <pc:sldMk cId="2304470361" sldId="338"/>
            <ac:cxnSpMk id="36" creationId="{ECDC16EA-5A58-4EDA-9023-D3342212B44B}"/>
          </ac:cxnSpMkLst>
        </pc:cxnChg>
      </pc:sldChg>
      <pc:sldChg chg="add ord">
        <pc:chgData name="Student - Samuel Sim Wei Xuan" userId="ef0c3dc8-a5e4-49a4-a658-fa0f00c2d01f" providerId="ADAL" clId="{B0BA877A-5671-4DC6-A137-20C1505ED281}" dt="2021-11-29T10:02:18.734" v="664"/>
        <pc:sldMkLst>
          <pc:docMk/>
          <pc:sldMk cId="2812550224" sldId="339"/>
        </pc:sldMkLst>
      </pc:sldChg>
      <pc:sldChg chg="add del">
        <pc:chgData name="Student - Samuel Sim Wei Xuan" userId="ef0c3dc8-a5e4-49a4-a658-fa0f00c2d01f" providerId="ADAL" clId="{B0BA877A-5671-4DC6-A137-20C1505ED281}" dt="2021-11-25T06:43:12.653" v="327" actId="47"/>
        <pc:sldMkLst>
          <pc:docMk/>
          <pc:sldMk cId="3295014719" sldId="339"/>
        </pc:sldMkLst>
      </pc:sldChg>
      <pc:sldChg chg="modSp add mod ord">
        <pc:chgData name="Student - Samuel Sim Wei Xuan" userId="ef0c3dc8-a5e4-49a4-a658-fa0f00c2d01f" providerId="ADAL" clId="{B0BA877A-5671-4DC6-A137-20C1505ED281}" dt="2021-11-29T10:02:25.483" v="666"/>
        <pc:sldMkLst>
          <pc:docMk/>
          <pc:sldMk cId="3429105947" sldId="340"/>
        </pc:sldMkLst>
        <pc:spChg chg="mod">
          <ac:chgData name="Student - Samuel Sim Wei Xuan" userId="ef0c3dc8-a5e4-49a4-a658-fa0f00c2d01f" providerId="ADAL" clId="{B0BA877A-5671-4DC6-A137-20C1505ED281}" dt="2021-11-25T09:35:15.220" v="623" actId="20577"/>
          <ac:spMkLst>
            <pc:docMk/>
            <pc:sldMk cId="3429105947" sldId="340"/>
            <ac:spMk id="35" creationId="{00F67E67-108B-4C0E-BD87-01138C4DCDCF}"/>
          </ac:spMkLst>
        </pc:spChg>
      </pc:sldChg>
      <pc:sldChg chg="modSp add del mod">
        <pc:chgData name="Student - Samuel Sim Wei Xuan" userId="ef0c3dc8-a5e4-49a4-a658-fa0f00c2d01f" providerId="ADAL" clId="{B0BA877A-5671-4DC6-A137-20C1505ED281}" dt="2021-11-29T10:01:07.914" v="660" actId="47"/>
        <pc:sldMkLst>
          <pc:docMk/>
          <pc:sldMk cId="1880803734" sldId="341"/>
        </pc:sldMkLst>
        <pc:spChg chg="mod">
          <ac:chgData name="Student - Samuel Sim Wei Xuan" userId="ef0c3dc8-a5e4-49a4-a658-fa0f00c2d01f" providerId="ADAL" clId="{B0BA877A-5671-4DC6-A137-20C1505ED281}" dt="2021-11-25T09:35:29.242" v="624" actId="20577"/>
          <ac:spMkLst>
            <pc:docMk/>
            <pc:sldMk cId="1880803734" sldId="341"/>
            <ac:spMk id="11" creationId="{490E95CD-00B5-4B2B-925A-96712C86B41B}"/>
          </ac:spMkLst>
        </pc:spChg>
        <pc:spChg chg="mod">
          <ac:chgData name="Student - Samuel Sim Wei Xuan" userId="ef0c3dc8-a5e4-49a4-a658-fa0f00c2d01f" providerId="ADAL" clId="{B0BA877A-5671-4DC6-A137-20C1505ED281}" dt="2021-11-27T06:35:03.130" v="654" actId="20577"/>
          <ac:spMkLst>
            <pc:docMk/>
            <pc:sldMk cId="1880803734" sldId="341"/>
            <ac:spMk id="21" creationId="{324733AC-C6C2-4D53-BFA7-D64FE8432D89}"/>
          </ac:spMkLst>
        </pc:spChg>
      </pc:sldChg>
      <pc:sldChg chg="add del">
        <pc:chgData name="Student - Samuel Sim Wei Xuan" userId="ef0c3dc8-a5e4-49a4-a658-fa0f00c2d01f" providerId="ADAL" clId="{B0BA877A-5671-4DC6-A137-20C1505ED281}" dt="2021-11-29T10:01:06.397" v="659" actId="47"/>
        <pc:sldMkLst>
          <pc:docMk/>
          <pc:sldMk cId="3259458653" sldId="342"/>
        </pc:sldMkLst>
      </pc:sldChg>
      <pc:sldChg chg="add">
        <pc:chgData name="Student - Samuel Sim Wei Xuan" userId="ef0c3dc8-a5e4-49a4-a658-fa0f00c2d01f" providerId="ADAL" clId="{B0BA877A-5671-4DC6-A137-20C1505ED281}" dt="2021-11-25T06:27:32.384" v="2"/>
        <pc:sldMkLst>
          <pc:docMk/>
          <pc:sldMk cId="1750514854" sldId="343"/>
        </pc:sldMkLst>
      </pc:sldChg>
      <pc:sldChg chg="modSp add mod">
        <pc:chgData name="Student - Samuel Sim Wei Xuan" userId="ef0c3dc8-a5e4-49a4-a658-fa0f00c2d01f" providerId="ADAL" clId="{B0BA877A-5671-4DC6-A137-20C1505ED281}" dt="2021-11-25T09:35:58.070" v="627" actId="20577"/>
        <pc:sldMkLst>
          <pc:docMk/>
          <pc:sldMk cId="3520495752" sldId="344"/>
        </pc:sldMkLst>
        <pc:spChg chg="mod">
          <ac:chgData name="Student - Samuel Sim Wei Xuan" userId="ef0c3dc8-a5e4-49a4-a658-fa0f00c2d01f" providerId="ADAL" clId="{B0BA877A-5671-4DC6-A137-20C1505ED281}" dt="2021-11-25T09:35:58.070" v="627" actId="20577"/>
          <ac:spMkLst>
            <pc:docMk/>
            <pc:sldMk cId="3520495752" sldId="344"/>
            <ac:spMk id="46" creationId="{271F1A6A-C3F3-490A-BEB4-E88D5C053F21}"/>
          </ac:spMkLst>
        </pc:spChg>
      </pc:sldChg>
      <pc:sldChg chg="new del">
        <pc:chgData name="Student - Samuel Sim Wei Xuan" userId="ef0c3dc8-a5e4-49a4-a658-fa0f00c2d01f" providerId="ADAL" clId="{B0BA877A-5671-4DC6-A137-20C1505ED281}" dt="2021-11-25T06:46:38.074" v="364" actId="680"/>
        <pc:sldMkLst>
          <pc:docMk/>
          <pc:sldMk cId="495779063" sldId="345"/>
        </pc:sldMkLst>
      </pc:sldChg>
      <pc:sldChg chg="modSp add mod">
        <pc:chgData name="Student - Samuel Sim Wei Xuan" userId="ef0c3dc8-a5e4-49a4-a658-fa0f00c2d01f" providerId="ADAL" clId="{B0BA877A-5671-4DC6-A137-20C1505ED281}" dt="2021-11-25T09:36:38.063" v="648" actId="1076"/>
        <pc:sldMkLst>
          <pc:docMk/>
          <pc:sldMk cId="1048277445" sldId="345"/>
        </pc:sldMkLst>
        <pc:spChg chg="mod">
          <ac:chgData name="Student - Samuel Sim Wei Xuan" userId="ef0c3dc8-a5e4-49a4-a658-fa0f00c2d01f" providerId="ADAL" clId="{B0BA877A-5671-4DC6-A137-20C1505ED281}" dt="2021-11-25T09:36:35.306" v="647" actId="1076"/>
          <ac:spMkLst>
            <pc:docMk/>
            <pc:sldMk cId="1048277445" sldId="345"/>
            <ac:spMk id="2" creationId="{00000000-0000-0000-0000-000000000000}"/>
          </ac:spMkLst>
        </pc:spChg>
        <pc:spChg chg="mod">
          <ac:chgData name="Student - Samuel Sim Wei Xuan" userId="ef0c3dc8-a5e4-49a4-a658-fa0f00c2d01f" providerId="ADAL" clId="{B0BA877A-5671-4DC6-A137-20C1505ED281}" dt="2021-11-25T09:36:38.063" v="648" actId="1076"/>
          <ac:spMkLst>
            <pc:docMk/>
            <pc:sldMk cId="1048277445" sldId="345"/>
            <ac:spMk id="8" creationId="{00000000-0000-0000-0000-000000000000}"/>
          </ac:spMkLst>
        </pc:spChg>
      </pc:sldChg>
      <pc:sldChg chg="add del">
        <pc:chgData name="Student - Samuel Sim Wei Xuan" userId="ef0c3dc8-a5e4-49a4-a658-fa0f00c2d01f" providerId="ADAL" clId="{B0BA877A-5671-4DC6-A137-20C1505ED281}" dt="2021-11-25T06:32:43.570" v="36" actId="47"/>
        <pc:sldMkLst>
          <pc:docMk/>
          <pc:sldMk cId="3720005489" sldId="345"/>
        </pc:sldMkLst>
      </pc:sldChg>
      <pc:sldChg chg="add del">
        <pc:chgData name="Student - Samuel Sim Wei Xuan" userId="ef0c3dc8-a5e4-49a4-a658-fa0f00c2d01f" providerId="ADAL" clId="{B0BA877A-5671-4DC6-A137-20C1505ED281}" dt="2021-11-25T09:36:50.419" v="650" actId="47"/>
        <pc:sldMkLst>
          <pc:docMk/>
          <pc:sldMk cId="2079933707" sldId="346"/>
        </pc:sldMkLst>
      </pc:sldChg>
      <pc:sldChg chg="new del">
        <pc:chgData name="Student - Samuel Sim Wei Xuan" userId="ef0c3dc8-a5e4-49a4-a658-fa0f00c2d01f" providerId="ADAL" clId="{B0BA877A-5671-4DC6-A137-20C1505ED281}" dt="2021-11-25T06:46:37.545" v="363" actId="680"/>
        <pc:sldMkLst>
          <pc:docMk/>
          <pc:sldMk cId="2468568244" sldId="346"/>
        </pc:sldMkLst>
      </pc:sldChg>
      <pc:sldChg chg="add">
        <pc:chgData name="Student - Samuel Sim Wei Xuan" userId="ef0c3dc8-a5e4-49a4-a658-fa0f00c2d01f" providerId="ADAL" clId="{B0BA877A-5671-4DC6-A137-20C1505ED281}" dt="2021-11-27T05:56:39.795" v="653"/>
        <pc:sldMkLst>
          <pc:docMk/>
          <pc:sldMk cId="2875784663" sldId="346"/>
        </pc:sldMkLst>
      </pc:sldChg>
      <pc:sldChg chg="add del">
        <pc:chgData name="Student - Samuel Sim Wei Xuan" userId="ef0c3dc8-a5e4-49a4-a658-fa0f00c2d01f" providerId="ADAL" clId="{B0BA877A-5671-4DC6-A137-20C1505ED281}" dt="2021-11-29T10:00:45.639" v="656" actId="47"/>
        <pc:sldMkLst>
          <pc:docMk/>
          <pc:sldMk cId="786149446" sldId="347"/>
        </pc:sldMkLst>
      </pc:sldChg>
      <pc:sldChg chg="new del">
        <pc:chgData name="Student - Samuel Sim Wei Xuan" userId="ef0c3dc8-a5e4-49a4-a658-fa0f00c2d01f" providerId="ADAL" clId="{B0BA877A-5671-4DC6-A137-20C1505ED281}" dt="2021-11-25T06:46:37.347" v="362" actId="680"/>
        <pc:sldMkLst>
          <pc:docMk/>
          <pc:sldMk cId="2073724775" sldId="347"/>
        </pc:sldMkLst>
      </pc:sldChg>
      <pc:sldChg chg="new del">
        <pc:chgData name="Student - Samuel Sim Wei Xuan" userId="ef0c3dc8-a5e4-49a4-a658-fa0f00c2d01f" providerId="ADAL" clId="{B0BA877A-5671-4DC6-A137-20C1505ED281}" dt="2021-11-25T06:46:37.175" v="361" actId="680"/>
        <pc:sldMkLst>
          <pc:docMk/>
          <pc:sldMk cId="320710034" sldId="348"/>
        </pc:sldMkLst>
      </pc:sldChg>
      <pc:sldChg chg="add">
        <pc:chgData name="Student - Samuel Sim Wei Xuan" userId="ef0c3dc8-a5e4-49a4-a658-fa0f00c2d01f" providerId="ADAL" clId="{B0BA877A-5671-4DC6-A137-20C1505ED281}" dt="2021-11-29T10:00:40.986" v="655"/>
        <pc:sldMkLst>
          <pc:docMk/>
          <pc:sldMk cId="3814442468" sldId="348"/>
        </pc:sldMkLst>
      </pc:sldChg>
      <pc:sldChg chg="new del">
        <pc:chgData name="Student - Samuel Sim Wei Xuan" userId="ef0c3dc8-a5e4-49a4-a658-fa0f00c2d01f" providerId="ADAL" clId="{B0BA877A-5671-4DC6-A137-20C1505ED281}" dt="2021-11-25T06:46:36.983" v="360" actId="680"/>
        <pc:sldMkLst>
          <pc:docMk/>
          <pc:sldMk cId="2157076978" sldId="349"/>
        </pc:sldMkLst>
      </pc:sldChg>
      <pc:sldChg chg="add del">
        <pc:chgData name="Student - Samuel Sim Wei Xuan" userId="ef0c3dc8-a5e4-49a4-a658-fa0f00c2d01f" providerId="ADAL" clId="{B0BA877A-5671-4DC6-A137-20C1505ED281}" dt="2021-11-29T10:02:11.812" v="662" actId="47"/>
        <pc:sldMkLst>
          <pc:docMk/>
          <pc:sldMk cId="4067228907" sldId="349"/>
        </pc:sldMkLst>
      </pc:sldChg>
      <pc:sldChg chg="add">
        <pc:chgData name="Student - Samuel Sim Wei Xuan" userId="ef0c3dc8-a5e4-49a4-a658-fa0f00c2d01f" providerId="ADAL" clId="{B0BA877A-5671-4DC6-A137-20C1505ED281}" dt="2021-11-29T10:00:40.986" v="655"/>
        <pc:sldMkLst>
          <pc:docMk/>
          <pc:sldMk cId="862124427" sldId="350"/>
        </pc:sldMkLst>
      </pc:sldChg>
      <pc:sldChg chg="new del">
        <pc:chgData name="Student - Samuel Sim Wei Xuan" userId="ef0c3dc8-a5e4-49a4-a658-fa0f00c2d01f" providerId="ADAL" clId="{B0BA877A-5671-4DC6-A137-20C1505ED281}" dt="2021-11-25T06:46:36.823" v="359" actId="680"/>
        <pc:sldMkLst>
          <pc:docMk/>
          <pc:sldMk cId="2552994713" sldId="350"/>
        </pc:sldMkLst>
      </pc:sldChg>
      <pc:sldChg chg="new del">
        <pc:chgData name="Student - Samuel Sim Wei Xuan" userId="ef0c3dc8-a5e4-49a4-a658-fa0f00c2d01f" providerId="ADAL" clId="{B0BA877A-5671-4DC6-A137-20C1505ED281}" dt="2021-11-25T06:46:36.606" v="358" actId="680"/>
        <pc:sldMkLst>
          <pc:docMk/>
          <pc:sldMk cId="864645219" sldId="351"/>
        </pc:sldMkLst>
      </pc:sldChg>
      <pc:sldChg chg="modSp add mod ord">
        <pc:chgData name="Student - Samuel Sim Wei Xuan" userId="ef0c3dc8-a5e4-49a4-a658-fa0f00c2d01f" providerId="ADAL" clId="{B0BA877A-5671-4DC6-A137-20C1505ED281}" dt="2021-11-29T10:03:36.623" v="686" actId="20577"/>
        <pc:sldMkLst>
          <pc:docMk/>
          <pc:sldMk cId="1580460560" sldId="351"/>
        </pc:sldMkLst>
        <pc:spChg chg="mod">
          <ac:chgData name="Student - Samuel Sim Wei Xuan" userId="ef0c3dc8-a5e4-49a4-a658-fa0f00c2d01f" providerId="ADAL" clId="{B0BA877A-5671-4DC6-A137-20C1505ED281}" dt="2021-11-29T10:03:36.623" v="686" actId="20577"/>
          <ac:spMkLst>
            <pc:docMk/>
            <pc:sldMk cId="1580460560" sldId="351"/>
            <ac:spMk id="35" creationId="{00F67E67-108B-4C0E-BD87-01138C4DCDCF}"/>
          </ac:spMkLst>
        </pc:spChg>
      </pc:sldChg>
      <pc:sldChg chg="add ord">
        <pc:chgData name="Student - Samuel Sim Wei Xuan" userId="ef0c3dc8-a5e4-49a4-a658-fa0f00c2d01f" providerId="ADAL" clId="{B0BA877A-5671-4DC6-A137-20C1505ED281}" dt="2021-11-29T10:02:18.734" v="664"/>
        <pc:sldMkLst>
          <pc:docMk/>
          <pc:sldMk cId="814905204" sldId="352"/>
        </pc:sldMkLst>
      </pc:sldChg>
    </pc:docChg>
  </pc:docChgLst>
  <pc:docChgLst>
    <pc:chgData name="Student - Samuel Sim Wei Xuan" userId="ef0c3dc8-a5e4-49a4-a658-fa0f00c2d01f" providerId="ADAL" clId="{652998F9-D9FC-4BAC-8AA8-41993C429469}"/>
    <pc:docChg chg="undo custSel addSld delSld modSld sldOrd">
      <pc:chgData name="Student - Samuel Sim Wei Xuan" userId="ef0c3dc8-a5e4-49a4-a658-fa0f00c2d01f" providerId="ADAL" clId="{652998F9-D9FC-4BAC-8AA8-41993C429469}" dt="2021-11-10T17:25:10.591" v="3374" actId="47"/>
      <pc:docMkLst>
        <pc:docMk/>
      </pc:docMkLst>
      <pc:sldChg chg="addSp delSp modSp mod">
        <pc:chgData name="Student - Samuel Sim Wei Xuan" userId="ef0c3dc8-a5e4-49a4-a658-fa0f00c2d01f" providerId="ADAL" clId="{652998F9-D9FC-4BAC-8AA8-41993C429469}" dt="2021-11-10T17:23:33.393" v="3293" actId="14100"/>
        <pc:sldMkLst>
          <pc:docMk/>
          <pc:sldMk cId="0" sldId="257"/>
        </pc:sldMkLst>
        <pc:spChg chg="del">
          <ac:chgData name="Student - Samuel Sim Wei Xuan" userId="ef0c3dc8-a5e4-49a4-a658-fa0f00c2d01f" providerId="ADAL" clId="{652998F9-D9FC-4BAC-8AA8-41993C429469}" dt="2021-11-10T12:40:19.072" v="34" actId="478"/>
          <ac:spMkLst>
            <pc:docMk/>
            <pc:sldMk cId="0" sldId="257"/>
            <ac:spMk id="2" creationId="{00000000-0000-0000-0000-000000000000}"/>
          </ac:spMkLst>
        </pc:spChg>
        <pc:spChg chg="mod">
          <ac:chgData name="Student - Samuel Sim Wei Xuan" userId="ef0c3dc8-a5e4-49a4-a658-fa0f00c2d01f" providerId="ADAL" clId="{652998F9-D9FC-4BAC-8AA8-41993C429469}" dt="2021-11-10T12:40:28.757" v="41" actId="164"/>
          <ac:spMkLst>
            <pc:docMk/>
            <pc:sldMk cId="0" sldId="257"/>
            <ac:spMk id="4" creationId="{00000000-0000-0000-0000-000000000000}"/>
          </ac:spMkLst>
        </pc:spChg>
        <pc:spChg chg="mod">
          <ac:chgData name="Student - Samuel Sim Wei Xuan" userId="ef0c3dc8-a5e4-49a4-a658-fa0f00c2d01f" providerId="ADAL" clId="{652998F9-D9FC-4BAC-8AA8-41993C429469}" dt="2021-11-10T12:43:10.384" v="134" actId="12788"/>
          <ac:spMkLst>
            <pc:docMk/>
            <pc:sldMk cId="0" sldId="257"/>
            <ac:spMk id="6" creationId="{00000000-0000-0000-0000-000000000000}"/>
          </ac:spMkLst>
        </pc:spChg>
        <pc:spChg chg="del mod">
          <ac:chgData name="Student - Samuel Sim Wei Xuan" userId="ef0c3dc8-a5e4-49a4-a658-fa0f00c2d01f" providerId="ADAL" clId="{652998F9-D9FC-4BAC-8AA8-41993C429469}" dt="2021-11-10T12:40:03.475" v="24" actId="478"/>
          <ac:spMkLst>
            <pc:docMk/>
            <pc:sldMk cId="0" sldId="257"/>
            <ac:spMk id="8" creationId="{00000000-0000-0000-0000-000000000000}"/>
          </ac:spMkLst>
        </pc:spChg>
        <pc:spChg chg="mod">
          <ac:chgData name="Student - Samuel Sim Wei Xuan" userId="ef0c3dc8-a5e4-49a4-a658-fa0f00c2d01f" providerId="ADAL" clId="{652998F9-D9FC-4BAC-8AA8-41993C429469}" dt="2021-11-10T12:40:28.757" v="41" actId="164"/>
          <ac:spMkLst>
            <pc:docMk/>
            <pc:sldMk cId="0" sldId="257"/>
            <ac:spMk id="12" creationId="{00000000-0000-0000-0000-000000000000}"/>
          </ac:spMkLst>
        </pc:spChg>
        <pc:spChg chg="del mod">
          <ac:chgData name="Student - Samuel Sim Wei Xuan" userId="ef0c3dc8-a5e4-49a4-a658-fa0f00c2d01f" providerId="ADAL" clId="{652998F9-D9FC-4BAC-8AA8-41993C429469}" dt="2021-11-10T12:40:21.638" v="38" actId="478"/>
          <ac:spMkLst>
            <pc:docMk/>
            <pc:sldMk cId="0" sldId="257"/>
            <ac:spMk id="13" creationId="{00000000-0000-0000-0000-000000000000}"/>
          </ac:spMkLst>
        </pc:spChg>
        <pc:spChg chg="add mod">
          <ac:chgData name="Student - Samuel Sim Wei Xuan" userId="ef0c3dc8-a5e4-49a4-a658-fa0f00c2d01f" providerId="ADAL" clId="{652998F9-D9FC-4BAC-8AA8-41993C429469}" dt="2021-11-10T14:35:37.496" v="979" actId="1076"/>
          <ac:spMkLst>
            <pc:docMk/>
            <pc:sldMk cId="0" sldId="257"/>
            <ac:spMk id="15" creationId="{7335536E-5CE8-49D2-92FA-358B0A582D9D}"/>
          </ac:spMkLst>
        </pc:spChg>
        <pc:spChg chg="del">
          <ac:chgData name="Student - Samuel Sim Wei Xuan" userId="ef0c3dc8-a5e4-49a4-a658-fa0f00c2d01f" providerId="ADAL" clId="{652998F9-D9FC-4BAC-8AA8-41993C429469}" dt="2021-11-10T12:40:26.848" v="40" actId="478"/>
          <ac:spMkLst>
            <pc:docMk/>
            <pc:sldMk cId="0" sldId="257"/>
            <ac:spMk id="17" creationId="{8F00ACC0-4076-4512-A6B9-847F93B081F6}"/>
          </ac:spMkLst>
        </pc:spChg>
        <pc:spChg chg="add del mod">
          <ac:chgData name="Student - Samuel Sim Wei Xuan" userId="ef0c3dc8-a5e4-49a4-a658-fa0f00c2d01f" providerId="ADAL" clId="{652998F9-D9FC-4BAC-8AA8-41993C429469}" dt="2021-11-10T12:40:33.643" v="49" actId="22"/>
          <ac:spMkLst>
            <pc:docMk/>
            <pc:sldMk cId="0" sldId="257"/>
            <ac:spMk id="20" creationId="{CB15D107-A264-41CA-BA04-D4601F711251}"/>
          </ac:spMkLst>
        </pc:spChg>
        <pc:spChg chg="add mod">
          <ac:chgData name="Student - Samuel Sim Wei Xuan" userId="ef0c3dc8-a5e4-49a4-a658-fa0f00c2d01f" providerId="ADAL" clId="{652998F9-D9FC-4BAC-8AA8-41993C429469}" dt="2021-11-10T12:43:40.972" v="139" actId="1076"/>
          <ac:spMkLst>
            <pc:docMk/>
            <pc:sldMk cId="0" sldId="257"/>
            <ac:spMk id="21" creationId="{324733AC-C6C2-4D53-BFA7-D64FE8432D89}"/>
          </ac:spMkLst>
        </pc:spChg>
        <pc:spChg chg="add mod">
          <ac:chgData name="Student - Samuel Sim Wei Xuan" userId="ef0c3dc8-a5e4-49a4-a658-fa0f00c2d01f" providerId="ADAL" clId="{652998F9-D9FC-4BAC-8AA8-41993C429469}" dt="2021-11-10T12:43:35.825" v="138" actId="12788"/>
          <ac:spMkLst>
            <pc:docMk/>
            <pc:sldMk cId="0" sldId="257"/>
            <ac:spMk id="23" creationId="{D65F253B-401E-4175-8AB3-4440D668FCAF}"/>
          </ac:spMkLst>
        </pc:spChg>
        <pc:spChg chg="add mod">
          <ac:chgData name="Student - Samuel Sim Wei Xuan" userId="ef0c3dc8-a5e4-49a4-a658-fa0f00c2d01f" providerId="ADAL" clId="{652998F9-D9FC-4BAC-8AA8-41993C429469}" dt="2021-11-10T17:11:05.485" v="2747" actId="14100"/>
          <ac:spMkLst>
            <pc:docMk/>
            <pc:sldMk cId="0" sldId="257"/>
            <ac:spMk id="27" creationId="{A3DACDC2-A51C-4488-8949-CE605E41021E}"/>
          </ac:spMkLst>
        </pc:spChg>
        <pc:spChg chg="add del mod">
          <ac:chgData name="Student - Samuel Sim Wei Xuan" userId="ef0c3dc8-a5e4-49a4-a658-fa0f00c2d01f" providerId="ADAL" clId="{652998F9-D9FC-4BAC-8AA8-41993C429469}" dt="2021-11-10T14:32:40.753" v="712" actId="478"/>
          <ac:spMkLst>
            <pc:docMk/>
            <pc:sldMk cId="0" sldId="257"/>
            <ac:spMk id="29" creationId="{E72539EE-AEA2-453C-A9E2-6E5FD95CD9B5}"/>
          </ac:spMkLst>
        </pc:spChg>
        <pc:spChg chg="add mod">
          <ac:chgData name="Student - Samuel Sim Wei Xuan" userId="ef0c3dc8-a5e4-49a4-a658-fa0f00c2d01f" providerId="ADAL" clId="{652998F9-D9FC-4BAC-8AA8-41993C429469}" dt="2021-11-10T17:23:33.393" v="3293" actId="14100"/>
          <ac:spMkLst>
            <pc:docMk/>
            <pc:sldMk cId="0" sldId="257"/>
            <ac:spMk id="31" creationId="{275C91D8-82CA-4509-9ACB-E1C1AE043B5E}"/>
          </ac:spMkLst>
        </pc:spChg>
        <pc:spChg chg="add mod">
          <ac:chgData name="Student - Samuel Sim Wei Xuan" userId="ef0c3dc8-a5e4-49a4-a658-fa0f00c2d01f" providerId="ADAL" clId="{652998F9-D9FC-4BAC-8AA8-41993C429469}" dt="2021-11-10T17:17:24.817" v="3103" actId="1076"/>
          <ac:spMkLst>
            <pc:docMk/>
            <pc:sldMk cId="0" sldId="257"/>
            <ac:spMk id="38" creationId="{B73CFCF8-A2E7-464F-A8BD-1EFA22CDFBDB}"/>
          </ac:spMkLst>
        </pc:spChg>
        <pc:grpChg chg="add mod">
          <ac:chgData name="Student - Samuel Sim Wei Xuan" userId="ef0c3dc8-a5e4-49a4-a658-fa0f00c2d01f" providerId="ADAL" clId="{652998F9-D9FC-4BAC-8AA8-41993C429469}" dt="2021-11-10T12:43:31.839" v="137" actId="12788"/>
          <ac:grpSpMkLst>
            <pc:docMk/>
            <pc:sldMk cId="0" sldId="257"/>
            <ac:grpSpMk id="3" creationId="{E7FEB452-A057-48A5-8940-7FD597FE20AB}"/>
          </ac:grpSpMkLst>
        </pc:grpChg>
        <pc:grpChg chg="mod">
          <ac:chgData name="Student - Samuel Sim Wei Xuan" userId="ef0c3dc8-a5e4-49a4-a658-fa0f00c2d01f" providerId="ADAL" clId="{652998F9-D9FC-4BAC-8AA8-41993C429469}" dt="2021-11-10T12:40:28.757" v="41" actId="164"/>
          <ac:grpSpMkLst>
            <pc:docMk/>
            <pc:sldMk cId="0" sldId="257"/>
            <ac:grpSpMk id="5" creationId="{00000000-0000-0000-0000-000000000000}"/>
          </ac:grpSpMkLst>
        </pc:grpChg>
        <pc:grpChg chg="del">
          <ac:chgData name="Student - Samuel Sim Wei Xuan" userId="ef0c3dc8-a5e4-49a4-a658-fa0f00c2d01f" providerId="ADAL" clId="{652998F9-D9FC-4BAC-8AA8-41993C429469}" dt="2021-11-10T12:40:19.847" v="36" actId="478"/>
          <ac:grpSpMkLst>
            <pc:docMk/>
            <pc:sldMk cId="0" sldId="257"/>
            <ac:grpSpMk id="22" creationId="{C6F5DF9A-DF89-493E-BFD1-094860806D22}"/>
          </ac:grpSpMkLst>
        </pc:grpChg>
        <pc:picChg chg="add mod">
          <ac:chgData name="Student - Samuel Sim Wei Xuan" userId="ef0c3dc8-a5e4-49a4-a658-fa0f00c2d01f" providerId="ADAL" clId="{652998F9-D9FC-4BAC-8AA8-41993C429469}" dt="2021-11-10T14:35:41.216" v="982" actId="1076"/>
          <ac:picMkLst>
            <pc:docMk/>
            <pc:sldMk cId="0" sldId="257"/>
            <ac:picMk id="10" creationId="{9CE86F25-4A03-464C-8790-CFB03F144E09}"/>
          </ac:picMkLst>
        </pc:picChg>
        <pc:picChg chg="add mod modCrop">
          <ac:chgData name="Student - Samuel Sim Wei Xuan" userId="ef0c3dc8-a5e4-49a4-a658-fa0f00c2d01f" providerId="ADAL" clId="{652998F9-D9FC-4BAC-8AA8-41993C429469}" dt="2021-11-10T17:17:08.416" v="3102" actId="208"/>
          <ac:picMkLst>
            <pc:docMk/>
            <pc:sldMk cId="0" sldId="257"/>
            <ac:picMk id="14" creationId="{F96E851C-0FA0-4BCA-AD4B-AC250771093E}"/>
          </ac:picMkLst>
        </pc:picChg>
        <pc:picChg chg="del">
          <ac:chgData name="Student - Samuel Sim Wei Xuan" userId="ef0c3dc8-a5e4-49a4-a658-fa0f00c2d01f" providerId="ADAL" clId="{652998F9-D9FC-4BAC-8AA8-41993C429469}" dt="2021-11-10T12:40:19.503" v="35" actId="478"/>
          <ac:picMkLst>
            <pc:docMk/>
            <pc:sldMk cId="0" sldId="257"/>
            <ac:picMk id="18" creationId="{F22445BE-0006-4931-B55C-444D007EADD0}"/>
          </ac:picMkLst>
        </pc:picChg>
        <pc:picChg chg="add del mod">
          <ac:chgData name="Student - Samuel Sim Wei Xuan" userId="ef0c3dc8-a5e4-49a4-a658-fa0f00c2d01f" providerId="ADAL" clId="{652998F9-D9FC-4BAC-8AA8-41993C429469}" dt="2021-11-10T14:34:09.207" v="861" actId="478"/>
          <ac:picMkLst>
            <pc:docMk/>
            <pc:sldMk cId="0" sldId="257"/>
            <ac:picMk id="32" creationId="{9D3116D6-E230-40B3-874A-DB7E687FB735}"/>
          </ac:picMkLst>
        </pc:picChg>
        <pc:picChg chg="add del mod">
          <ac:chgData name="Student - Samuel Sim Wei Xuan" userId="ef0c3dc8-a5e4-49a4-a658-fa0f00c2d01f" providerId="ADAL" clId="{652998F9-D9FC-4BAC-8AA8-41993C429469}" dt="2021-11-10T17:17:24.817" v="3103" actId="1076"/>
          <ac:picMkLst>
            <pc:docMk/>
            <pc:sldMk cId="0" sldId="257"/>
            <ac:picMk id="34" creationId="{12488729-3FC7-46F8-AE95-6920D7B60320}"/>
          </ac:picMkLst>
        </pc:picChg>
        <pc:picChg chg="del">
          <ac:chgData name="Student - Samuel Sim Wei Xuan" userId="ef0c3dc8-a5e4-49a4-a658-fa0f00c2d01f" providerId="ADAL" clId="{652998F9-D9FC-4BAC-8AA8-41993C429469}" dt="2021-11-10T12:40:22.274" v="39" actId="478"/>
          <ac:picMkLst>
            <pc:docMk/>
            <pc:sldMk cId="0" sldId="257"/>
            <ac:picMk id="1026" creationId="{BAFA02F7-D4EA-405A-A315-35FB8BD27AC6}"/>
          </ac:picMkLst>
        </pc:picChg>
        <pc:cxnChg chg="add mod ord">
          <ac:chgData name="Student - Samuel Sim Wei Xuan" userId="ef0c3dc8-a5e4-49a4-a658-fa0f00c2d01f" providerId="ADAL" clId="{652998F9-D9FC-4BAC-8AA8-41993C429469}" dt="2021-11-10T17:17:30.589" v="3105" actId="166"/>
          <ac:cxnSpMkLst>
            <pc:docMk/>
            <pc:sldMk cId="0" sldId="257"/>
            <ac:cxnSpMk id="25" creationId="{7A835168-42DA-402A-9779-23BB3302B089}"/>
          </ac:cxnSpMkLst>
        </pc:cxnChg>
      </pc:sldChg>
      <pc:sldChg chg="addSp delSp modSp add mod ord">
        <pc:chgData name="Student - Samuel Sim Wei Xuan" userId="ef0c3dc8-a5e4-49a4-a658-fa0f00c2d01f" providerId="ADAL" clId="{652998F9-D9FC-4BAC-8AA8-41993C429469}" dt="2021-11-10T17:05:14.114" v="2205" actId="120"/>
        <pc:sldMkLst>
          <pc:docMk/>
          <pc:sldMk cId="2172209316" sldId="258"/>
        </pc:sldMkLst>
        <pc:spChg chg="add mod">
          <ac:chgData name="Student - Samuel Sim Wei Xuan" userId="ef0c3dc8-a5e4-49a4-a658-fa0f00c2d01f" providerId="ADAL" clId="{652998F9-D9FC-4BAC-8AA8-41993C429469}" dt="2021-11-10T14:24:09.328" v="229" actId="14100"/>
          <ac:spMkLst>
            <pc:docMk/>
            <pc:sldMk cId="2172209316" sldId="258"/>
            <ac:spMk id="18" creationId="{5CCDDE90-6881-4AD8-9E55-1FD8B3A1A4A6}"/>
          </ac:spMkLst>
        </pc:spChg>
        <pc:spChg chg="add mod">
          <ac:chgData name="Student - Samuel Sim Wei Xuan" userId="ef0c3dc8-a5e4-49a4-a658-fa0f00c2d01f" providerId="ADAL" clId="{652998F9-D9FC-4BAC-8AA8-41993C429469}" dt="2021-11-10T14:25:03.259" v="252" actId="1076"/>
          <ac:spMkLst>
            <pc:docMk/>
            <pc:sldMk cId="2172209316" sldId="258"/>
            <ac:spMk id="20" creationId="{A2C22C8D-12F8-4B61-ACDC-3CCF94702A0C}"/>
          </ac:spMkLst>
        </pc:spChg>
        <pc:spChg chg="mod">
          <ac:chgData name="Student - Samuel Sim Wei Xuan" userId="ef0c3dc8-a5e4-49a4-a658-fa0f00c2d01f" providerId="ADAL" clId="{652998F9-D9FC-4BAC-8AA8-41993C429469}" dt="2021-11-10T14:21:56.967" v="202" actId="20577"/>
          <ac:spMkLst>
            <pc:docMk/>
            <pc:sldMk cId="2172209316" sldId="258"/>
            <ac:spMk id="21" creationId="{324733AC-C6C2-4D53-BFA7-D64FE8432D89}"/>
          </ac:spMkLst>
        </pc:spChg>
        <pc:spChg chg="add mod">
          <ac:chgData name="Student - Samuel Sim Wei Xuan" userId="ef0c3dc8-a5e4-49a4-a658-fa0f00c2d01f" providerId="ADAL" clId="{652998F9-D9FC-4BAC-8AA8-41993C429469}" dt="2021-11-10T14:24:46.683" v="246" actId="1035"/>
          <ac:spMkLst>
            <pc:docMk/>
            <pc:sldMk cId="2172209316" sldId="258"/>
            <ac:spMk id="32" creationId="{20EDAD74-6009-4199-9D60-AC2871039F21}"/>
          </ac:spMkLst>
        </pc:spChg>
        <pc:spChg chg="add mod">
          <ac:chgData name="Student - Samuel Sim Wei Xuan" userId="ef0c3dc8-a5e4-49a4-a658-fa0f00c2d01f" providerId="ADAL" clId="{652998F9-D9FC-4BAC-8AA8-41993C429469}" dt="2021-11-10T14:27:22.770" v="532" actId="1036"/>
          <ac:spMkLst>
            <pc:docMk/>
            <pc:sldMk cId="2172209316" sldId="258"/>
            <ac:spMk id="35" creationId="{F27A5DD2-5A5F-400F-95A0-F3AF25599F6A}"/>
          </ac:spMkLst>
        </pc:spChg>
        <pc:spChg chg="add mod">
          <ac:chgData name="Student - Samuel Sim Wei Xuan" userId="ef0c3dc8-a5e4-49a4-a658-fa0f00c2d01f" providerId="ADAL" clId="{652998F9-D9FC-4BAC-8AA8-41993C429469}" dt="2021-11-10T14:27:49.370" v="584" actId="1076"/>
          <ac:spMkLst>
            <pc:docMk/>
            <pc:sldMk cId="2172209316" sldId="258"/>
            <ac:spMk id="40" creationId="{F39EE42F-B00F-408A-95DE-4FE698567BA6}"/>
          </ac:spMkLst>
        </pc:spChg>
        <pc:spChg chg="add mod">
          <ac:chgData name="Student - Samuel Sim Wei Xuan" userId="ef0c3dc8-a5e4-49a4-a658-fa0f00c2d01f" providerId="ADAL" clId="{652998F9-D9FC-4BAC-8AA8-41993C429469}" dt="2021-11-10T14:24:59.468" v="251" actId="1076"/>
          <ac:spMkLst>
            <pc:docMk/>
            <pc:sldMk cId="2172209316" sldId="258"/>
            <ac:spMk id="41" creationId="{A85194D2-393A-4139-827D-6220D012768E}"/>
          </ac:spMkLst>
        </pc:spChg>
        <pc:spChg chg="add mod">
          <ac:chgData name="Student - Samuel Sim Wei Xuan" userId="ef0c3dc8-a5e4-49a4-a658-fa0f00c2d01f" providerId="ADAL" clId="{652998F9-D9FC-4BAC-8AA8-41993C429469}" dt="2021-11-10T17:05:14.114" v="2205" actId="120"/>
          <ac:spMkLst>
            <pc:docMk/>
            <pc:sldMk cId="2172209316" sldId="258"/>
            <ac:spMk id="46" creationId="{271F1A6A-C3F3-490A-BEB4-E88D5C053F21}"/>
          </ac:spMkLst>
        </pc:spChg>
        <pc:spChg chg="add del mod">
          <ac:chgData name="Student - Samuel Sim Wei Xuan" userId="ef0c3dc8-a5e4-49a4-a658-fa0f00c2d01f" providerId="ADAL" clId="{652998F9-D9FC-4BAC-8AA8-41993C429469}" dt="2021-11-10T14:26:35.554" v="491" actId="478"/>
          <ac:spMkLst>
            <pc:docMk/>
            <pc:sldMk cId="2172209316" sldId="258"/>
            <ac:spMk id="47" creationId="{48FBA13F-A0A1-4B7E-AC82-E4302635825D}"/>
          </ac:spMkLst>
        </pc:spChg>
        <pc:grpChg chg="add mod">
          <ac:chgData name="Student - Samuel Sim Wei Xuan" userId="ef0c3dc8-a5e4-49a4-a658-fa0f00c2d01f" providerId="ADAL" clId="{652998F9-D9FC-4BAC-8AA8-41993C429469}" dt="2021-11-10T14:23:40.286" v="221" actId="164"/>
          <ac:grpSpMkLst>
            <pc:docMk/>
            <pc:sldMk cId="2172209316" sldId="258"/>
            <ac:grpSpMk id="15" creationId="{5C37597C-83D1-40A0-830A-16683B5595A7}"/>
          </ac:grpSpMkLst>
        </pc:grpChg>
        <pc:picChg chg="add del mod">
          <ac:chgData name="Student - Samuel Sim Wei Xuan" userId="ef0c3dc8-a5e4-49a4-a658-fa0f00c2d01f" providerId="ADAL" clId="{652998F9-D9FC-4BAC-8AA8-41993C429469}" dt="2021-11-10T14:26:57.221" v="515" actId="478"/>
          <ac:picMkLst>
            <pc:docMk/>
            <pc:sldMk cId="2172209316" sldId="258"/>
            <ac:picMk id="7" creationId="{63D12455-BEF3-4AF9-B93C-23EC254FDB43}"/>
          </ac:picMkLst>
        </pc:picChg>
        <pc:picChg chg="add mod">
          <ac:chgData name="Student - Samuel Sim Wei Xuan" userId="ef0c3dc8-a5e4-49a4-a658-fa0f00c2d01f" providerId="ADAL" clId="{652998F9-D9FC-4BAC-8AA8-41993C429469}" dt="2021-11-10T14:23:41.625" v="222" actId="208"/>
          <ac:picMkLst>
            <pc:docMk/>
            <pc:sldMk cId="2172209316" sldId="258"/>
            <ac:picMk id="9" creationId="{39F712C8-3387-45B3-8B4B-5994F76B4FCF}"/>
          </ac:picMkLst>
        </pc:picChg>
        <pc:picChg chg="add mod">
          <ac:chgData name="Student - Samuel Sim Wei Xuan" userId="ef0c3dc8-a5e4-49a4-a658-fa0f00c2d01f" providerId="ADAL" clId="{652998F9-D9FC-4BAC-8AA8-41993C429469}" dt="2021-11-10T14:23:41.625" v="222" actId="208"/>
          <ac:picMkLst>
            <pc:docMk/>
            <pc:sldMk cId="2172209316" sldId="258"/>
            <ac:picMk id="11" creationId="{30CB9248-13EE-4055-9302-74EBB7C8A554}"/>
          </ac:picMkLst>
        </pc:picChg>
        <pc:picChg chg="add mod">
          <ac:chgData name="Student - Samuel Sim Wei Xuan" userId="ef0c3dc8-a5e4-49a4-a658-fa0f00c2d01f" providerId="ADAL" clId="{652998F9-D9FC-4BAC-8AA8-41993C429469}" dt="2021-11-10T14:23:41.625" v="222" actId="208"/>
          <ac:picMkLst>
            <pc:docMk/>
            <pc:sldMk cId="2172209316" sldId="258"/>
            <ac:picMk id="14" creationId="{E9E6FF24-24DE-435D-B9AE-B705F479306E}"/>
          </ac:picMkLst>
        </pc:picChg>
        <pc:picChg chg="add mod ord">
          <ac:chgData name="Student - Samuel Sim Wei Xuan" userId="ef0c3dc8-a5e4-49a4-a658-fa0f00c2d01f" providerId="ADAL" clId="{652998F9-D9FC-4BAC-8AA8-41993C429469}" dt="2021-11-10T14:27:18.631" v="525" actId="208"/>
          <ac:picMkLst>
            <pc:docMk/>
            <pc:sldMk cId="2172209316" sldId="258"/>
            <ac:picMk id="49" creationId="{F376AEF0-2433-4372-8E75-B88AC1AC404D}"/>
          </ac:picMkLst>
        </pc:picChg>
        <pc:cxnChg chg="add mod">
          <ac:chgData name="Student - Samuel Sim Wei Xuan" userId="ef0c3dc8-a5e4-49a4-a658-fa0f00c2d01f" providerId="ADAL" clId="{652998F9-D9FC-4BAC-8AA8-41993C429469}" dt="2021-11-10T14:25:03.259" v="252" actId="1076"/>
          <ac:cxnSpMkLst>
            <pc:docMk/>
            <pc:sldMk cId="2172209316" sldId="258"/>
            <ac:cxnSpMk id="19" creationId="{A843E8A8-00A1-4029-9994-A666C339AC44}"/>
          </ac:cxnSpMkLst>
        </pc:cxnChg>
        <pc:cxnChg chg="add mod">
          <ac:chgData name="Student - Samuel Sim Wei Xuan" userId="ef0c3dc8-a5e4-49a4-a658-fa0f00c2d01f" providerId="ADAL" clId="{652998F9-D9FC-4BAC-8AA8-41993C429469}" dt="2021-11-10T14:27:49.370" v="584" actId="1076"/>
          <ac:cxnSpMkLst>
            <pc:docMk/>
            <pc:sldMk cId="2172209316" sldId="258"/>
            <ac:cxnSpMk id="33" creationId="{D1D620DB-3489-4D53-A817-F8437F9006A7}"/>
          </ac:cxnSpMkLst>
        </pc:cxnChg>
        <pc:cxnChg chg="add mod">
          <ac:chgData name="Student - Samuel Sim Wei Xuan" userId="ef0c3dc8-a5e4-49a4-a658-fa0f00c2d01f" providerId="ADAL" clId="{652998F9-D9FC-4BAC-8AA8-41993C429469}" dt="2021-11-10T14:27:22.770" v="532" actId="1036"/>
          <ac:cxnSpMkLst>
            <pc:docMk/>
            <pc:sldMk cId="2172209316" sldId="258"/>
            <ac:cxnSpMk id="36" creationId="{ECDC16EA-5A58-4EDA-9023-D3342212B44B}"/>
          </ac:cxnSpMkLst>
        </pc:cxnChg>
      </pc:sldChg>
      <pc:sldChg chg="add del">
        <pc:chgData name="Student - Samuel Sim Wei Xuan" userId="ef0c3dc8-a5e4-49a4-a658-fa0f00c2d01f" providerId="ADAL" clId="{652998F9-D9FC-4BAC-8AA8-41993C429469}" dt="2021-11-10T12:43:21.784" v="135" actId="47"/>
        <pc:sldMkLst>
          <pc:docMk/>
          <pc:sldMk cId="2821941713" sldId="258"/>
        </pc:sldMkLst>
      </pc:sldChg>
      <pc:sldChg chg="add del">
        <pc:chgData name="Student - Samuel Sim Wei Xuan" userId="ef0c3dc8-a5e4-49a4-a658-fa0f00c2d01f" providerId="ADAL" clId="{652998F9-D9FC-4BAC-8AA8-41993C429469}" dt="2021-11-10T14:37:27.392" v="994" actId="47"/>
        <pc:sldMkLst>
          <pc:docMk/>
          <pc:sldMk cId="2521012214" sldId="259"/>
        </pc:sldMkLst>
      </pc:sldChg>
      <pc:sldChg chg="add del">
        <pc:chgData name="Student - Samuel Sim Wei Xuan" userId="ef0c3dc8-a5e4-49a4-a658-fa0f00c2d01f" providerId="ADAL" clId="{652998F9-D9FC-4BAC-8AA8-41993C429469}" dt="2021-11-10T12:43:21.784" v="135" actId="47"/>
        <pc:sldMkLst>
          <pc:docMk/>
          <pc:sldMk cId="3738164948" sldId="259"/>
        </pc:sldMkLst>
      </pc:sldChg>
      <pc:sldChg chg="addSp modSp add mod">
        <pc:chgData name="Student - Samuel Sim Wei Xuan" userId="ef0c3dc8-a5e4-49a4-a658-fa0f00c2d01f" providerId="ADAL" clId="{652998F9-D9FC-4BAC-8AA8-41993C429469}" dt="2021-11-10T17:17:04.254" v="3101" actId="208"/>
        <pc:sldMkLst>
          <pc:docMk/>
          <pc:sldMk cId="1070860415" sldId="260"/>
        </pc:sldMkLst>
        <pc:spChg chg="add mod">
          <ac:chgData name="Student - Samuel Sim Wei Xuan" userId="ef0c3dc8-a5e4-49a4-a658-fa0f00c2d01f" providerId="ADAL" clId="{652998F9-D9FC-4BAC-8AA8-41993C429469}" dt="2021-11-10T16:58:43.867" v="1493" actId="20577"/>
          <ac:spMkLst>
            <pc:docMk/>
            <pc:sldMk cId="1070860415" sldId="260"/>
            <ac:spMk id="11" creationId="{C095C119-043D-45BD-96F2-38EBDC6D9F09}"/>
          </ac:spMkLst>
        </pc:spChg>
        <pc:spChg chg="add mod">
          <ac:chgData name="Student - Samuel Sim Wei Xuan" userId="ef0c3dc8-a5e4-49a4-a658-fa0f00c2d01f" providerId="ADAL" clId="{652998F9-D9FC-4BAC-8AA8-41993C429469}" dt="2021-11-10T16:54:07.305" v="1020" actId="1076"/>
          <ac:spMkLst>
            <pc:docMk/>
            <pc:sldMk cId="1070860415" sldId="260"/>
            <ac:spMk id="13" creationId="{04BAFEE1-28F6-4334-AE41-44EB3C2E9607}"/>
          </ac:spMkLst>
        </pc:spChg>
        <pc:spChg chg="add mod">
          <ac:chgData name="Student - Samuel Sim Wei Xuan" userId="ef0c3dc8-a5e4-49a4-a658-fa0f00c2d01f" providerId="ADAL" clId="{652998F9-D9FC-4BAC-8AA8-41993C429469}" dt="2021-11-10T16:56:34.139" v="1418" actId="14100"/>
          <ac:spMkLst>
            <pc:docMk/>
            <pc:sldMk cId="1070860415" sldId="260"/>
            <ac:spMk id="16" creationId="{00CE27C8-02F4-4397-85DC-AFEDBAE079C2}"/>
          </ac:spMkLst>
        </pc:spChg>
        <pc:spChg chg="add mod">
          <ac:chgData name="Student - Samuel Sim Wei Xuan" userId="ef0c3dc8-a5e4-49a4-a658-fa0f00c2d01f" providerId="ADAL" clId="{652998F9-D9FC-4BAC-8AA8-41993C429469}" dt="2021-11-10T16:56:46.284" v="1422" actId="1076"/>
          <ac:spMkLst>
            <pc:docMk/>
            <pc:sldMk cId="1070860415" sldId="260"/>
            <ac:spMk id="18" creationId="{48804BCA-0E44-4369-95B7-333E38915C51}"/>
          </ac:spMkLst>
        </pc:spChg>
        <pc:spChg chg="mod">
          <ac:chgData name="Student - Samuel Sim Wei Xuan" userId="ef0c3dc8-a5e4-49a4-a658-fa0f00c2d01f" providerId="ADAL" clId="{652998F9-D9FC-4BAC-8AA8-41993C429469}" dt="2021-11-10T14:37:34.209" v="1016" actId="20577"/>
          <ac:spMkLst>
            <pc:docMk/>
            <pc:sldMk cId="1070860415" sldId="260"/>
            <ac:spMk id="21" creationId="{324733AC-C6C2-4D53-BFA7-D64FE8432D89}"/>
          </ac:spMkLst>
        </pc:spChg>
        <pc:spChg chg="add mod">
          <ac:chgData name="Student - Samuel Sim Wei Xuan" userId="ef0c3dc8-a5e4-49a4-a658-fa0f00c2d01f" providerId="ADAL" clId="{652998F9-D9FC-4BAC-8AA8-41993C429469}" dt="2021-11-10T16:58:13.972" v="1433" actId="14100"/>
          <ac:spMkLst>
            <pc:docMk/>
            <pc:sldMk cId="1070860415" sldId="260"/>
            <ac:spMk id="24" creationId="{B6265BDF-0946-4CEE-9889-D92F12310E5E}"/>
          </ac:spMkLst>
        </pc:spChg>
        <pc:picChg chg="add mod">
          <ac:chgData name="Student - Samuel Sim Wei Xuan" userId="ef0c3dc8-a5e4-49a4-a658-fa0f00c2d01f" providerId="ADAL" clId="{652998F9-D9FC-4BAC-8AA8-41993C429469}" dt="2021-11-10T16:56:23.659" v="1413" actId="1076"/>
          <ac:picMkLst>
            <pc:docMk/>
            <pc:sldMk cId="1070860415" sldId="260"/>
            <ac:picMk id="7" creationId="{F9B38F12-838F-4948-96CC-2D55ECB85385}"/>
          </ac:picMkLst>
        </pc:picChg>
        <pc:picChg chg="add mod">
          <ac:chgData name="Student - Samuel Sim Wei Xuan" userId="ef0c3dc8-a5e4-49a4-a658-fa0f00c2d01f" providerId="ADAL" clId="{652998F9-D9FC-4BAC-8AA8-41993C429469}" dt="2021-11-10T17:17:02.020" v="3100" actId="208"/>
          <ac:picMkLst>
            <pc:docMk/>
            <pc:sldMk cId="1070860415" sldId="260"/>
            <ac:picMk id="9" creationId="{0444AC36-E9DA-43D0-8CDF-9F39D1D80118}"/>
          </ac:picMkLst>
        </pc:picChg>
        <pc:picChg chg="add mod">
          <ac:chgData name="Student - Samuel Sim Wei Xuan" userId="ef0c3dc8-a5e4-49a4-a658-fa0f00c2d01f" providerId="ADAL" clId="{652998F9-D9FC-4BAC-8AA8-41993C429469}" dt="2021-11-10T17:17:04.254" v="3101" actId="208"/>
          <ac:picMkLst>
            <pc:docMk/>
            <pc:sldMk cId="1070860415" sldId="260"/>
            <ac:picMk id="17" creationId="{1F7CECF8-5EDA-4EE0-B5B0-0E3FEFA8BDC0}"/>
          </ac:picMkLst>
        </pc:picChg>
        <pc:cxnChg chg="add mod">
          <ac:chgData name="Student - Samuel Sim Wei Xuan" userId="ef0c3dc8-a5e4-49a4-a658-fa0f00c2d01f" providerId="ADAL" clId="{652998F9-D9FC-4BAC-8AA8-41993C429469}" dt="2021-11-10T16:56:36.182" v="1419" actId="14100"/>
          <ac:cxnSpMkLst>
            <pc:docMk/>
            <pc:sldMk cId="1070860415" sldId="260"/>
            <ac:cxnSpMk id="14" creationId="{D292EB1A-4A0A-461C-89F5-ECD88D37F29E}"/>
          </ac:cxnSpMkLst>
        </pc:cxnChg>
        <pc:cxnChg chg="add mod">
          <ac:chgData name="Student - Samuel Sim Wei Xuan" userId="ef0c3dc8-a5e4-49a4-a658-fa0f00c2d01f" providerId="ADAL" clId="{652998F9-D9FC-4BAC-8AA8-41993C429469}" dt="2021-11-10T16:58:15.951" v="1434" actId="14100"/>
          <ac:cxnSpMkLst>
            <pc:docMk/>
            <pc:sldMk cId="1070860415" sldId="260"/>
            <ac:cxnSpMk id="22" creationId="{21FCE54F-9CFD-4947-897E-BFB573F6FCA4}"/>
          </ac:cxnSpMkLst>
        </pc:cxnChg>
      </pc:sldChg>
      <pc:sldChg chg="add del">
        <pc:chgData name="Student - Samuel Sim Wei Xuan" userId="ef0c3dc8-a5e4-49a4-a658-fa0f00c2d01f" providerId="ADAL" clId="{652998F9-D9FC-4BAC-8AA8-41993C429469}" dt="2021-11-10T12:43:21.784" v="135" actId="47"/>
        <pc:sldMkLst>
          <pc:docMk/>
          <pc:sldMk cId="2736108996" sldId="260"/>
        </pc:sldMkLst>
      </pc:sldChg>
      <pc:sldChg chg="addSp modSp add mod">
        <pc:chgData name="Student - Samuel Sim Wei Xuan" userId="ef0c3dc8-a5e4-49a4-a658-fa0f00c2d01f" providerId="ADAL" clId="{652998F9-D9FC-4BAC-8AA8-41993C429469}" dt="2021-11-10T17:19:18.856" v="3148" actId="14100"/>
        <pc:sldMkLst>
          <pc:docMk/>
          <pc:sldMk cId="380246483" sldId="261"/>
        </pc:sldMkLst>
        <pc:spChg chg="add mod">
          <ac:chgData name="Student - Samuel Sim Wei Xuan" userId="ef0c3dc8-a5e4-49a4-a658-fa0f00c2d01f" providerId="ADAL" clId="{652998F9-D9FC-4BAC-8AA8-41993C429469}" dt="2021-11-10T17:19:18.856" v="3148" actId="14100"/>
          <ac:spMkLst>
            <pc:docMk/>
            <pc:sldMk cId="380246483" sldId="261"/>
            <ac:spMk id="9" creationId="{96D2E64D-79B1-400B-A65C-68F601F350BF}"/>
          </ac:spMkLst>
        </pc:spChg>
        <pc:spChg chg="mod">
          <ac:chgData name="Student - Samuel Sim Wei Xuan" userId="ef0c3dc8-a5e4-49a4-a658-fa0f00c2d01f" providerId="ADAL" clId="{652998F9-D9FC-4BAC-8AA8-41993C429469}" dt="2021-11-10T17:16:25.653" v="3026" actId="20577"/>
          <ac:spMkLst>
            <pc:docMk/>
            <pc:sldMk cId="380246483" sldId="261"/>
            <ac:spMk id="21" creationId="{324733AC-C6C2-4D53-BFA7-D64FE8432D89}"/>
          </ac:spMkLst>
        </pc:spChg>
        <pc:picChg chg="add mod">
          <ac:chgData name="Student - Samuel Sim Wei Xuan" userId="ef0c3dc8-a5e4-49a4-a658-fa0f00c2d01f" providerId="ADAL" clId="{652998F9-D9FC-4BAC-8AA8-41993C429469}" dt="2021-11-10T17:18:54.405" v="3113" actId="1076"/>
          <ac:picMkLst>
            <pc:docMk/>
            <pc:sldMk cId="380246483" sldId="261"/>
            <ac:picMk id="7" creationId="{048CB124-F47D-465E-90BD-13F047691C19}"/>
          </ac:picMkLst>
        </pc:picChg>
      </pc:sldChg>
      <pc:sldChg chg="add del">
        <pc:chgData name="Student - Samuel Sim Wei Xuan" userId="ef0c3dc8-a5e4-49a4-a658-fa0f00c2d01f" providerId="ADAL" clId="{652998F9-D9FC-4BAC-8AA8-41993C429469}" dt="2021-11-10T12:43:21.784" v="135" actId="47"/>
        <pc:sldMkLst>
          <pc:docMk/>
          <pc:sldMk cId="2893046099" sldId="261"/>
        </pc:sldMkLst>
      </pc:sldChg>
      <pc:sldChg chg="addSp modSp add mod">
        <pc:chgData name="Student - Samuel Sim Wei Xuan" userId="ef0c3dc8-a5e4-49a4-a658-fa0f00c2d01f" providerId="ADAL" clId="{652998F9-D9FC-4BAC-8AA8-41993C429469}" dt="2021-11-10T17:22:50.290" v="3275" actId="14100"/>
        <pc:sldMkLst>
          <pc:docMk/>
          <pc:sldMk cId="640915713" sldId="262"/>
        </pc:sldMkLst>
        <pc:spChg chg="add mod">
          <ac:chgData name="Student - Samuel Sim Wei Xuan" userId="ef0c3dc8-a5e4-49a4-a658-fa0f00c2d01f" providerId="ADAL" clId="{652998F9-D9FC-4BAC-8AA8-41993C429469}" dt="2021-11-10T17:22:50.290" v="3275" actId="14100"/>
          <ac:spMkLst>
            <pc:docMk/>
            <pc:sldMk cId="640915713" sldId="262"/>
            <ac:spMk id="11" creationId="{08F099F7-933A-48A4-8D26-8D82E25AA9B0}"/>
          </ac:spMkLst>
        </pc:spChg>
        <pc:spChg chg="mod">
          <ac:chgData name="Student - Samuel Sim Wei Xuan" userId="ef0c3dc8-a5e4-49a4-a658-fa0f00c2d01f" providerId="ADAL" clId="{652998F9-D9FC-4BAC-8AA8-41993C429469}" dt="2021-11-10T17:21:03.257" v="3167" actId="20577"/>
          <ac:spMkLst>
            <pc:docMk/>
            <pc:sldMk cId="640915713" sldId="262"/>
            <ac:spMk id="21" creationId="{324733AC-C6C2-4D53-BFA7-D64FE8432D89}"/>
          </ac:spMkLst>
        </pc:spChg>
        <pc:picChg chg="add mod">
          <ac:chgData name="Student - Samuel Sim Wei Xuan" userId="ef0c3dc8-a5e4-49a4-a658-fa0f00c2d01f" providerId="ADAL" clId="{652998F9-D9FC-4BAC-8AA8-41993C429469}" dt="2021-11-10T17:22:00.874" v="3178" actId="1076"/>
          <ac:picMkLst>
            <pc:docMk/>
            <pc:sldMk cId="640915713" sldId="262"/>
            <ac:picMk id="7" creationId="{6333A568-D822-4E4A-8C0E-61F96D60A80A}"/>
          </ac:picMkLst>
        </pc:picChg>
      </pc:sldChg>
      <pc:sldChg chg="add del">
        <pc:chgData name="Student - Samuel Sim Wei Xuan" userId="ef0c3dc8-a5e4-49a4-a658-fa0f00c2d01f" providerId="ADAL" clId="{652998F9-D9FC-4BAC-8AA8-41993C429469}" dt="2021-11-10T12:43:21.784" v="135" actId="47"/>
        <pc:sldMkLst>
          <pc:docMk/>
          <pc:sldMk cId="3973402346" sldId="262"/>
        </pc:sldMkLst>
      </pc:sldChg>
      <pc:sldChg chg="add">
        <pc:chgData name="Student - Samuel Sim Wei Xuan" userId="ef0c3dc8-a5e4-49a4-a658-fa0f00c2d01f" providerId="ADAL" clId="{652998F9-D9FC-4BAC-8AA8-41993C429469}" dt="2021-11-10T12:43:46.745" v="145"/>
        <pc:sldMkLst>
          <pc:docMk/>
          <pc:sldMk cId="789077616" sldId="263"/>
        </pc:sldMkLst>
      </pc:sldChg>
      <pc:sldChg chg="add del">
        <pc:chgData name="Student - Samuel Sim Wei Xuan" userId="ef0c3dc8-a5e4-49a4-a658-fa0f00c2d01f" providerId="ADAL" clId="{652998F9-D9FC-4BAC-8AA8-41993C429469}" dt="2021-11-10T12:43:21.784" v="135" actId="47"/>
        <pc:sldMkLst>
          <pc:docMk/>
          <pc:sldMk cId="1978941885" sldId="263"/>
        </pc:sldMkLst>
      </pc:sldChg>
      <pc:sldChg chg="add del">
        <pc:chgData name="Student - Samuel Sim Wei Xuan" userId="ef0c3dc8-a5e4-49a4-a658-fa0f00c2d01f" providerId="ADAL" clId="{652998F9-D9FC-4BAC-8AA8-41993C429469}" dt="2021-11-10T12:43:21.784" v="135" actId="47"/>
        <pc:sldMkLst>
          <pc:docMk/>
          <pc:sldMk cId="2945639909" sldId="264"/>
        </pc:sldMkLst>
      </pc:sldChg>
      <pc:sldChg chg="add">
        <pc:chgData name="Student - Samuel Sim Wei Xuan" userId="ef0c3dc8-a5e4-49a4-a658-fa0f00c2d01f" providerId="ADAL" clId="{652998F9-D9FC-4BAC-8AA8-41993C429469}" dt="2021-11-10T12:43:46.922" v="146"/>
        <pc:sldMkLst>
          <pc:docMk/>
          <pc:sldMk cId="4209570407" sldId="264"/>
        </pc:sldMkLst>
      </pc:sldChg>
      <pc:sldChg chg="add del">
        <pc:chgData name="Student - Samuel Sim Wei Xuan" userId="ef0c3dc8-a5e4-49a4-a658-fa0f00c2d01f" providerId="ADAL" clId="{652998F9-D9FC-4BAC-8AA8-41993C429469}" dt="2021-11-10T17:25:10.591" v="3374" actId="47"/>
        <pc:sldMkLst>
          <pc:docMk/>
          <pc:sldMk cId="1202126732" sldId="265"/>
        </pc:sldMkLst>
      </pc:sldChg>
      <pc:sldChg chg="add del">
        <pc:chgData name="Student - Samuel Sim Wei Xuan" userId="ef0c3dc8-a5e4-49a4-a658-fa0f00c2d01f" providerId="ADAL" clId="{652998F9-D9FC-4BAC-8AA8-41993C429469}" dt="2021-11-10T12:43:21.784" v="135" actId="47"/>
        <pc:sldMkLst>
          <pc:docMk/>
          <pc:sldMk cId="3411435892" sldId="265"/>
        </pc:sldMkLst>
      </pc:sldChg>
      <pc:sldChg chg="add del">
        <pc:chgData name="Student - Samuel Sim Wei Xuan" userId="ef0c3dc8-a5e4-49a4-a658-fa0f00c2d01f" providerId="ADAL" clId="{652998F9-D9FC-4BAC-8AA8-41993C429469}" dt="2021-11-10T14:36:55.013" v="987"/>
        <pc:sldMkLst>
          <pc:docMk/>
          <pc:sldMk cId="741482791" sldId="266"/>
        </pc:sldMkLst>
      </pc:sldChg>
      <pc:sldChg chg="add del">
        <pc:chgData name="Student - Samuel Sim Wei Xuan" userId="ef0c3dc8-a5e4-49a4-a658-fa0f00c2d01f" providerId="ADAL" clId="{652998F9-D9FC-4BAC-8AA8-41993C429469}" dt="2021-11-10T12:43:21.784" v="135" actId="47"/>
        <pc:sldMkLst>
          <pc:docMk/>
          <pc:sldMk cId="1107932931" sldId="266"/>
        </pc:sldMkLst>
      </pc:sldChg>
      <pc:sldChg chg="addSp delSp modSp add mod">
        <pc:chgData name="Student - Samuel Sim Wei Xuan" userId="ef0c3dc8-a5e4-49a4-a658-fa0f00c2d01f" providerId="ADAL" clId="{652998F9-D9FC-4BAC-8AA8-41993C429469}" dt="2021-11-10T17:24:49.943" v="3373" actId="20577"/>
        <pc:sldMkLst>
          <pc:docMk/>
          <pc:sldMk cId="1826311438" sldId="266"/>
        </pc:sldMkLst>
        <pc:spChg chg="mod">
          <ac:chgData name="Student - Samuel Sim Wei Xuan" userId="ef0c3dc8-a5e4-49a4-a658-fa0f00c2d01f" providerId="ADAL" clId="{652998F9-D9FC-4BAC-8AA8-41993C429469}" dt="2021-11-10T17:24:09.849" v="3294" actId="20577"/>
          <ac:spMkLst>
            <pc:docMk/>
            <pc:sldMk cId="1826311438" sldId="266"/>
            <ac:spMk id="11" creationId="{C095C119-043D-45BD-96F2-38EBDC6D9F09}"/>
          </ac:spMkLst>
        </pc:spChg>
        <pc:spChg chg="del">
          <ac:chgData name="Student - Samuel Sim Wei Xuan" userId="ef0c3dc8-a5e4-49a4-a658-fa0f00c2d01f" providerId="ADAL" clId="{652998F9-D9FC-4BAC-8AA8-41993C429469}" dt="2021-11-10T16:59:38.476" v="1498" actId="478"/>
          <ac:spMkLst>
            <pc:docMk/>
            <pc:sldMk cId="1826311438" sldId="266"/>
            <ac:spMk id="13" creationId="{04BAFEE1-28F6-4334-AE41-44EB3C2E9607}"/>
          </ac:spMkLst>
        </pc:spChg>
        <pc:spChg chg="del">
          <ac:chgData name="Student - Samuel Sim Wei Xuan" userId="ef0c3dc8-a5e4-49a4-a658-fa0f00c2d01f" providerId="ADAL" clId="{652998F9-D9FC-4BAC-8AA8-41993C429469}" dt="2021-11-10T16:59:34.714" v="1496" actId="478"/>
          <ac:spMkLst>
            <pc:docMk/>
            <pc:sldMk cId="1826311438" sldId="266"/>
            <ac:spMk id="16" creationId="{00CE27C8-02F4-4397-85DC-AFEDBAE079C2}"/>
          </ac:spMkLst>
        </pc:spChg>
        <pc:spChg chg="del">
          <ac:chgData name="Student - Samuel Sim Wei Xuan" userId="ef0c3dc8-a5e4-49a4-a658-fa0f00c2d01f" providerId="ADAL" clId="{652998F9-D9FC-4BAC-8AA8-41993C429469}" dt="2021-11-10T17:06:29.399" v="2213" actId="478"/>
          <ac:spMkLst>
            <pc:docMk/>
            <pc:sldMk cId="1826311438" sldId="266"/>
            <ac:spMk id="18" creationId="{48804BCA-0E44-4369-95B7-333E38915C51}"/>
          </ac:spMkLst>
        </pc:spChg>
        <pc:spChg chg="del">
          <ac:chgData name="Student - Samuel Sim Wei Xuan" userId="ef0c3dc8-a5e4-49a4-a658-fa0f00c2d01f" providerId="ADAL" clId="{652998F9-D9FC-4BAC-8AA8-41993C429469}" dt="2021-11-10T17:06:15.407" v="2208" actId="478"/>
          <ac:spMkLst>
            <pc:docMk/>
            <pc:sldMk cId="1826311438" sldId="266"/>
            <ac:spMk id="24" creationId="{B6265BDF-0946-4CEE-9889-D92F12310E5E}"/>
          </ac:spMkLst>
        </pc:spChg>
        <pc:spChg chg="add del mod">
          <ac:chgData name="Student - Samuel Sim Wei Xuan" userId="ef0c3dc8-a5e4-49a4-a658-fa0f00c2d01f" providerId="ADAL" clId="{652998F9-D9FC-4BAC-8AA8-41993C429469}" dt="2021-11-10T17:04:15.545" v="2160" actId="478"/>
          <ac:spMkLst>
            <pc:docMk/>
            <pc:sldMk cId="1826311438" sldId="266"/>
            <ac:spMk id="25" creationId="{C1089330-D6B7-4D7B-8874-686BEF9945C1}"/>
          </ac:spMkLst>
        </pc:spChg>
        <pc:spChg chg="add mod">
          <ac:chgData name="Student - Samuel Sim Wei Xuan" userId="ef0c3dc8-a5e4-49a4-a658-fa0f00c2d01f" providerId="ADAL" clId="{652998F9-D9FC-4BAC-8AA8-41993C429469}" dt="2021-11-10T17:06:27.231" v="2212" actId="14100"/>
          <ac:spMkLst>
            <pc:docMk/>
            <pc:sldMk cId="1826311438" sldId="266"/>
            <ac:spMk id="27" creationId="{187E62E3-6C97-44AE-AA1A-84E6851C297B}"/>
          </ac:spMkLst>
        </pc:spChg>
        <pc:spChg chg="add del mod">
          <ac:chgData name="Student - Samuel Sim Wei Xuan" userId="ef0c3dc8-a5e4-49a4-a658-fa0f00c2d01f" providerId="ADAL" clId="{652998F9-D9FC-4BAC-8AA8-41993C429469}" dt="2021-11-10T17:07:22.159" v="2226" actId="478"/>
          <ac:spMkLst>
            <pc:docMk/>
            <pc:sldMk cId="1826311438" sldId="266"/>
            <ac:spMk id="29" creationId="{F724CF8D-A9DB-4630-A9D3-2070D431F5D5}"/>
          </ac:spMkLst>
        </pc:spChg>
        <pc:spChg chg="add mod">
          <ac:chgData name="Student - Samuel Sim Wei Xuan" userId="ef0c3dc8-a5e4-49a4-a658-fa0f00c2d01f" providerId="ADAL" clId="{652998F9-D9FC-4BAC-8AA8-41993C429469}" dt="2021-11-10T17:11:34.526" v="2752" actId="1076"/>
          <ac:spMkLst>
            <pc:docMk/>
            <pc:sldMk cId="1826311438" sldId="266"/>
            <ac:spMk id="32" creationId="{750BD801-A038-4E4B-A8ED-3D3B00143938}"/>
          </ac:spMkLst>
        </pc:spChg>
        <pc:spChg chg="add mod">
          <ac:chgData name="Student - Samuel Sim Wei Xuan" userId="ef0c3dc8-a5e4-49a4-a658-fa0f00c2d01f" providerId="ADAL" clId="{652998F9-D9FC-4BAC-8AA8-41993C429469}" dt="2021-11-10T17:24:49.943" v="3373" actId="20577"/>
          <ac:spMkLst>
            <pc:docMk/>
            <pc:sldMk cId="1826311438" sldId="266"/>
            <ac:spMk id="35" creationId="{00F67E67-108B-4C0E-BD87-01138C4DCDCF}"/>
          </ac:spMkLst>
        </pc:spChg>
        <pc:picChg chg="mod modCrop">
          <ac:chgData name="Student - Samuel Sim Wei Xuan" userId="ef0c3dc8-a5e4-49a4-a658-fa0f00c2d01f" providerId="ADAL" clId="{652998F9-D9FC-4BAC-8AA8-41993C429469}" dt="2021-11-10T17:11:23.939" v="2751" actId="732"/>
          <ac:picMkLst>
            <pc:docMk/>
            <pc:sldMk cId="1826311438" sldId="266"/>
            <ac:picMk id="7" creationId="{F9B38F12-838F-4948-96CC-2D55ECB85385}"/>
          </ac:picMkLst>
        </pc:picChg>
        <pc:picChg chg="add del mod">
          <ac:chgData name="Student - Samuel Sim Wei Xuan" userId="ef0c3dc8-a5e4-49a4-a658-fa0f00c2d01f" providerId="ADAL" clId="{652998F9-D9FC-4BAC-8AA8-41993C429469}" dt="2021-11-10T17:04:14.368" v="2159" actId="478"/>
          <ac:picMkLst>
            <pc:docMk/>
            <pc:sldMk cId="1826311438" sldId="266"/>
            <ac:picMk id="8" creationId="{70B6C17B-8C1D-4DBF-A2EB-61683FC5CBA5}"/>
          </ac:picMkLst>
        </pc:picChg>
        <pc:picChg chg="del">
          <ac:chgData name="Student - Samuel Sim Wei Xuan" userId="ef0c3dc8-a5e4-49a4-a658-fa0f00c2d01f" providerId="ADAL" clId="{652998F9-D9FC-4BAC-8AA8-41993C429469}" dt="2021-11-10T16:59:33.849" v="1495" actId="478"/>
          <ac:picMkLst>
            <pc:docMk/>
            <pc:sldMk cId="1826311438" sldId="266"/>
            <ac:picMk id="9" creationId="{0444AC36-E9DA-43D0-8CDF-9F39D1D80118}"/>
          </ac:picMkLst>
        </pc:picChg>
        <pc:picChg chg="add del mod">
          <ac:chgData name="Student - Samuel Sim Wei Xuan" userId="ef0c3dc8-a5e4-49a4-a658-fa0f00c2d01f" providerId="ADAL" clId="{652998F9-D9FC-4BAC-8AA8-41993C429469}" dt="2021-11-10T17:07:21.048" v="2225" actId="478"/>
          <ac:picMkLst>
            <pc:docMk/>
            <pc:sldMk cId="1826311438" sldId="266"/>
            <ac:picMk id="15" creationId="{EE507BD4-4886-465A-AEED-F4AEBFF5554C}"/>
          </ac:picMkLst>
        </pc:picChg>
        <pc:picChg chg="del">
          <ac:chgData name="Student - Samuel Sim Wei Xuan" userId="ef0c3dc8-a5e4-49a4-a658-fa0f00c2d01f" providerId="ADAL" clId="{652998F9-D9FC-4BAC-8AA8-41993C429469}" dt="2021-11-10T17:06:14.185" v="2207" actId="478"/>
          <ac:picMkLst>
            <pc:docMk/>
            <pc:sldMk cId="1826311438" sldId="266"/>
            <ac:picMk id="17" creationId="{1F7CECF8-5EDA-4EE0-B5B0-0E3FEFA8BDC0}"/>
          </ac:picMkLst>
        </pc:picChg>
        <pc:picChg chg="add mod">
          <ac:chgData name="Student - Samuel Sim Wei Xuan" userId="ef0c3dc8-a5e4-49a4-a658-fa0f00c2d01f" providerId="ADAL" clId="{652998F9-D9FC-4BAC-8AA8-41993C429469}" dt="2021-11-10T17:04:47.886" v="2167" actId="552"/>
          <ac:picMkLst>
            <pc:docMk/>
            <pc:sldMk cId="1826311438" sldId="266"/>
            <ac:picMk id="26" creationId="{A1498DC1-C113-4F7F-BAC3-F243F559991A}"/>
          </ac:picMkLst>
        </pc:picChg>
        <pc:picChg chg="add mod">
          <ac:chgData name="Student - Samuel Sim Wei Xuan" userId="ef0c3dc8-a5e4-49a4-a658-fa0f00c2d01f" providerId="ADAL" clId="{652998F9-D9FC-4BAC-8AA8-41993C429469}" dt="2021-11-10T17:16:59.356" v="3099" actId="208"/>
          <ac:picMkLst>
            <pc:docMk/>
            <pc:sldMk cId="1826311438" sldId="266"/>
            <ac:picMk id="31" creationId="{962397DD-50D3-4732-AF25-9E39896AA4C6}"/>
          </ac:picMkLst>
        </pc:picChg>
        <pc:cxnChg chg="del mod">
          <ac:chgData name="Student - Samuel Sim Wei Xuan" userId="ef0c3dc8-a5e4-49a4-a658-fa0f00c2d01f" providerId="ADAL" clId="{652998F9-D9FC-4BAC-8AA8-41993C429469}" dt="2021-11-10T16:59:35.577" v="1497" actId="478"/>
          <ac:cxnSpMkLst>
            <pc:docMk/>
            <pc:sldMk cId="1826311438" sldId="266"/>
            <ac:cxnSpMk id="14" creationId="{D292EB1A-4A0A-461C-89F5-ECD88D37F29E}"/>
          </ac:cxnSpMkLst>
        </pc:cxnChg>
        <pc:cxnChg chg="mod ord">
          <ac:chgData name="Student - Samuel Sim Wei Xuan" userId="ef0c3dc8-a5e4-49a4-a658-fa0f00c2d01f" providerId="ADAL" clId="{652998F9-D9FC-4BAC-8AA8-41993C429469}" dt="2021-11-10T17:11:34.526" v="2752" actId="1076"/>
          <ac:cxnSpMkLst>
            <pc:docMk/>
            <pc:sldMk cId="1826311438" sldId="266"/>
            <ac:cxnSpMk id="22" creationId="{21FCE54F-9CFD-4947-897E-BFB573F6FCA4}"/>
          </ac:cxnSpMkLst>
        </pc:cxnChg>
      </pc:sldChg>
      <pc:sldChg chg="add del">
        <pc:chgData name="Student - Samuel Sim Wei Xuan" userId="ef0c3dc8-a5e4-49a4-a658-fa0f00c2d01f" providerId="ADAL" clId="{652998F9-D9FC-4BAC-8AA8-41993C429469}" dt="2021-11-10T12:43:21.784" v="135" actId="47"/>
        <pc:sldMkLst>
          <pc:docMk/>
          <pc:sldMk cId="3927057964" sldId="267"/>
        </pc:sldMkLst>
      </pc:sldChg>
      <pc:sldChg chg="add del">
        <pc:chgData name="Student - Samuel Sim Wei Xuan" userId="ef0c3dc8-a5e4-49a4-a658-fa0f00c2d01f" providerId="ADAL" clId="{652998F9-D9FC-4BAC-8AA8-41993C429469}" dt="2021-11-10T12:43:21.784" v="135" actId="47"/>
        <pc:sldMkLst>
          <pc:docMk/>
          <pc:sldMk cId="1897371537" sldId="268"/>
        </pc:sldMkLst>
      </pc:sldChg>
      <pc:sldChg chg="add del">
        <pc:chgData name="Student - Samuel Sim Wei Xuan" userId="ef0c3dc8-a5e4-49a4-a658-fa0f00c2d01f" providerId="ADAL" clId="{652998F9-D9FC-4BAC-8AA8-41993C429469}" dt="2021-11-10T12:43:21.784" v="135" actId="47"/>
        <pc:sldMkLst>
          <pc:docMk/>
          <pc:sldMk cId="2433033663" sldId="269"/>
        </pc:sldMkLst>
      </pc:sldChg>
      <pc:sldChg chg="add del">
        <pc:chgData name="Student - Samuel Sim Wei Xuan" userId="ef0c3dc8-a5e4-49a4-a658-fa0f00c2d01f" providerId="ADAL" clId="{652998F9-D9FC-4BAC-8AA8-41993C429469}" dt="2021-11-10T12:43:21.784" v="135" actId="47"/>
        <pc:sldMkLst>
          <pc:docMk/>
          <pc:sldMk cId="2588242325" sldId="270"/>
        </pc:sldMkLst>
      </pc:sldChg>
      <pc:sldChg chg="add del">
        <pc:chgData name="Student - Samuel Sim Wei Xuan" userId="ef0c3dc8-a5e4-49a4-a658-fa0f00c2d01f" providerId="ADAL" clId="{652998F9-D9FC-4BAC-8AA8-41993C429469}" dt="2021-11-10T12:43:21.784" v="135" actId="47"/>
        <pc:sldMkLst>
          <pc:docMk/>
          <pc:sldMk cId="2974944537" sldId="271"/>
        </pc:sldMkLst>
      </pc:sldChg>
      <pc:sldChg chg="add del">
        <pc:chgData name="Student - Samuel Sim Wei Xuan" userId="ef0c3dc8-a5e4-49a4-a658-fa0f00c2d01f" providerId="ADAL" clId="{652998F9-D9FC-4BAC-8AA8-41993C429469}" dt="2021-11-10T12:43:21.784" v="135" actId="47"/>
        <pc:sldMkLst>
          <pc:docMk/>
          <pc:sldMk cId="4209615162" sldId="272"/>
        </pc:sldMkLst>
      </pc:sldChg>
      <pc:sldChg chg="add del">
        <pc:chgData name="Student - Samuel Sim Wei Xuan" userId="ef0c3dc8-a5e4-49a4-a658-fa0f00c2d01f" providerId="ADAL" clId="{652998F9-D9FC-4BAC-8AA8-41993C429469}" dt="2021-11-10T12:43:21.784" v="135" actId="47"/>
        <pc:sldMkLst>
          <pc:docMk/>
          <pc:sldMk cId="597221026" sldId="273"/>
        </pc:sldMkLst>
      </pc:sldChg>
      <pc:sldChg chg="add del">
        <pc:chgData name="Student - Samuel Sim Wei Xuan" userId="ef0c3dc8-a5e4-49a4-a658-fa0f00c2d01f" providerId="ADAL" clId="{652998F9-D9FC-4BAC-8AA8-41993C429469}" dt="2021-11-10T12:43:21.784" v="135" actId="47"/>
        <pc:sldMkLst>
          <pc:docMk/>
          <pc:sldMk cId="3462806656" sldId="274"/>
        </pc:sldMkLst>
      </pc:sldChg>
      <pc:sldChg chg="add del">
        <pc:chgData name="Student - Samuel Sim Wei Xuan" userId="ef0c3dc8-a5e4-49a4-a658-fa0f00c2d01f" providerId="ADAL" clId="{652998F9-D9FC-4BAC-8AA8-41993C429469}" dt="2021-11-10T12:43:21.784" v="135" actId="47"/>
        <pc:sldMkLst>
          <pc:docMk/>
          <pc:sldMk cId="3110412577" sldId="275"/>
        </pc:sldMkLst>
      </pc:sldChg>
      <pc:sldChg chg="add del">
        <pc:chgData name="Student - Samuel Sim Wei Xuan" userId="ef0c3dc8-a5e4-49a4-a658-fa0f00c2d01f" providerId="ADAL" clId="{652998F9-D9FC-4BAC-8AA8-41993C429469}" dt="2021-11-10T12:43:21.784" v="135" actId="47"/>
        <pc:sldMkLst>
          <pc:docMk/>
          <pc:sldMk cId="1576305814" sldId="276"/>
        </pc:sldMkLst>
      </pc:sldChg>
      <pc:sldChg chg="add del">
        <pc:chgData name="Student - Samuel Sim Wei Xuan" userId="ef0c3dc8-a5e4-49a4-a658-fa0f00c2d01f" providerId="ADAL" clId="{652998F9-D9FC-4BAC-8AA8-41993C429469}" dt="2021-11-10T12:43:21.784" v="135" actId="47"/>
        <pc:sldMkLst>
          <pc:docMk/>
          <pc:sldMk cId="3963714108" sldId="277"/>
        </pc:sldMkLst>
      </pc:sldChg>
      <pc:sldChg chg="add del">
        <pc:chgData name="Student - Samuel Sim Wei Xuan" userId="ef0c3dc8-a5e4-49a4-a658-fa0f00c2d01f" providerId="ADAL" clId="{652998F9-D9FC-4BAC-8AA8-41993C429469}" dt="2021-11-10T12:43:21.784" v="135" actId="47"/>
        <pc:sldMkLst>
          <pc:docMk/>
          <pc:sldMk cId="3155907359" sldId="278"/>
        </pc:sldMkLst>
      </pc:sldChg>
      <pc:sldChg chg="add del">
        <pc:chgData name="Student - Samuel Sim Wei Xuan" userId="ef0c3dc8-a5e4-49a4-a658-fa0f00c2d01f" providerId="ADAL" clId="{652998F9-D9FC-4BAC-8AA8-41993C429469}" dt="2021-11-10T12:43:21.784" v="135" actId="47"/>
        <pc:sldMkLst>
          <pc:docMk/>
          <pc:sldMk cId="1967290946" sldId="279"/>
        </pc:sldMkLst>
      </pc:sldChg>
      <pc:sldChg chg="add del">
        <pc:chgData name="Student - Samuel Sim Wei Xuan" userId="ef0c3dc8-a5e4-49a4-a658-fa0f00c2d01f" providerId="ADAL" clId="{652998F9-D9FC-4BAC-8AA8-41993C429469}" dt="2021-11-10T12:43:21.784" v="135" actId="47"/>
        <pc:sldMkLst>
          <pc:docMk/>
          <pc:sldMk cId="1423307648" sldId="280"/>
        </pc:sldMkLst>
      </pc:sldChg>
      <pc:sldChg chg="add del">
        <pc:chgData name="Student - Samuel Sim Wei Xuan" userId="ef0c3dc8-a5e4-49a4-a658-fa0f00c2d01f" providerId="ADAL" clId="{652998F9-D9FC-4BAC-8AA8-41993C429469}" dt="2021-11-10T12:43:21.784" v="135" actId="47"/>
        <pc:sldMkLst>
          <pc:docMk/>
          <pc:sldMk cId="2335063537" sldId="281"/>
        </pc:sldMkLst>
      </pc:sldChg>
      <pc:sldChg chg="add del">
        <pc:chgData name="Student - Samuel Sim Wei Xuan" userId="ef0c3dc8-a5e4-49a4-a658-fa0f00c2d01f" providerId="ADAL" clId="{652998F9-D9FC-4BAC-8AA8-41993C429469}" dt="2021-11-10T12:43:21.784" v="135" actId="47"/>
        <pc:sldMkLst>
          <pc:docMk/>
          <pc:sldMk cId="3196255882" sldId="282"/>
        </pc:sldMkLst>
      </pc:sldChg>
      <pc:sldChg chg="add del">
        <pc:chgData name="Student - Samuel Sim Wei Xuan" userId="ef0c3dc8-a5e4-49a4-a658-fa0f00c2d01f" providerId="ADAL" clId="{652998F9-D9FC-4BAC-8AA8-41993C429469}" dt="2021-11-10T12:43:21.784" v="135" actId="47"/>
        <pc:sldMkLst>
          <pc:docMk/>
          <pc:sldMk cId="3268037367" sldId="283"/>
        </pc:sldMkLst>
      </pc:sldChg>
      <pc:sldChg chg="add del">
        <pc:chgData name="Student - Samuel Sim Wei Xuan" userId="ef0c3dc8-a5e4-49a4-a658-fa0f00c2d01f" providerId="ADAL" clId="{652998F9-D9FC-4BAC-8AA8-41993C429469}" dt="2021-11-10T12:43:21.784" v="135" actId="47"/>
        <pc:sldMkLst>
          <pc:docMk/>
          <pc:sldMk cId="2048199397" sldId="284"/>
        </pc:sldMkLst>
      </pc:sldChg>
    </pc:docChg>
  </pc:docChgLst>
  <pc:docChgLst>
    <pc:chgData name="Student - Lee Min Shuen" userId="902f2366-f89e-42b6-8dfc-2434651d72d0" providerId="ADAL" clId="{5DB8726A-84CE-4CB1-89AE-D7717C14A597}"/>
    <pc:docChg chg="undo custSel delSld modSld">
      <pc:chgData name="Student - Lee Min Shuen" userId="902f2366-f89e-42b6-8dfc-2434651d72d0" providerId="ADAL" clId="{5DB8726A-84CE-4CB1-89AE-D7717C14A597}" dt="2021-11-29T10:02:51.443" v="540" actId="6549"/>
      <pc:docMkLst>
        <pc:docMk/>
      </pc:docMkLst>
      <pc:sldChg chg="modSp mod">
        <pc:chgData name="Student - Lee Min Shuen" userId="902f2366-f89e-42b6-8dfc-2434651d72d0" providerId="ADAL" clId="{5DB8726A-84CE-4CB1-89AE-D7717C14A597}" dt="2021-11-25T06:58:02.353" v="516" actId="403"/>
        <pc:sldMkLst>
          <pc:docMk/>
          <pc:sldMk cId="380246483" sldId="261"/>
        </pc:sldMkLst>
        <pc:spChg chg="mod">
          <ac:chgData name="Student - Lee Min Shuen" userId="902f2366-f89e-42b6-8dfc-2434651d72d0" providerId="ADAL" clId="{5DB8726A-84CE-4CB1-89AE-D7717C14A597}" dt="2021-11-25T06:58:02.353" v="516" actId="403"/>
          <ac:spMkLst>
            <pc:docMk/>
            <pc:sldMk cId="380246483" sldId="261"/>
            <ac:spMk id="9" creationId="{96D2E64D-79B1-400B-A65C-68F601F350BF}"/>
          </ac:spMkLst>
        </pc:spChg>
      </pc:sldChg>
      <pc:sldChg chg="modSp mod">
        <pc:chgData name="Student - Lee Min Shuen" userId="902f2366-f89e-42b6-8dfc-2434651d72d0" providerId="ADAL" clId="{5DB8726A-84CE-4CB1-89AE-D7717C14A597}" dt="2021-11-25T06:57:58.747" v="515" actId="403"/>
        <pc:sldMkLst>
          <pc:docMk/>
          <pc:sldMk cId="640915713" sldId="262"/>
        </pc:sldMkLst>
        <pc:spChg chg="mod">
          <ac:chgData name="Student - Lee Min Shuen" userId="902f2366-f89e-42b6-8dfc-2434651d72d0" providerId="ADAL" clId="{5DB8726A-84CE-4CB1-89AE-D7717C14A597}" dt="2021-11-25T06:57:58.747" v="515" actId="403"/>
          <ac:spMkLst>
            <pc:docMk/>
            <pc:sldMk cId="640915713" sldId="262"/>
            <ac:spMk id="11" creationId="{08F099F7-933A-48A4-8D26-8D82E25AA9B0}"/>
          </ac:spMkLst>
        </pc:spChg>
      </pc:sldChg>
      <pc:sldChg chg="delSp">
        <pc:chgData name="Student - Lee Min Shuen" userId="902f2366-f89e-42b6-8dfc-2434651d72d0" providerId="ADAL" clId="{5DB8726A-84CE-4CB1-89AE-D7717C14A597}" dt="2021-11-25T06:25:01.498" v="0" actId="478"/>
        <pc:sldMkLst>
          <pc:docMk/>
          <pc:sldMk cId="2934323579" sldId="308"/>
        </pc:sldMkLst>
        <pc:spChg chg="del">
          <ac:chgData name="Student - Lee Min Shuen" userId="902f2366-f89e-42b6-8dfc-2434651d72d0" providerId="ADAL" clId="{5DB8726A-84CE-4CB1-89AE-D7717C14A597}" dt="2021-11-25T06:25:01.498" v="0" actId="478"/>
          <ac:spMkLst>
            <pc:docMk/>
            <pc:sldMk cId="2934323579" sldId="308"/>
            <ac:spMk id="2" creationId="{00000000-0000-0000-0000-000000000000}"/>
          </ac:spMkLst>
        </pc:spChg>
        <pc:spChg chg="del">
          <ac:chgData name="Student - Lee Min Shuen" userId="902f2366-f89e-42b6-8dfc-2434651d72d0" providerId="ADAL" clId="{5DB8726A-84CE-4CB1-89AE-D7717C14A597}" dt="2021-11-25T06:25:01.498" v="0" actId="478"/>
          <ac:spMkLst>
            <pc:docMk/>
            <pc:sldMk cId="2934323579" sldId="308"/>
            <ac:spMk id="4" creationId="{00000000-0000-0000-0000-000000000000}"/>
          </ac:spMkLst>
        </pc:spChg>
        <pc:spChg chg="del">
          <ac:chgData name="Student - Lee Min Shuen" userId="902f2366-f89e-42b6-8dfc-2434651d72d0" providerId="ADAL" clId="{5DB8726A-84CE-4CB1-89AE-D7717C14A597}" dt="2021-11-25T06:25:01.498" v="0" actId="478"/>
          <ac:spMkLst>
            <pc:docMk/>
            <pc:sldMk cId="2934323579" sldId="308"/>
            <ac:spMk id="8" creationId="{00000000-0000-0000-0000-000000000000}"/>
          </ac:spMkLst>
        </pc:spChg>
        <pc:spChg chg="del">
          <ac:chgData name="Student - Lee Min Shuen" userId="902f2366-f89e-42b6-8dfc-2434651d72d0" providerId="ADAL" clId="{5DB8726A-84CE-4CB1-89AE-D7717C14A597}" dt="2021-11-25T06:25:01.498" v="0" actId="478"/>
          <ac:spMkLst>
            <pc:docMk/>
            <pc:sldMk cId="2934323579" sldId="308"/>
            <ac:spMk id="12" creationId="{00000000-0000-0000-0000-000000000000}"/>
          </ac:spMkLst>
        </pc:spChg>
        <pc:spChg chg="del">
          <ac:chgData name="Student - Lee Min Shuen" userId="902f2366-f89e-42b6-8dfc-2434651d72d0" providerId="ADAL" clId="{5DB8726A-84CE-4CB1-89AE-D7717C14A597}" dt="2021-11-25T06:25:01.498" v="0" actId="478"/>
          <ac:spMkLst>
            <pc:docMk/>
            <pc:sldMk cId="2934323579" sldId="308"/>
            <ac:spMk id="13" creationId="{00000000-0000-0000-0000-000000000000}"/>
          </ac:spMkLst>
        </pc:spChg>
        <pc:spChg chg="del">
          <ac:chgData name="Student - Lee Min Shuen" userId="902f2366-f89e-42b6-8dfc-2434651d72d0" providerId="ADAL" clId="{5DB8726A-84CE-4CB1-89AE-D7717C14A597}" dt="2021-11-25T06:25:01.498" v="0" actId="478"/>
          <ac:spMkLst>
            <pc:docMk/>
            <pc:sldMk cId="2934323579" sldId="308"/>
            <ac:spMk id="15" creationId="{9DE4A938-4AB6-4AE6-9ABC-B6011937D294}"/>
          </ac:spMkLst>
        </pc:spChg>
        <pc:spChg chg="del">
          <ac:chgData name="Student - Lee Min Shuen" userId="902f2366-f89e-42b6-8dfc-2434651d72d0" providerId="ADAL" clId="{5DB8726A-84CE-4CB1-89AE-D7717C14A597}" dt="2021-11-25T06:25:01.498" v="0" actId="478"/>
          <ac:spMkLst>
            <pc:docMk/>
            <pc:sldMk cId="2934323579" sldId="308"/>
            <ac:spMk id="17" creationId="{8F00ACC0-4076-4512-A6B9-847F93B081F6}"/>
          </ac:spMkLst>
        </pc:spChg>
        <pc:grpChg chg="del">
          <ac:chgData name="Student - Lee Min Shuen" userId="902f2366-f89e-42b6-8dfc-2434651d72d0" providerId="ADAL" clId="{5DB8726A-84CE-4CB1-89AE-D7717C14A597}" dt="2021-11-25T06:25:01.498" v="0" actId="478"/>
          <ac:grpSpMkLst>
            <pc:docMk/>
            <pc:sldMk cId="2934323579" sldId="308"/>
            <ac:grpSpMk id="22" creationId="{C6F5DF9A-DF89-493E-BFD1-094860806D22}"/>
          </ac:grpSpMkLst>
        </pc:grpChg>
        <pc:picChg chg="del">
          <ac:chgData name="Student - Lee Min Shuen" userId="902f2366-f89e-42b6-8dfc-2434651d72d0" providerId="ADAL" clId="{5DB8726A-84CE-4CB1-89AE-D7717C14A597}" dt="2021-11-25T06:25:01.498" v="0" actId="478"/>
          <ac:picMkLst>
            <pc:docMk/>
            <pc:sldMk cId="2934323579" sldId="308"/>
            <ac:picMk id="18" creationId="{F22445BE-0006-4931-B55C-444D007EADD0}"/>
          </ac:picMkLst>
        </pc:picChg>
        <pc:picChg chg="del">
          <ac:chgData name="Student - Lee Min Shuen" userId="902f2366-f89e-42b6-8dfc-2434651d72d0" providerId="ADAL" clId="{5DB8726A-84CE-4CB1-89AE-D7717C14A597}" dt="2021-11-25T06:25:01.498" v="0" actId="478"/>
          <ac:picMkLst>
            <pc:docMk/>
            <pc:sldMk cId="2934323579" sldId="308"/>
            <ac:picMk id="1026" creationId="{BAFA02F7-D4EA-405A-A315-35FB8BD27AC6}"/>
          </ac:picMkLst>
        </pc:picChg>
      </pc:sldChg>
      <pc:sldChg chg="modSp mod">
        <pc:chgData name="Student - Lee Min Shuen" userId="902f2366-f89e-42b6-8dfc-2434651d72d0" providerId="ADAL" clId="{5DB8726A-84CE-4CB1-89AE-D7717C14A597}" dt="2021-11-25T06:58:05.297" v="517" actId="403"/>
        <pc:sldMkLst>
          <pc:docMk/>
          <pc:sldMk cId="1055536730" sldId="309"/>
        </pc:sldMkLst>
        <pc:spChg chg="mod">
          <ac:chgData name="Student - Lee Min Shuen" userId="902f2366-f89e-42b6-8dfc-2434651d72d0" providerId="ADAL" clId="{5DB8726A-84CE-4CB1-89AE-D7717C14A597}" dt="2021-11-25T06:44:23.453" v="213" actId="20577"/>
          <ac:spMkLst>
            <pc:docMk/>
            <pc:sldMk cId="1055536730" sldId="309"/>
            <ac:spMk id="21" creationId="{324733AC-C6C2-4D53-BFA7-D64FE8432D89}"/>
          </ac:spMkLst>
        </pc:spChg>
        <pc:spChg chg="mod">
          <ac:chgData name="Student - Lee Min Shuen" userId="902f2366-f89e-42b6-8dfc-2434651d72d0" providerId="ADAL" clId="{5DB8726A-84CE-4CB1-89AE-D7717C14A597}" dt="2021-11-25T06:58:05.297" v="517" actId="403"/>
          <ac:spMkLst>
            <pc:docMk/>
            <pc:sldMk cId="1055536730" sldId="309"/>
            <ac:spMk id="46" creationId="{271F1A6A-C3F3-490A-BEB4-E88D5C053F21}"/>
          </ac:spMkLst>
        </pc:spChg>
      </pc:sldChg>
      <pc:sldChg chg="del">
        <pc:chgData name="Student - Lee Min Shuen" userId="902f2366-f89e-42b6-8dfc-2434651d72d0" providerId="ADAL" clId="{5DB8726A-84CE-4CB1-89AE-D7717C14A597}" dt="2021-11-29T10:00:54.427" v="531" actId="47"/>
        <pc:sldMkLst>
          <pc:docMk/>
          <pc:sldMk cId="3444694206" sldId="310"/>
        </pc:sldMkLst>
      </pc:sldChg>
      <pc:sldChg chg="modSp mod">
        <pc:chgData name="Student - Lee Min Shuen" userId="902f2366-f89e-42b6-8dfc-2434651d72d0" providerId="ADAL" clId="{5DB8726A-84CE-4CB1-89AE-D7717C14A597}" dt="2021-11-25T06:57:28.832" v="510" actId="403"/>
        <pc:sldMkLst>
          <pc:docMk/>
          <pc:sldMk cId="1313725159" sldId="316"/>
        </pc:sldMkLst>
        <pc:spChg chg="mod">
          <ac:chgData name="Student - Lee Min Shuen" userId="902f2366-f89e-42b6-8dfc-2434651d72d0" providerId="ADAL" clId="{5DB8726A-84CE-4CB1-89AE-D7717C14A597}" dt="2021-11-25T06:57:28.832" v="510" actId="403"/>
          <ac:spMkLst>
            <pc:docMk/>
            <pc:sldMk cId="1313725159" sldId="316"/>
            <ac:spMk id="10" creationId="{5FDCE5D8-C442-4142-A413-EC24F411B1B3}"/>
          </ac:spMkLst>
        </pc:spChg>
      </pc:sldChg>
      <pc:sldChg chg="modSp mod">
        <pc:chgData name="Student - Lee Min Shuen" userId="902f2366-f89e-42b6-8dfc-2434651d72d0" providerId="ADAL" clId="{5DB8726A-84CE-4CB1-89AE-D7717C14A597}" dt="2021-11-25T06:57:54.977" v="514" actId="403"/>
        <pc:sldMkLst>
          <pc:docMk/>
          <pc:sldMk cId="1201972523" sldId="321"/>
        </pc:sldMkLst>
        <pc:spChg chg="mod">
          <ac:chgData name="Student - Lee Min Shuen" userId="902f2366-f89e-42b6-8dfc-2434651d72d0" providerId="ADAL" clId="{5DB8726A-84CE-4CB1-89AE-D7717C14A597}" dt="2021-11-25T06:57:54.977" v="514" actId="403"/>
          <ac:spMkLst>
            <pc:docMk/>
            <pc:sldMk cId="1201972523" sldId="321"/>
            <ac:spMk id="16" creationId="{5CECC025-4ABC-4DDC-8EB7-9D40F25FAE84}"/>
          </ac:spMkLst>
        </pc:spChg>
      </pc:sldChg>
      <pc:sldChg chg="modSp mod">
        <pc:chgData name="Student - Lee Min Shuen" userId="902f2366-f89e-42b6-8dfc-2434651d72d0" providerId="ADAL" clId="{5DB8726A-84CE-4CB1-89AE-D7717C14A597}" dt="2021-11-25T06:49:43.678" v="362" actId="20577"/>
        <pc:sldMkLst>
          <pc:docMk/>
          <pc:sldMk cId="2066657354" sldId="328"/>
        </pc:sldMkLst>
        <pc:spChg chg="mod">
          <ac:chgData name="Student - Lee Min Shuen" userId="902f2366-f89e-42b6-8dfc-2434651d72d0" providerId="ADAL" clId="{5DB8726A-84CE-4CB1-89AE-D7717C14A597}" dt="2021-11-25T06:32:48.637" v="199" actId="20577"/>
          <ac:spMkLst>
            <pc:docMk/>
            <pc:sldMk cId="2066657354" sldId="328"/>
            <ac:spMk id="21" creationId="{324733AC-C6C2-4D53-BFA7-D64FE8432D89}"/>
          </ac:spMkLst>
        </pc:spChg>
        <pc:spChg chg="mod">
          <ac:chgData name="Student - Lee Min Shuen" userId="902f2366-f89e-42b6-8dfc-2434651d72d0" providerId="ADAL" clId="{5DB8726A-84CE-4CB1-89AE-D7717C14A597}" dt="2021-11-25T06:49:43.678" v="362" actId="20577"/>
          <ac:spMkLst>
            <pc:docMk/>
            <pc:sldMk cId="2066657354" sldId="328"/>
            <ac:spMk id="46" creationId="{271F1A6A-C3F3-490A-BEB4-E88D5C053F21}"/>
          </ac:spMkLst>
        </pc:spChg>
      </pc:sldChg>
      <pc:sldChg chg="modSp mod">
        <pc:chgData name="Student - Lee Min Shuen" userId="902f2366-f89e-42b6-8dfc-2434651d72d0" providerId="ADAL" clId="{5DB8726A-84CE-4CB1-89AE-D7717C14A597}" dt="2021-11-25T06:58:26.127" v="519" actId="14100"/>
        <pc:sldMkLst>
          <pc:docMk/>
          <pc:sldMk cId="1870933929" sldId="329"/>
        </pc:sldMkLst>
        <pc:spChg chg="mod">
          <ac:chgData name="Student - Lee Min Shuen" userId="902f2366-f89e-42b6-8dfc-2434651d72d0" providerId="ADAL" clId="{5DB8726A-84CE-4CB1-89AE-D7717C14A597}" dt="2021-11-25T06:58:26.127" v="519" actId="14100"/>
          <ac:spMkLst>
            <pc:docMk/>
            <pc:sldMk cId="1870933929" sldId="329"/>
            <ac:spMk id="13" creationId="{3D0450D9-F938-4DEE-AA72-756B87BD256F}"/>
          </ac:spMkLst>
        </pc:spChg>
      </pc:sldChg>
      <pc:sldChg chg="delSp modSp mod">
        <pc:chgData name="Student - Lee Min Shuen" userId="902f2366-f89e-42b6-8dfc-2434651d72d0" providerId="ADAL" clId="{5DB8726A-84CE-4CB1-89AE-D7717C14A597}" dt="2021-11-25T06:49:31.778" v="361" actId="20577"/>
        <pc:sldMkLst>
          <pc:docMk/>
          <pc:sldMk cId="1121911762" sldId="330"/>
        </pc:sldMkLst>
        <pc:spChg chg="del">
          <ac:chgData name="Student - Lee Min Shuen" userId="902f2366-f89e-42b6-8dfc-2434651d72d0" providerId="ADAL" clId="{5DB8726A-84CE-4CB1-89AE-D7717C14A597}" dt="2021-11-25T06:31:23.223" v="173" actId="478"/>
          <ac:spMkLst>
            <pc:docMk/>
            <pc:sldMk cId="1121911762" sldId="330"/>
            <ac:spMk id="10" creationId="{9A5E0735-1489-4726-8A1E-1D1F1353A5C1}"/>
          </ac:spMkLst>
        </pc:spChg>
        <pc:spChg chg="mod">
          <ac:chgData name="Student - Lee Min Shuen" userId="902f2366-f89e-42b6-8dfc-2434651d72d0" providerId="ADAL" clId="{5DB8726A-84CE-4CB1-89AE-D7717C14A597}" dt="2021-11-25T06:49:31.778" v="361" actId="20577"/>
          <ac:spMkLst>
            <pc:docMk/>
            <pc:sldMk cId="1121911762" sldId="330"/>
            <ac:spMk id="46" creationId="{271F1A6A-C3F3-490A-BEB4-E88D5C053F21}"/>
          </ac:spMkLst>
        </pc:spChg>
      </pc:sldChg>
      <pc:sldChg chg="del">
        <pc:chgData name="Student - Lee Min Shuen" userId="902f2366-f89e-42b6-8dfc-2434651d72d0" providerId="ADAL" clId="{5DB8726A-84CE-4CB1-89AE-D7717C14A597}" dt="2021-11-29T10:00:54.427" v="531" actId="47"/>
        <pc:sldMkLst>
          <pc:docMk/>
          <pc:sldMk cId="1501282448" sldId="332"/>
        </pc:sldMkLst>
      </pc:sldChg>
      <pc:sldChg chg="modSp mod">
        <pc:chgData name="Student - Lee Min Shuen" userId="902f2366-f89e-42b6-8dfc-2434651d72d0" providerId="ADAL" clId="{5DB8726A-84CE-4CB1-89AE-D7717C14A597}" dt="2021-11-25T06:58:48.691" v="521" actId="1076"/>
        <pc:sldMkLst>
          <pc:docMk/>
          <pc:sldMk cId="2461389193" sldId="333"/>
        </pc:sldMkLst>
        <pc:spChg chg="mod">
          <ac:chgData name="Student - Lee Min Shuen" userId="902f2366-f89e-42b6-8dfc-2434651d72d0" providerId="ADAL" clId="{5DB8726A-84CE-4CB1-89AE-D7717C14A597}" dt="2021-11-25T06:58:48.691" v="521" actId="1076"/>
          <ac:spMkLst>
            <pc:docMk/>
            <pc:sldMk cId="2461389193" sldId="333"/>
            <ac:spMk id="13" creationId="{59BED7A1-ACFF-40F6-B718-998D2B744A24}"/>
          </ac:spMkLst>
        </pc:spChg>
      </pc:sldChg>
      <pc:sldChg chg="modSp mod">
        <pc:chgData name="Student - Lee Min Shuen" userId="902f2366-f89e-42b6-8dfc-2434651d72d0" providerId="ADAL" clId="{5DB8726A-84CE-4CB1-89AE-D7717C14A597}" dt="2021-11-25T06:50:06.695" v="367" actId="20577"/>
        <pc:sldMkLst>
          <pc:docMk/>
          <pc:sldMk cId="2774675306" sldId="336"/>
        </pc:sldMkLst>
        <pc:spChg chg="mod">
          <ac:chgData name="Student - Lee Min Shuen" userId="902f2366-f89e-42b6-8dfc-2434651d72d0" providerId="ADAL" clId="{5DB8726A-84CE-4CB1-89AE-D7717C14A597}" dt="2021-11-25T06:50:06.695" v="367" actId="20577"/>
          <ac:spMkLst>
            <pc:docMk/>
            <pc:sldMk cId="2774675306" sldId="336"/>
            <ac:spMk id="21" creationId="{324733AC-C6C2-4D53-BFA7-D64FE8432D89}"/>
          </ac:spMkLst>
        </pc:spChg>
        <pc:spChg chg="mod">
          <ac:chgData name="Student - Lee Min Shuen" userId="902f2366-f89e-42b6-8dfc-2434651d72d0" providerId="ADAL" clId="{5DB8726A-84CE-4CB1-89AE-D7717C14A597}" dt="2021-11-25T06:34:49.179" v="207" actId="20577"/>
          <ac:spMkLst>
            <pc:docMk/>
            <pc:sldMk cId="2774675306" sldId="336"/>
            <ac:spMk id="46" creationId="{271F1A6A-C3F3-490A-BEB4-E88D5C053F21}"/>
          </ac:spMkLst>
        </pc:spChg>
      </pc:sldChg>
      <pc:sldChg chg="modSp mod">
        <pc:chgData name="Student - Lee Min Shuen" userId="902f2366-f89e-42b6-8dfc-2434651d72d0" providerId="ADAL" clId="{5DB8726A-84CE-4CB1-89AE-D7717C14A597}" dt="2021-11-25T06:57:45.582" v="513" actId="14100"/>
        <pc:sldMkLst>
          <pc:docMk/>
          <pc:sldMk cId="2304470361" sldId="338"/>
        </pc:sldMkLst>
        <pc:spChg chg="mod">
          <ac:chgData name="Student - Lee Min Shuen" userId="902f2366-f89e-42b6-8dfc-2434651d72d0" providerId="ADAL" clId="{5DB8726A-84CE-4CB1-89AE-D7717C14A597}" dt="2021-11-25T06:57:45.582" v="513" actId="14100"/>
          <ac:spMkLst>
            <pc:docMk/>
            <pc:sldMk cId="2304470361" sldId="338"/>
            <ac:spMk id="24" creationId="{E59C3BE9-F71C-49C8-A17F-89BF5752990A}"/>
          </ac:spMkLst>
        </pc:spChg>
      </pc:sldChg>
      <pc:sldChg chg="del">
        <pc:chgData name="Student - Lee Min Shuen" userId="902f2366-f89e-42b6-8dfc-2434651d72d0" providerId="ADAL" clId="{5DB8726A-84CE-4CB1-89AE-D7717C14A597}" dt="2021-11-29T10:02:36.830" v="532" actId="47"/>
        <pc:sldMkLst>
          <pc:docMk/>
          <pc:sldMk cId="2812550224" sldId="339"/>
        </pc:sldMkLst>
      </pc:sldChg>
      <pc:sldChg chg="modSp mod">
        <pc:chgData name="Student - Lee Min Shuen" userId="902f2366-f89e-42b6-8dfc-2434651d72d0" providerId="ADAL" clId="{5DB8726A-84CE-4CB1-89AE-D7717C14A597}" dt="2021-11-25T06:57:34.815" v="511" actId="403"/>
        <pc:sldMkLst>
          <pc:docMk/>
          <pc:sldMk cId="3429105947" sldId="340"/>
        </pc:sldMkLst>
        <pc:spChg chg="mod">
          <ac:chgData name="Student - Lee Min Shuen" userId="902f2366-f89e-42b6-8dfc-2434651d72d0" providerId="ADAL" clId="{5DB8726A-84CE-4CB1-89AE-D7717C14A597}" dt="2021-11-25T06:57:34.815" v="511" actId="403"/>
          <ac:spMkLst>
            <pc:docMk/>
            <pc:sldMk cId="3429105947" sldId="340"/>
            <ac:spMk id="35" creationId="{00F67E67-108B-4C0E-BD87-01138C4DCDCF}"/>
          </ac:spMkLst>
        </pc:spChg>
      </pc:sldChg>
      <pc:sldChg chg="modSp mod">
        <pc:chgData name="Student - Lee Min Shuen" userId="902f2366-f89e-42b6-8dfc-2434651d72d0" providerId="ADAL" clId="{5DB8726A-84CE-4CB1-89AE-D7717C14A597}" dt="2021-11-25T06:57:23.688" v="509" actId="403"/>
        <pc:sldMkLst>
          <pc:docMk/>
          <pc:sldMk cId="1880803734" sldId="341"/>
        </pc:sldMkLst>
        <pc:spChg chg="mod">
          <ac:chgData name="Student - Lee Min Shuen" userId="902f2366-f89e-42b6-8dfc-2434651d72d0" providerId="ADAL" clId="{5DB8726A-84CE-4CB1-89AE-D7717C14A597}" dt="2021-11-25T06:57:23.688" v="509" actId="403"/>
          <ac:spMkLst>
            <pc:docMk/>
            <pc:sldMk cId="1880803734" sldId="341"/>
            <ac:spMk id="11" creationId="{490E95CD-00B5-4B2B-925A-96712C86B41B}"/>
          </ac:spMkLst>
        </pc:spChg>
      </pc:sldChg>
      <pc:sldChg chg="modSp mod">
        <pc:chgData name="Student - Lee Min Shuen" userId="902f2366-f89e-42b6-8dfc-2434651d72d0" providerId="ADAL" clId="{5DB8726A-84CE-4CB1-89AE-D7717C14A597}" dt="2021-11-25T06:57:18.775" v="508" actId="403"/>
        <pc:sldMkLst>
          <pc:docMk/>
          <pc:sldMk cId="3259458653" sldId="342"/>
        </pc:sldMkLst>
        <pc:spChg chg="mod">
          <ac:chgData name="Student - Lee Min Shuen" userId="902f2366-f89e-42b6-8dfc-2434651d72d0" providerId="ADAL" clId="{5DB8726A-84CE-4CB1-89AE-D7717C14A597}" dt="2021-11-25T06:57:18.775" v="508" actId="403"/>
          <ac:spMkLst>
            <pc:docMk/>
            <pc:sldMk cId="3259458653" sldId="342"/>
            <ac:spMk id="11" creationId="{490E95CD-00B5-4B2B-925A-96712C86B41B}"/>
          </ac:spMkLst>
        </pc:spChg>
      </pc:sldChg>
      <pc:sldChg chg="modSp mod">
        <pc:chgData name="Student - Lee Min Shuen" userId="902f2366-f89e-42b6-8dfc-2434651d72d0" providerId="ADAL" clId="{5DB8726A-84CE-4CB1-89AE-D7717C14A597}" dt="2021-11-25T06:57:15.175" v="507" actId="403"/>
        <pc:sldMkLst>
          <pc:docMk/>
          <pc:sldMk cId="1750514854" sldId="343"/>
        </pc:sldMkLst>
        <pc:spChg chg="mod">
          <ac:chgData name="Student - Lee Min Shuen" userId="902f2366-f89e-42b6-8dfc-2434651d72d0" providerId="ADAL" clId="{5DB8726A-84CE-4CB1-89AE-D7717C14A597}" dt="2021-11-25T06:57:15.175" v="507" actId="403"/>
          <ac:spMkLst>
            <pc:docMk/>
            <pc:sldMk cId="1750514854" sldId="343"/>
            <ac:spMk id="9" creationId="{388EE0CF-4420-4998-B4A1-019A86431B0A}"/>
          </ac:spMkLst>
        </pc:spChg>
      </pc:sldChg>
      <pc:sldChg chg="modSp mod">
        <pc:chgData name="Student - Lee Min Shuen" userId="902f2366-f89e-42b6-8dfc-2434651d72d0" providerId="ADAL" clId="{5DB8726A-84CE-4CB1-89AE-D7717C14A597}" dt="2021-11-25T06:57:10.423" v="506" actId="403"/>
        <pc:sldMkLst>
          <pc:docMk/>
          <pc:sldMk cId="3520495752" sldId="344"/>
        </pc:sldMkLst>
        <pc:spChg chg="mod">
          <ac:chgData name="Student - Lee Min Shuen" userId="902f2366-f89e-42b6-8dfc-2434651d72d0" providerId="ADAL" clId="{5DB8726A-84CE-4CB1-89AE-D7717C14A597}" dt="2021-11-25T06:57:10.423" v="506" actId="403"/>
          <ac:spMkLst>
            <pc:docMk/>
            <pc:sldMk cId="3520495752" sldId="344"/>
            <ac:spMk id="46" creationId="{271F1A6A-C3F3-490A-BEB4-E88D5C053F21}"/>
          </ac:spMkLst>
        </pc:spChg>
      </pc:sldChg>
      <pc:sldChg chg="modSp mod">
        <pc:chgData name="Student - Lee Min Shuen" userId="902f2366-f89e-42b6-8dfc-2434651d72d0" providerId="ADAL" clId="{5DB8726A-84CE-4CB1-89AE-D7717C14A597}" dt="2021-11-27T06:08:15.658" v="530" actId="20577"/>
        <pc:sldMkLst>
          <pc:docMk/>
          <pc:sldMk cId="2875784663" sldId="346"/>
        </pc:sldMkLst>
        <pc:spChg chg="mod">
          <ac:chgData name="Student - Lee Min Shuen" userId="902f2366-f89e-42b6-8dfc-2434651d72d0" providerId="ADAL" clId="{5DB8726A-84CE-4CB1-89AE-D7717C14A597}" dt="2021-11-27T06:08:15.658" v="530" actId="20577"/>
          <ac:spMkLst>
            <pc:docMk/>
            <pc:sldMk cId="2875784663" sldId="346"/>
            <ac:spMk id="46" creationId="{271F1A6A-C3F3-490A-BEB4-E88D5C053F21}"/>
          </ac:spMkLst>
        </pc:spChg>
      </pc:sldChg>
      <pc:sldChg chg="modSp mod">
        <pc:chgData name="Student - Lee Min Shuen" userId="902f2366-f89e-42b6-8dfc-2434651d72d0" providerId="ADAL" clId="{5DB8726A-84CE-4CB1-89AE-D7717C14A597}" dt="2021-11-29T10:02:51.443" v="540" actId="6549"/>
        <pc:sldMkLst>
          <pc:docMk/>
          <pc:sldMk cId="814905204" sldId="352"/>
        </pc:sldMkLst>
        <pc:spChg chg="mod">
          <ac:chgData name="Student - Lee Min Shuen" userId="902f2366-f89e-42b6-8dfc-2434651d72d0" providerId="ADAL" clId="{5DB8726A-84CE-4CB1-89AE-D7717C14A597}" dt="2021-11-29T10:02:51.443" v="540" actId="6549"/>
          <ac:spMkLst>
            <pc:docMk/>
            <pc:sldMk cId="814905204" sldId="352"/>
            <ac:spMk id="21" creationId="{324733AC-C6C2-4D53-BFA7-D64FE8432D89}"/>
          </ac:spMkLst>
        </pc:spChg>
      </pc:sldChg>
    </pc:docChg>
  </pc:docChgLst>
  <pc:docChgLst>
    <pc:chgData name="Student - Lee Min Shuen" userId="902f2366-f89e-42b6-8dfc-2434651d72d0" providerId="ADAL" clId="{F6389B5B-A756-4E29-966C-3B70C4CDCF59}"/>
    <pc:docChg chg="undo custSel modSld">
      <pc:chgData name="Student - Lee Min Shuen" userId="902f2366-f89e-42b6-8dfc-2434651d72d0" providerId="ADAL" clId="{F6389B5B-A756-4E29-966C-3B70C4CDCF59}" dt="2021-10-15T06:22:54.840" v="49" actId="20577"/>
      <pc:docMkLst>
        <pc:docMk/>
      </pc:docMkLst>
      <pc:sldChg chg="addSp delSp modSp mod">
        <pc:chgData name="Student - Lee Min Shuen" userId="902f2366-f89e-42b6-8dfc-2434651d72d0" providerId="ADAL" clId="{F6389B5B-A756-4E29-966C-3B70C4CDCF59}" dt="2021-10-15T06:14:56.091" v="34" actId="14100"/>
        <pc:sldMkLst>
          <pc:docMk/>
          <pc:sldMk cId="3874723340" sldId="256"/>
        </pc:sldMkLst>
        <pc:spChg chg="add mod">
          <ac:chgData name="Student - Lee Min Shuen" userId="902f2366-f89e-42b6-8dfc-2434651d72d0" providerId="ADAL" clId="{F6389B5B-A756-4E29-966C-3B70C4CDCF59}" dt="2021-10-15T06:11:14.872" v="11" actId="14100"/>
          <ac:spMkLst>
            <pc:docMk/>
            <pc:sldMk cId="3874723340" sldId="256"/>
            <ac:spMk id="4" creationId="{BD9B7BC2-ECB7-410A-9ECA-123F1AD723B2}"/>
          </ac:spMkLst>
        </pc:spChg>
        <pc:spChg chg="mod">
          <ac:chgData name="Student - Lee Min Shuen" userId="902f2366-f89e-42b6-8dfc-2434651d72d0" providerId="ADAL" clId="{F6389B5B-A756-4E29-966C-3B70C4CDCF59}" dt="2021-10-15T06:09:23.808" v="0"/>
          <ac:spMkLst>
            <pc:docMk/>
            <pc:sldMk cId="3874723340" sldId="256"/>
            <ac:spMk id="7" creationId="{FFAD9752-C928-4BCF-BE42-8F7A347DA680}"/>
          </ac:spMkLst>
        </pc:spChg>
        <pc:spChg chg="add del mod">
          <ac:chgData name="Student - Lee Min Shuen" userId="902f2366-f89e-42b6-8dfc-2434651d72d0" providerId="ADAL" clId="{F6389B5B-A756-4E29-966C-3B70C4CDCF59}" dt="2021-10-15T06:11:58.069" v="12" actId="478"/>
          <ac:spMkLst>
            <pc:docMk/>
            <pc:sldMk cId="3874723340" sldId="256"/>
            <ac:spMk id="8" creationId="{03441183-4B07-46FF-B61D-A4FA9B6AB0E8}"/>
          </ac:spMkLst>
        </pc:spChg>
        <pc:grpChg chg="add del mod">
          <ac:chgData name="Student - Lee Min Shuen" userId="902f2366-f89e-42b6-8dfc-2434651d72d0" providerId="ADAL" clId="{F6389B5B-A756-4E29-966C-3B70C4CDCF59}" dt="2021-10-15T06:09:51.656" v="1" actId="478"/>
          <ac:grpSpMkLst>
            <pc:docMk/>
            <pc:sldMk cId="3874723340" sldId="256"/>
            <ac:grpSpMk id="6" creationId="{5647D17E-E621-4C70-98C3-7F8E03C845B9}"/>
          </ac:grpSpMkLst>
        </pc:grpChg>
        <pc:picChg chg="mod">
          <ac:chgData name="Student - Lee Min Shuen" userId="902f2366-f89e-42b6-8dfc-2434651d72d0" providerId="ADAL" clId="{F6389B5B-A756-4E29-966C-3B70C4CDCF59}" dt="2021-10-15T06:14:19.148" v="27" actId="17032"/>
          <ac:picMkLst>
            <pc:docMk/>
            <pc:sldMk cId="3874723340" sldId="256"/>
            <ac:picMk id="5" creationId="{79F6530E-B756-49C2-96D7-5691DE2BE3F3}"/>
          </ac:picMkLst>
        </pc:picChg>
        <pc:picChg chg="add mod">
          <ac:chgData name="Student - Lee Min Shuen" userId="902f2366-f89e-42b6-8dfc-2434651d72d0" providerId="ADAL" clId="{F6389B5B-A756-4E29-966C-3B70C4CDCF59}" dt="2021-10-15T06:14:56.091" v="34" actId="14100"/>
          <ac:picMkLst>
            <pc:docMk/>
            <pc:sldMk cId="3874723340" sldId="256"/>
            <ac:picMk id="12" creationId="{8051ED12-5C0F-4C8B-AF28-C8E2683A1C1C}"/>
          </ac:picMkLst>
        </pc:picChg>
      </pc:sldChg>
      <pc:sldChg chg="modSp mod">
        <pc:chgData name="Student - Lee Min Shuen" userId="902f2366-f89e-42b6-8dfc-2434651d72d0" providerId="ADAL" clId="{F6389B5B-A756-4E29-966C-3B70C4CDCF59}" dt="2021-10-15T06:22:54.840" v="49" actId="20577"/>
        <pc:sldMkLst>
          <pc:docMk/>
          <pc:sldMk cId="0" sldId="257"/>
        </pc:sldMkLst>
        <pc:spChg chg="mod">
          <ac:chgData name="Student - Lee Min Shuen" userId="902f2366-f89e-42b6-8dfc-2434651d72d0" providerId="ADAL" clId="{F6389B5B-A756-4E29-966C-3B70C4CDCF59}" dt="2021-10-15T06:22:54.840" v="49" actId="20577"/>
          <ac:spMkLst>
            <pc:docMk/>
            <pc:sldMk cId="0" sldId="257"/>
            <ac:spMk id="16" creationId="{84C4E97D-A039-483C-AC88-20FAACD6A6D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F126D3-1719-47C1-BC15-071E72CD164A}" type="datetimeFigureOut">
              <a:rPr lang="en-SG" smtClean="0"/>
              <a:t>2/12/2021</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CB17E1-D6F7-4DC2-BFD2-06E66AAA29AF}" type="slidenum">
              <a:rPr lang="en-SG" smtClean="0"/>
              <a:t>‹#›</a:t>
            </a:fld>
            <a:endParaRPr lang="en-SG"/>
          </a:p>
        </p:txBody>
      </p:sp>
    </p:spTree>
    <p:extLst>
      <p:ext uri="{BB962C8B-B14F-4D97-AF65-F5344CB8AC3E}">
        <p14:creationId xmlns:p14="http://schemas.microsoft.com/office/powerpoint/2010/main" val="35986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34CB17E1-D6F7-4DC2-BFD2-06E66AAA29AF}" type="slidenum">
              <a:rPr lang="en-SG" smtClean="0"/>
              <a:t>16</a:t>
            </a:fld>
            <a:endParaRPr lang="en-SG"/>
          </a:p>
        </p:txBody>
      </p:sp>
    </p:spTree>
    <p:extLst>
      <p:ext uri="{BB962C8B-B14F-4D97-AF65-F5344CB8AC3E}">
        <p14:creationId xmlns:p14="http://schemas.microsoft.com/office/powerpoint/2010/main" val="3557749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34CB17E1-D6F7-4DC2-BFD2-06E66AAA29AF}" type="slidenum">
              <a:rPr lang="en-SG" smtClean="0"/>
              <a:t>17</a:t>
            </a:fld>
            <a:endParaRPr lang="en-SG"/>
          </a:p>
        </p:txBody>
      </p:sp>
    </p:spTree>
    <p:extLst>
      <p:ext uri="{BB962C8B-B14F-4D97-AF65-F5344CB8AC3E}">
        <p14:creationId xmlns:p14="http://schemas.microsoft.com/office/powerpoint/2010/main" val="4097369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34CB17E1-D6F7-4DC2-BFD2-06E66AAA29AF}" type="slidenum">
              <a:rPr lang="en-SG" smtClean="0"/>
              <a:t>18</a:t>
            </a:fld>
            <a:endParaRPr lang="en-SG"/>
          </a:p>
        </p:txBody>
      </p:sp>
    </p:spTree>
    <p:extLst>
      <p:ext uri="{BB962C8B-B14F-4D97-AF65-F5344CB8AC3E}">
        <p14:creationId xmlns:p14="http://schemas.microsoft.com/office/powerpoint/2010/main" val="2492380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34CB17E1-D6F7-4DC2-BFD2-06E66AAA29AF}" type="slidenum">
              <a:rPr lang="en-SG" smtClean="0"/>
              <a:t>19</a:t>
            </a:fld>
            <a:endParaRPr lang="en-SG"/>
          </a:p>
        </p:txBody>
      </p:sp>
    </p:spTree>
    <p:extLst>
      <p:ext uri="{BB962C8B-B14F-4D97-AF65-F5344CB8AC3E}">
        <p14:creationId xmlns:p14="http://schemas.microsoft.com/office/powerpoint/2010/main" val="1813832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34CB17E1-D6F7-4DC2-BFD2-06E66AAA29AF}" type="slidenum">
              <a:rPr lang="en-SG" smtClean="0"/>
              <a:t>20</a:t>
            </a:fld>
            <a:endParaRPr lang="en-SG"/>
          </a:p>
        </p:txBody>
      </p:sp>
    </p:spTree>
    <p:extLst>
      <p:ext uri="{BB962C8B-B14F-4D97-AF65-F5344CB8AC3E}">
        <p14:creationId xmlns:p14="http://schemas.microsoft.com/office/powerpoint/2010/main" val="6200464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34CB17E1-D6F7-4DC2-BFD2-06E66AAA29AF}" type="slidenum">
              <a:rPr lang="en-SG" smtClean="0"/>
              <a:t>21</a:t>
            </a:fld>
            <a:endParaRPr lang="en-SG"/>
          </a:p>
        </p:txBody>
      </p:sp>
    </p:spTree>
    <p:extLst>
      <p:ext uri="{BB962C8B-B14F-4D97-AF65-F5344CB8AC3E}">
        <p14:creationId xmlns:p14="http://schemas.microsoft.com/office/powerpoint/2010/main" val="33208959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34CB17E1-D6F7-4DC2-BFD2-06E66AAA29AF}" type="slidenum">
              <a:rPr lang="en-SG" smtClean="0"/>
              <a:t>22</a:t>
            </a:fld>
            <a:endParaRPr lang="en-SG"/>
          </a:p>
        </p:txBody>
      </p:sp>
    </p:spTree>
    <p:extLst>
      <p:ext uri="{BB962C8B-B14F-4D97-AF65-F5344CB8AC3E}">
        <p14:creationId xmlns:p14="http://schemas.microsoft.com/office/powerpoint/2010/main" val="3553590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4A03B-F838-4280-B6D2-3F69278DBA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5DD4274-958A-4395-8FA2-6EDF2CB614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4BFEE4-9C3D-43F3-BB4C-290E777C9465}"/>
              </a:ext>
            </a:extLst>
          </p:cNvPr>
          <p:cNvSpPr>
            <a:spLocks noGrp="1"/>
          </p:cNvSpPr>
          <p:nvPr>
            <p:ph type="dt" sz="half" idx="10"/>
          </p:nvPr>
        </p:nvSpPr>
        <p:spPr/>
        <p:txBody>
          <a:bodyPr/>
          <a:lstStyle/>
          <a:p>
            <a:fld id="{D8F8DCE9-E78B-4C6F-8F9C-BC53F5D1F0AF}" type="datetimeFigureOut">
              <a:rPr lang="en-US" smtClean="0"/>
              <a:t>12/2/2021</a:t>
            </a:fld>
            <a:endParaRPr lang="en-US"/>
          </a:p>
        </p:txBody>
      </p:sp>
      <p:sp>
        <p:nvSpPr>
          <p:cNvPr id="5" name="Footer Placeholder 4">
            <a:extLst>
              <a:ext uri="{FF2B5EF4-FFF2-40B4-BE49-F238E27FC236}">
                <a16:creationId xmlns:a16="http://schemas.microsoft.com/office/drawing/2014/main" id="{775E7658-EFA9-40C7-AC64-A737E1D01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914984-7044-416A-AC33-9CC4D8B40029}"/>
              </a:ext>
            </a:extLst>
          </p:cNvPr>
          <p:cNvSpPr>
            <a:spLocks noGrp="1"/>
          </p:cNvSpPr>
          <p:nvPr>
            <p:ph type="sldNum" sz="quarter" idx="12"/>
          </p:nvPr>
        </p:nvSpPr>
        <p:spPr/>
        <p:txBody>
          <a:bodyPr/>
          <a:lstStyle/>
          <a:p>
            <a:fld id="{9A4C1CFF-B8D8-45A4-9B0F-301D2D184418}" type="slidenum">
              <a:rPr lang="en-US" smtClean="0"/>
              <a:t>‹#›</a:t>
            </a:fld>
            <a:endParaRPr lang="en-US"/>
          </a:p>
        </p:txBody>
      </p:sp>
    </p:spTree>
    <p:extLst>
      <p:ext uri="{BB962C8B-B14F-4D97-AF65-F5344CB8AC3E}">
        <p14:creationId xmlns:p14="http://schemas.microsoft.com/office/powerpoint/2010/main" val="1554183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7FAB7-DFC5-4D47-BA51-7D4CD8877B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ED9217-34BD-4C3B-88AE-118B31479F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2D0DB3-9D7C-453C-A5C6-A3F52D045BA6}"/>
              </a:ext>
            </a:extLst>
          </p:cNvPr>
          <p:cNvSpPr>
            <a:spLocks noGrp="1"/>
          </p:cNvSpPr>
          <p:nvPr>
            <p:ph type="dt" sz="half" idx="10"/>
          </p:nvPr>
        </p:nvSpPr>
        <p:spPr/>
        <p:txBody>
          <a:bodyPr/>
          <a:lstStyle/>
          <a:p>
            <a:fld id="{D8F8DCE9-E78B-4C6F-8F9C-BC53F5D1F0AF}" type="datetimeFigureOut">
              <a:rPr lang="en-US" smtClean="0"/>
              <a:t>12/2/2021</a:t>
            </a:fld>
            <a:endParaRPr lang="en-US"/>
          </a:p>
        </p:txBody>
      </p:sp>
      <p:sp>
        <p:nvSpPr>
          <p:cNvPr id="5" name="Footer Placeholder 4">
            <a:extLst>
              <a:ext uri="{FF2B5EF4-FFF2-40B4-BE49-F238E27FC236}">
                <a16:creationId xmlns:a16="http://schemas.microsoft.com/office/drawing/2014/main" id="{0456621D-1395-4A4B-82BA-85CF1B5E1F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A7F19B-1A7A-4201-96FE-88AA0772606A}"/>
              </a:ext>
            </a:extLst>
          </p:cNvPr>
          <p:cNvSpPr>
            <a:spLocks noGrp="1"/>
          </p:cNvSpPr>
          <p:nvPr>
            <p:ph type="sldNum" sz="quarter" idx="12"/>
          </p:nvPr>
        </p:nvSpPr>
        <p:spPr/>
        <p:txBody>
          <a:bodyPr/>
          <a:lstStyle/>
          <a:p>
            <a:fld id="{9A4C1CFF-B8D8-45A4-9B0F-301D2D184418}" type="slidenum">
              <a:rPr lang="en-US" smtClean="0"/>
              <a:t>‹#›</a:t>
            </a:fld>
            <a:endParaRPr lang="en-US"/>
          </a:p>
        </p:txBody>
      </p:sp>
    </p:spTree>
    <p:extLst>
      <p:ext uri="{BB962C8B-B14F-4D97-AF65-F5344CB8AC3E}">
        <p14:creationId xmlns:p14="http://schemas.microsoft.com/office/powerpoint/2010/main" val="1575570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CC21CC-BEA6-40EE-A68B-61DD1FD4CD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C4D99F-1A23-4286-ADBC-52E159BDBF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EC0C54-F7E3-4137-AD32-934C45BA6FE2}"/>
              </a:ext>
            </a:extLst>
          </p:cNvPr>
          <p:cNvSpPr>
            <a:spLocks noGrp="1"/>
          </p:cNvSpPr>
          <p:nvPr>
            <p:ph type="dt" sz="half" idx="10"/>
          </p:nvPr>
        </p:nvSpPr>
        <p:spPr/>
        <p:txBody>
          <a:bodyPr/>
          <a:lstStyle/>
          <a:p>
            <a:fld id="{D8F8DCE9-E78B-4C6F-8F9C-BC53F5D1F0AF}" type="datetimeFigureOut">
              <a:rPr lang="en-US" smtClean="0"/>
              <a:t>12/2/2021</a:t>
            </a:fld>
            <a:endParaRPr lang="en-US"/>
          </a:p>
        </p:txBody>
      </p:sp>
      <p:sp>
        <p:nvSpPr>
          <p:cNvPr id="5" name="Footer Placeholder 4">
            <a:extLst>
              <a:ext uri="{FF2B5EF4-FFF2-40B4-BE49-F238E27FC236}">
                <a16:creationId xmlns:a16="http://schemas.microsoft.com/office/drawing/2014/main" id="{3F4D2E32-A2C3-44F7-A1AD-9BD046991D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2594EC-C294-4CEA-90C6-91BCD1846D09}"/>
              </a:ext>
            </a:extLst>
          </p:cNvPr>
          <p:cNvSpPr>
            <a:spLocks noGrp="1"/>
          </p:cNvSpPr>
          <p:nvPr>
            <p:ph type="sldNum" sz="quarter" idx="12"/>
          </p:nvPr>
        </p:nvSpPr>
        <p:spPr/>
        <p:txBody>
          <a:bodyPr/>
          <a:lstStyle/>
          <a:p>
            <a:fld id="{9A4C1CFF-B8D8-45A4-9B0F-301D2D184418}" type="slidenum">
              <a:rPr lang="en-US" smtClean="0"/>
              <a:t>‹#›</a:t>
            </a:fld>
            <a:endParaRPr lang="en-US"/>
          </a:p>
        </p:txBody>
      </p:sp>
    </p:spTree>
    <p:extLst>
      <p:ext uri="{BB962C8B-B14F-4D97-AF65-F5344CB8AC3E}">
        <p14:creationId xmlns:p14="http://schemas.microsoft.com/office/powerpoint/2010/main" val="2710424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E9D79-4D9F-4D8B-BD5A-17CA36CCCD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6577E2-AC63-4E2D-A24D-712B02DAB8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87C744-DF15-447A-B7D5-25EB6E35541C}"/>
              </a:ext>
            </a:extLst>
          </p:cNvPr>
          <p:cNvSpPr>
            <a:spLocks noGrp="1"/>
          </p:cNvSpPr>
          <p:nvPr>
            <p:ph type="dt" sz="half" idx="10"/>
          </p:nvPr>
        </p:nvSpPr>
        <p:spPr/>
        <p:txBody>
          <a:bodyPr/>
          <a:lstStyle/>
          <a:p>
            <a:fld id="{D8F8DCE9-E78B-4C6F-8F9C-BC53F5D1F0AF}" type="datetimeFigureOut">
              <a:rPr lang="en-US" smtClean="0"/>
              <a:t>12/2/2021</a:t>
            </a:fld>
            <a:endParaRPr lang="en-US"/>
          </a:p>
        </p:txBody>
      </p:sp>
      <p:sp>
        <p:nvSpPr>
          <p:cNvPr id="5" name="Footer Placeholder 4">
            <a:extLst>
              <a:ext uri="{FF2B5EF4-FFF2-40B4-BE49-F238E27FC236}">
                <a16:creationId xmlns:a16="http://schemas.microsoft.com/office/drawing/2014/main" id="{37A4F208-6A26-4575-B5C3-22109A3744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EFF7AD-AFBD-47EC-9FA7-CEBCFA984825}"/>
              </a:ext>
            </a:extLst>
          </p:cNvPr>
          <p:cNvSpPr>
            <a:spLocks noGrp="1"/>
          </p:cNvSpPr>
          <p:nvPr>
            <p:ph type="sldNum" sz="quarter" idx="12"/>
          </p:nvPr>
        </p:nvSpPr>
        <p:spPr/>
        <p:txBody>
          <a:bodyPr/>
          <a:lstStyle/>
          <a:p>
            <a:fld id="{9A4C1CFF-B8D8-45A4-9B0F-301D2D184418}" type="slidenum">
              <a:rPr lang="en-US" smtClean="0"/>
              <a:t>‹#›</a:t>
            </a:fld>
            <a:endParaRPr lang="en-US"/>
          </a:p>
        </p:txBody>
      </p:sp>
    </p:spTree>
    <p:extLst>
      <p:ext uri="{BB962C8B-B14F-4D97-AF65-F5344CB8AC3E}">
        <p14:creationId xmlns:p14="http://schemas.microsoft.com/office/powerpoint/2010/main" val="3929339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8CBC6-47AE-412F-B112-BACAF719E5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DF37C15-B5BF-4145-8DB2-2B666DC76B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44FF1D-16B3-4122-A8BF-63F9CCC94D2F}"/>
              </a:ext>
            </a:extLst>
          </p:cNvPr>
          <p:cNvSpPr>
            <a:spLocks noGrp="1"/>
          </p:cNvSpPr>
          <p:nvPr>
            <p:ph type="dt" sz="half" idx="10"/>
          </p:nvPr>
        </p:nvSpPr>
        <p:spPr/>
        <p:txBody>
          <a:bodyPr/>
          <a:lstStyle/>
          <a:p>
            <a:fld id="{D8F8DCE9-E78B-4C6F-8F9C-BC53F5D1F0AF}" type="datetimeFigureOut">
              <a:rPr lang="en-US" smtClean="0"/>
              <a:t>12/2/2021</a:t>
            </a:fld>
            <a:endParaRPr lang="en-US"/>
          </a:p>
        </p:txBody>
      </p:sp>
      <p:sp>
        <p:nvSpPr>
          <p:cNvPr id="5" name="Footer Placeholder 4">
            <a:extLst>
              <a:ext uri="{FF2B5EF4-FFF2-40B4-BE49-F238E27FC236}">
                <a16:creationId xmlns:a16="http://schemas.microsoft.com/office/drawing/2014/main" id="{48748E1B-681B-4A68-8671-7B8B7DACAE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92D7BB-8682-40E1-AFB2-67E9191E3767}"/>
              </a:ext>
            </a:extLst>
          </p:cNvPr>
          <p:cNvSpPr>
            <a:spLocks noGrp="1"/>
          </p:cNvSpPr>
          <p:nvPr>
            <p:ph type="sldNum" sz="quarter" idx="12"/>
          </p:nvPr>
        </p:nvSpPr>
        <p:spPr/>
        <p:txBody>
          <a:bodyPr/>
          <a:lstStyle/>
          <a:p>
            <a:fld id="{9A4C1CFF-B8D8-45A4-9B0F-301D2D184418}" type="slidenum">
              <a:rPr lang="en-US" smtClean="0"/>
              <a:t>‹#›</a:t>
            </a:fld>
            <a:endParaRPr lang="en-US"/>
          </a:p>
        </p:txBody>
      </p:sp>
    </p:spTree>
    <p:extLst>
      <p:ext uri="{BB962C8B-B14F-4D97-AF65-F5344CB8AC3E}">
        <p14:creationId xmlns:p14="http://schemas.microsoft.com/office/powerpoint/2010/main" val="3961774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5E8B2-3FEC-4C74-B6CE-F51E2BE1C6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CA96A2-0180-4D36-977D-7283CE8108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8C49AC-43C8-4C28-9CDC-DF740AA4F3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1C2738C-4F20-4C31-9671-3BB8CA601ADC}"/>
              </a:ext>
            </a:extLst>
          </p:cNvPr>
          <p:cNvSpPr>
            <a:spLocks noGrp="1"/>
          </p:cNvSpPr>
          <p:nvPr>
            <p:ph type="dt" sz="half" idx="10"/>
          </p:nvPr>
        </p:nvSpPr>
        <p:spPr/>
        <p:txBody>
          <a:bodyPr/>
          <a:lstStyle/>
          <a:p>
            <a:fld id="{D8F8DCE9-E78B-4C6F-8F9C-BC53F5D1F0AF}" type="datetimeFigureOut">
              <a:rPr lang="en-US" smtClean="0"/>
              <a:t>12/2/2021</a:t>
            </a:fld>
            <a:endParaRPr lang="en-US"/>
          </a:p>
        </p:txBody>
      </p:sp>
      <p:sp>
        <p:nvSpPr>
          <p:cNvPr id="6" name="Footer Placeholder 5">
            <a:extLst>
              <a:ext uri="{FF2B5EF4-FFF2-40B4-BE49-F238E27FC236}">
                <a16:creationId xmlns:a16="http://schemas.microsoft.com/office/drawing/2014/main" id="{8E550130-26BB-4626-A8CC-8CCED82153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65F125-7F57-41FC-A6CD-988E859DE7E3}"/>
              </a:ext>
            </a:extLst>
          </p:cNvPr>
          <p:cNvSpPr>
            <a:spLocks noGrp="1"/>
          </p:cNvSpPr>
          <p:nvPr>
            <p:ph type="sldNum" sz="quarter" idx="12"/>
          </p:nvPr>
        </p:nvSpPr>
        <p:spPr/>
        <p:txBody>
          <a:bodyPr/>
          <a:lstStyle/>
          <a:p>
            <a:fld id="{9A4C1CFF-B8D8-45A4-9B0F-301D2D184418}" type="slidenum">
              <a:rPr lang="en-US" smtClean="0"/>
              <a:t>‹#›</a:t>
            </a:fld>
            <a:endParaRPr lang="en-US"/>
          </a:p>
        </p:txBody>
      </p:sp>
    </p:spTree>
    <p:extLst>
      <p:ext uri="{BB962C8B-B14F-4D97-AF65-F5344CB8AC3E}">
        <p14:creationId xmlns:p14="http://schemas.microsoft.com/office/powerpoint/2010/main" val="2089362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CAEBB-E9AD-46B8-95AA-79E715BEF5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34C855-6887-4E05-A979-3A0277E49E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DF1847-B760-4A63-8B6D-3DBA0DD0C4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BD4CB6-116D-4974-AF5F-1540F78980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1D4F80-364D-42EE-BDB6-DFC19A3C7B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4E4FA3C-CCDE-4D71-ABA8-172B2FAE14C9}"/>
              </a:ext>
            </a:extLst>
          </p:cNvPr>
          <p:cNvSpPr>
            <a:spLocks noGrp="1"/>
          </p:cNvSpPr>
          <p:nvPr>
            <p:ph type="dt" sz="half" idx="10"/>
          </p:nvPr>
        </p:nvSpPr>
        <p:spPr/>
        <p:txBody>
          <a:bodyPr/>
          <a:lstStyle/>
          <a:p>
            <a:fld id="{D8F8DCE9-E78B-4C6F-8F9C-BC53F5D1F0AF}" type="datetimeFigureOut">
              <a:rPr lang="en-US" smtClean="0"/>
              <a:t>12/2/2021</a:t>
            </a:fld>
            <a:endParaRPr lang="en-US"/>
          </a:p>
        </p:txBody>
      </p:sp>
      <p:sp>
        <p:nvSpPr>
          <p:cNvPr id="8" name="Footer Placeholder 7">
            <a:extLst>
              <a:ext uri="{FF2B5EF4-FFF2-40B4-BE49-F238E27FC236}">
                <a16:creationId xmlns:a16="http://schemas.microsoft.com/office/drawing/2014/main" id="{F23C1713-5143-4513-8D99-B92A45CFDE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257995-A2A5-4143-A1F8-4029BFFEBC0F}"/>
              </a:ext>
            </a:extLst>
          </p:cNvPr>
          <p:cNvSpPr>
            <a:spLocks noGrp="1"/>
          </p:cNvSpPr>
          <p:nvPr>
            <p:ph type="sldNum" sz="quarter" idx="12"/>
          </p:nvPr>
        </p:nvSpPr>
        <p:spPr/>
        <p:txBody>
          <a:bodyPr/>
          <a:lstStyle/>
          <a:p>
            <a:fld id="{9A4C1CFF-B8D8-45A4-9B0F-301D2D184418}" type="slidenum">
              <a:rPr lang="en-US" smtClean="0"/>
              <a:t>‹#›</a:t>
            </a:fld>
            <a:endParaRPr lang="en-US"/>
          </a:p>
        </p:txBody>
      </p:sp>
    </p:spTree>
    <p:extLst>
      <p:ext uri="{BB962C8B-B14F-4D97-AF65-F5344CB8AC3E}">
        <p14:creationId xmlns:p14="http://schemas.microsoft.com/office/powerpoint/2010/main" val="4180472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36D96-62A7-4F69-8C2A-690C8DFE508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20BD78-FA19-45F3-9A92-46D2AD56AF40}"/>
              </a:ext>
            </a:extLst>
          </p:cNvPr>
          <p:cNvSpPr>
            <a:spLocks noGrp="1"/>
          </p:cNvSpPr>
          <p:nvPr>
            <p:ph type="dt" sz="half" idx="10"/>
          </p:nvPr>
        </p:nvSpPr>
        <p:spPr/>
        <p:txBody>
          <a:bodyPr/>
          <a:lstStyle/>
          <a:p>
            <a:fld id="{D8F8DCE9-E78B-4C6F-8F9C-BC53F5D1F0AF}" type="datetimeFigureOut">
              <a:rPr lang="en-US" smtClean="0"/>
              <a:t>12/2/2021</a:t>
            </a:fld>
            <a:endParaRPr lang="en-US"/>
          </a:p>
        </p:txBody>
      </p:sp>
      <p:sp>
        <p:nvSpPr>
          <p:cNvPr id="4" name="Footer Placeholder 3">
            <a:extLst>
              <a:ext uri="{FF2B5EF4-FFF2-40B4-BE49-F238E27FC236}">
                <a16:creationId xmlns:a16="http://schemas.microsoft.com/office/drawing/2014/main" id="{33B386D3-2BE6-4D48-BA0B-05ADD99B4E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635970-F983-4247-8B17-0977F42CE5BD}"/>
              </a:ext>
            </a:extLst>
          </p:cNvPr>
          <p:cNvSpPr>
            <a:spLocks noGrp="1"/>
          </p:cNvSpPr>
          <p:nvPr>
            <p:ph type="sldNum" sz="quarter" idx="12"/>
          </p:nvPr>
        </p:nvSpPr>
        <p:spPr/>
        <p:txBody>
          <a:bodyPr/>
          <a:lstStyle/>
          <a:p>
            <a:fld id="{9A4C1CFF-B8D8-45A4-9B0F-301D2D184418}" type="slidenum">
              <a:rPr lang="en-US" smtClean="0"/>
              <a:t>‹#›</a:t>
            </a:fld>
            <a:endParaRPr lang="en-US"/>
          </a:p>
        </p:txBody>
      </p:sp>
    </p:spTree>
    <p:extLst>
      <p:ext uri="{BB962C8B-B14F-4D97-AF65-F5344CB8AC3E}">
        <p14:creationId xmlns:p14="http://schemas.microsoft.com/office/powerpoint/2010/main" val="2003970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0A6183-9A0C-4529-AE84-7F163F7328D6}"/>
              </a:ext>
            </a:extLst>
          </p:cNvPr>
          <p:cNvSpPr>
            <a:spLocks noGrp="1"/>
          </p:cNvSpPr>
          <p:nvPr>
            <p:ph type="dt" sz="half" idx="10"/>
          </p:nvPr>
        </p:nvSpPr>
        <p:spPr/>
        <p:txBody>
          <a:bodyPr/>
          <a:lstStyle/>
          <a:p>
            <a:fld id="{D8F8DCE9-E78B-4C6F-8F9C-BC53F5D1F0AF}" type="datetimeFigureOut">
              <a:rPr lang="en-US" smtClean="0"/>
              <a:t>12/2/2021</a:t>
            </a:fld>
            <a:endParaRPr lang="en-US"/>
          </a:p>
        </p:txBody>
      </p:sp>
      <p:sp>
        <p:nvSpPr>
          <p:cNvPr id="3" name="Footer Placeholder 2">
            <a:extLst>
              <a:ext uri="{FF2B5EF4-FFF2-40B4-BE49-F238E27FC236}">
                <a16:creationId xmlns:a16="http://schemas.microsoft.com/office/drawing/2014/main" id="{D3219B8F-03F3-4C7C-A440-4F818CBE040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BB0D654-4B5C-4DFD-BAF0-1A7724503C5D}"/>
              </a:ext>
            </a:extLst>
          </p:cNvPr>
          <p:cNvSpPr>
            <a:spLocks noGrp="1"/>
          </p:cNvSpPr>
          <p:nvPr>
            <p:ph type="sldNum" sz="quarter" idx="12"/>
          </p:nvPr>
        </p:nvSpPr>
        <p:spPr/>
        <p:txBody>
          <a:bodyPr/>
          <a:lstStyle/>
          <a:p>
            <a:fld id="{9A4C1CFF-B8D8-45A4-9B0F-301D2D184418}" type="slidenum">
              <a:rPr lang="en-US" smtClean="0"/>
              <a:t>‹#›</a:t>
            </a:fld>
            <a:endParaRPr lang="en-US"/>
          </a:p>
        </p:txBody>
      </p:sp>
    </p:spTree>
    <p:extLst>
      <p:ext uri="{BB962C8B-B14F-4D97-AF65-F5344CB8AC3E}">
        <p14:creationId xmlns:p14="http://schemas.microsoft.com/office/powerpoint/2010/main" val="1478391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23EC2-8DC7-42CD-ACCC-0D6828A00D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45DB56-867A-4890-95B2-E5AF8E3F3F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21DECC-80AC-4632-95EC-F2174C756B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46D92C-1922-4EC1-9FBD-4BA42ADF8FF6}"/>
              </a:ext>
            </a:extLst>
          </p:cNvPr>
          <p:cNvSpPr>
            <a:spLocks noGrp="1"/>
          </p:cNvSpPr>
          <p:nvPr>
            <p:ph type="dt" sz="half" idx="10"/>
          </p:nvPr>
        </p:nvSpPr>
        <p:spPr/>
        <p:txBody>
          <a:bodyPr/>
          <a:lstStyle/>
          <a:p>
            <a:fld id="{D8F8DCE9-E78B-4C6F-8F9C-BC53F5D1F0AF}" type="datetimeFigureOut">
              <a:rPr lang="en-US" smtClean="0"/>
              <a:t>12/2/2021</a:t>
            </a:fld>
            <a:endParaRPr lang="en-US"/>
          </a:p>
        </p:txBody>
      </p:sp>
      <p:sp>
        <p:nvSpPr>
          <p:cNvPr id="6" name="Footer Placeholder 5">
            <a:extLst>
              <a:ext uri="{FF2B5EF4-FFF2-40B4-BE49-F238E27FC236}">
                <a16:creationId xmlns:a16="http://schemas.microsoft.com/office/drawing/2014/main" id="{ECA23227-9685-46BB-9F43-297B4D1C8D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BC4B95-4C45-41DE-9A46-FB79F4FDB3E1}"/>
              </a:ext>
            </a:extLst>
          </p:cNvPr>
          <p:cNvSpPr>
            <a:spLocks noGrp="1"/>
          </p:cNvSpPr>
          <p:nvPr>
            <p:ph type="sldNum" sz="quarter" idx="12"/>
          </p:nvPr>
        </p:nvSpPr>
        <p:spPr/>
        <p:txBody>
          <a:bodyPr/>
          <a:lstStyle/>
          <a:p>
            <a:fld id="{9A4C1CFF-B8D8-45A4-9B0F-301D2D184418}" type="slidenum">
              <a:rPr lang="en-US" smtClean="0"/>
              <a:t>‹#›</a:t>
            </a:fld>
            <a:endParaRPr lang="en-US"/>
          </a:p>
        </p:txBody>
      </p:sp>
    </p:spTree>
    <p:extLst>
      <p:ext uri="{BB962C8B-B14F-4D97-AF65-F5344CB8AC3E}">
        <p14:creationId xmlns:p14="http://schemas.microsoft.com/office/powerpoint/2010/main" val="3451495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4E946-BABB-4B9C-97D4-542D012A85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8E9C8E-9654-4B3C-BA1C-1AFFBCCBE5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844895-AE06-499A-B94D-A2BDB8D8D5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008903-2022-4DE6-9F2F-F9A48F85BE3E}"/>
              </a:ext>
            </a:extLst>
          </p:cNvPr>
          <p:cNvSpPr>
            <a:spLocks noGrp="1"/>
          </p:cNvSpPr>
          <p:nvPr>
            <p:ph type="dt" sz="half" idx="10"/>
          </p:nvPr>
        </p:nvSpPr>
        <p:spPr/>
        <p:txBody>
          <a:bodyPr/>
          <a:lstStyle/>
          <a:p>
            <a:fld id="{D8F8DCE9-E78B-4C6F-8F9C-BC53F5D1F0AF}" type="datetimeFigureOut">
              <a:rPr lang="en-US" smtClean="0"/>
              <a:t>12/2/2021</a:t>
            </a:fld>
            <a:endParaRPr lang="en-US"/>
          </a:p>
        </p:txBody>
      </p:sp>
      <p:sp>
        <p:nvSpPr>
          <p:cNvPr id="6" name="Footer Placeholder 5">
            <a:extLst>
              <a:ext uri="{FF2B5EF4-FFF2-40B4-BE49-F238E27FC236}">
                <a16:creationId xmlns:a16="http://schemas.microsoft.com/office/drawing/2014/main" id="{19B0B88B-3823-441C-8C37-6BBE437700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BD22D7-0295-49CB-8742-ECEBD041EFD6}"/>
              </a:ext>
            </a:extLst>
          </p:cNvPr>
          <p:cNvSpPr>
            <a:spLocks noGrp="1"/>
          </p:cNvSpPr>
          <p:nvPr>
            <p:ph type="sldNum" sz="quarter" idx="12"/>
          </p:nvPr>
        </p:nvSpPr>
        <p:spPr/>
        <p:txBody>
          <a:bodyPr/>
          <a:lstStyle/>
          <a:p>
            <a:fld id="{9A4C1CFF-B8D8-45A4-9B0F-301D2D184418}" type="slidenum">
              <a:rPr lang="en-US" smtClean="0"/>
              <a:t>‹#›</a:t>
            </a:fld>
            <a:endParaRPr lang="en-US"/>
          </a:p>
        </p:txBody>
      </p:sp>
    </p:spTree>
    <p:extLst>
      <p:ext uri="{BB962C8B-B14F-4D97-AF65-F5344CB8AC3E}">
        <p14:creationId xmlns:p14="http://schemas.microsoft.com/office/powerpoint/2010/main" val="2846337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6000"/>
            <a:lum/>
          </a:blip>
          <a:srcRect/>
          <a:stretch>
            <a:fillRect l="-8000" r="-8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97E097-1C0A-4DF9-BEFD-4559A81A77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44568B-A296-463A-B51D-8C0C56D68B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C5C73E-01E8-4967-A1CD-E20E759A52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F8DCE9-E78B-4C6F-8F9C-BC53F5D1F0AF}" type="datetimeFigureOut">
              <a:rPr lang="en-US" smtClean="0"/>
              <a:t>12/2/2021</a:t>
            </a:fld>
            <a:endParaRPr lang="en-US"/>
          </a:p>
        </p:txBody>
      </p:sp>
      <p:sp>
        <p:nvSpPr>
          <p:cNvPr id="5" name="Footer Placeholder 4">
            <a:extLst>
              <a:ext uri="{FF2B5EF4-FFF2-40B4-BE49-F238E27FC236}">
                <a16:creationId xmlns:a16="http://schemas.microsoft.com/office/drawing/2014/main" id="{6AB2F4B7-5378-47C6-A39C-18EAB24521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28271B9-9DE5-4C4A-83BB-15D1757F1A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4C1CFF-B8D8-45A4-9B0F-301D2D184418}" type="slidenum">
              <a:rPr lang="en-US" smtClean="0"/>
              <a:t>‹#›</a:t>
            </a:fld>
            <a:endParaRPr lang="en-US"/>
          </a:p>
        </p:txBody>
      </p:sp>
    </p:spTree>
    <p:extLst>
      <p:ext uri="{BB962C8B-B14F-4D97-AF65-F5344CB8AC3E}">
        <p14:creationId xmlns:p14="http://schemas.microsoft.com/office/powerpoint/2010/main" val="4969540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036571" y="1137623"/>
            <a:ext cx="5059429" cy="4703369"/>
          </a:xfrm>
          <a:prstGeom prst="rect">
            <a:avLst/>
          </a:prstGeom>
          <a:solidFill>
            <a:srgbClr val="242427"/>
          </a:solidFill>
        </p:spPr>
        <p:txBody>
          <a:bodyPr/>
          <a:lstStyle/>
          <a:p>
            <a:endParaRPr lang="en-SG" sz="1200"/>
          </a:p>
        </p:txBody>
      </p:sp>
      <p:sp>
        <p:nvSpPr>
          <p:cNvPr id="4" name="AutoShape 4"/>
          <p:cNvSpPr/>
          <p:nvPr/>
        </p:nvSpPr>
        <p:spPr>
          <a:xfrm>
            <a:off x="685800" y="6165732"/>
            <a:ext cx="3705089" cy="6469"/>
          </a:xfrm>
          <a:prstGeom prst="rect">
            <a:avLst/>
          </a:prstGeom>
          <a:solidFill>
            <a:srgbClr val="F5F6F4"/>
          </a:solidFill>
        </p:spPr>
      </p:sp>
      <p:sp>
        <p:nvSpPr>
          <p:cNvPr id="8" name="TextBox 8"/>
          <p:cNvSpPr txBox="1"/>
          <p:nvPr/>
        </p:nvSpPr>
        <p:spPr>
          <a:xfrm>
            <a:off x="1582766" y="1592056"/>
            <a:ext cx="3893607" cy="1846659"/>
          </a:xfrm>
          <a:prstGeom prst="rect">
            <a:avLst/>
          </a:prstGeom>
        </p:spPr>
        <p:txBody>
          <a:bodyPr wrap="square" lIns="0" tIns="0" rIns="0" bIns="0" rtlCol="0" anchor="t">
            <a:spAutoFit/>
          </a:bodyPr>
          <a:lstStyle/>
          <a:p>
            <a:r>
              <a:rPr lang="en-US" sz="4000" b="1">
                <a:solidFill>
                  <a:srgbClr val="F5F6F4"/>
                </a:solidFill>
                <a:latin typeface="Halant Medium" panose="020B0604020202020204" charset="0"/>
                <a:cs typeface="Halant Medium" panose="020B0604020202020204" charset="0"/>
              </a:rPr>
              <a:t>Mass Rapid Transit System Line Simulation</a:t>
            </a:r>
          </a:p>
        </p:txBody>
      </p:sp>
      <p:sp>
        <p:nvSpPr>
          <p:cNvPr id="12" name="TextBox 12"/>
          <p:cNvSpPr txBox="1"/>
          <p:nvPr/>
        </p:nvSpPr>
        <p:spPr>
          <a:xfrm>
            <a:off x="1667308" y="6140444"/>
            <a:ext cx="8857384" cy="205184"/>
          </a:xfrm>
          <a:prstGeom prst="rect">
            <a:avLst/>
          </a:prstGeom>
        </p:spPr>
        <p:txBody>
          <a:bodyPr wrap="square" lIns="0" tIns="0" rIns="0" bIns="0" rtlCol="0" anchor="t">
            <a:spAutoFit/>
          </a:bodyPr>
          <a:lstStyle/>
          <a:p>
            <a:pPr algn="ctr">
              <a:lnSpc>
                <a:spcPts val="1493"/>
              </a:lnSpc>
              <a:spcBef>
                <a:spcPct val="0"/>
              </a:spcBef>
            </a:pPr>
            <a:r>
              <a:rPr lang="en-US" sz="1600" spc="53">
                <a:solidFill>
                  <a:srgbClr val="08122B"/>
                </a:solidFill>
                <a:latin typeface="Overpass Light"/>
              </a:rPr>
              <a:t>40.015 Simulation Modeling and Analysis | Term 06 2021</a:t>
            </a:r>
          </a:p>
        </p:txBody>
      </p:sp>
      <p:sp>
        <p:nvSpPr>
          <p:cNvPr id="13" name="TextBox 13"/>
          <p:cNvSpPr txBox="1"/>
          <p:nvPr/>
        </p:nvSpPr>
        <p:spPr>
          <a:xfrm>
            <a:off x="1617934" y="3535261"/>
            <a:ext cx="3886830" cy="1179810"/>
          </a:xfrm>
          <a:prstGeom prst="rect">
            <a:avLst/>
          </a:prstGeom>
        </p:spPr>
        <p:txBody>
          <a:bodyPr lIns="0" tIns="0" rIns="0" bIns="0" rtlCol="0" anchor="t">
            <a:spAutoFit/>
          </a:bodyPr>
          <a:lstStyle/>
          <a:p>
            <a:pPr>
              <a:lnSpc>
                <a:spcPts val="2347"/>
              </a:lnSpc>
            </a:pPr>
            <a:r>
              <a:rPr lang="en-US" sz="2133" b="1" dirty="0">
                <a:solidFill>
                  <a:srgbClr val="F5F6F4"/>
                </a:solidFill>
                <a:latin typeface="Halant Medium"/>
              </a:rPr>
              <a:t>Team 14</a:t>
            </a:r>
          </a:p>
          <a:p>
            <a:pPr>
              <a:lnSpc>
                <a:spcPts val="2347"/>
              </a:lnSpc>
            </a:pPr>
            <a:endParaRPr lang="en-US" sz="2133" b="1" dirty="0">
              <a:solidFill>
                <a:srgbClr val="F5F6F4"/>
              </a:solidFill>
              <a:latin typeface="Halant Medium"/>
            </a:endParaRPr>
          </a:p>
          <a:p>
            <a:pPr>
              <a:lnSpc>
                <a:spcPts val="2347"/>
              </a:lnSpc>
            </a:pPr>
            <a:r>
              <a:rPr lang="en-US" sz="2133" b="1" dirty="0">
                <a:solidFill>
                  <a:srgbClr val="F5F6F4"/>
                </a:solidFill>
                <a:latin typeface="Halant Medium"/>
              </a:rPr>
              <a:t>Lee Min </a:t>
            </a:r>
            <a:r>
              <a:rPr lang="en-US" sz="2133" b="1" dirty="0" err="1">
                <a:solidFill>
                  <a:srgbClr val="F5F6F4"/>
                </a:solidFill>
                <a:latin typeface="Halant Medium"/>
              </a:rPr>
              <a:t>Shuen</a:t>
            </a:r>
            <a:endParaRPr lang="en-US" sz="2133" b="1" dirty="0">
              <a:solidFill>
                <a:srgbClr val="F5F6F4"/>
              </a:solidFill>
              <a:latin typeface="Halant Medium"/>
            </a:endParaRPr>
          </a:p>
          <a:p>
            <a:pPr>
              <a:lnSpc>
                <a:spcPts val="2347"/>
              </a:lnSpc>
            </a:pPr>
            <a:r>
              <a:rPr lang="en-US" sz="2133" b="1" dirty="0">
                <a:solidFill>
                  <a:srgbClr val="F5F6F4"/>
                </a:solidFill>
                <a:latin typeface="Halant Medium"/>
              </a:rPr>
              <a:t>Samuel Sim Wei Xuan</a:t>
            </a:r>
          </a:p>
        </p:txBody>
      </p:sp>
      <p:pic>
        <p:nvPicPr>
          <p:cNvPr id="1026" name="Picture 2" descr="MRT reliability in Singapore on a par with that in HK, Taipei, Transport  News &amp;amp; Top Stories - The Straits Times">
            <a:extLst>
              <a:ext uri="{FF2B5EF4-FFF2-40B4-BE49-F238E27FC236}">
                <a16:creationId xmlns:a16="http://schemas.microsoft.com/office/drawing/2014/main" id="{BAFA02F7-D4EA-405A-A315-35FB8BD27AC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970" t="-107" r="19171" b="107"/>
          <a:stretch/>
        </p:blipFill>
        <p:spPr bwMode="auto">
          <a:xfrm>
            <a:off x="6096000" y="1137622"/>
            <a:ext cx="5072652" cy="4703369"/>
          </a:xfrm>
          <a:prstGeom prst="rect">
            <a:avLst/>
          </a:prstGeom>
          <a:noFill/>
          <a:extLst>
            <a:ext uri="{909E8E84-426E-40DD-AFC4-6F175D3DCCD1}">
              <a14:hiddenFill xmlns:a14="http://schemas.microsoft.com/office/drawing/2010/main">
                <a:solidFill>
                  <a:srgbClr val="FFFFFF"/>
                </a:solidFill>
              </a14:hiddenFill>
            </a:ext>
          </a:extLst>
        </p:spPr>
      </p:pic>
      <p:sp>
        <p:nvSpPr>
          <p:cNvPr id="15" name="Freeform 6">
            <a:extLst>
              <a:ext uri="{FF2B5EF4-FFF2-40B4-BE49-F238E27FC236}">
                <a16:creationId xmlns:a16="http://schemas.microsoft.com/office/drawing/2014/main" id="{9DE4A938-4AB6-4AE6-9ABC-B6011937D294}"/>
              </a:ext>
            </a:extLst>
          </p:cNvPr>
          <p:cNvSpPr/>
          <p:nvPr/>
        </p:nvSpPr>
        <p:spPr>
          <a:xfrm>
            <a:off x="1582766" y="3415855"/>
            <a:ext cx="3893607" cy="45719"/>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7FEB452-A057-48A5-8940-7FD597FE20AB}"/>
              </a:ext>
            </a:extLst>
          </p:cNvPr>
          <p:cNvGrpSpPr/>
          <p:nvPr/>
        </p:nvGrpSpPr>
        <p:grpSpPr>
          <a:xfrm>
            <a:off x="704851" y="6165732"/>
            <a:ext cx="10782298" cy="432686"/>
            <a:chOff x="685800" y="6165732"/>
            <a:chExt cx="10782298" cy="432686"/>
          </a:xfrm>
        </p:grpSpPr>
        <p:sp>
          <p:nvSpPr>
            <p:cNvPr id="4" name="AutoShape 4"/>
            <p:cNvSpPr/>
            <p:nvPr/>
          </p:nvSpPr>
          <p:spPr>
            <a:xfrm>
              <a:off x="685800" y="6165732"/>
              <a:ext cx="3705089" cy="6469"/>
            </a:xfrm>
            <a:prstGeom prst="rect">
              <a:avLst/>
            </a:prstGeom>
            <a:solidFill>
              <a:srgbClr val="F5F6F4"/>
            </a:solidFill>
          </p:spPr>
        </p:sp>
        <p:grpSp>
          <p:nvGrpSpPr>
            <p:cNvPr id="5" name="Group 5"/>
            <p:cNvGrpSpPr/>
            <p:nvPr/>
          </p:nvGrpSpPr>
          <p:grpSpPr>
            <a:xfrm>
              <a:off x="723898" y="6206491"/>
              <a:ext cx="10744200" cy="45719"/>
              <a:chOff x="29730" y="277245"/>
              <a:chExt cx="2095995" cy="19685"/>
            </a:xfrm>
            <a:solidFill>
              <a:schemeClr val="tx1"/>
            </a:solidFill>
          </p:grpSpPr>
          <p:sp>
            <p:nvSpPr>
              <p:cNvPr id="6" name="Freeform 6"/>
              <p:cNvSpPr/>
              <p:nvPr/>
            </p:nvSpPr>
            <p:spPr>
              <a:xfrm>
                <a:off x="29730" y="277245"/>
                <a:ext cx="2095995" cy="19685"/>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grpSp>
        <p:sp>
          <p:nvSpPr>
            <p:cNvPr id="12" name="TextBox 12"/>
            <p:cNvSpPr txBox="1"/>
            <p:nvPr/>
          </p:nvSpPr>
          <p:spPr>
            <a:xfrm>
              <a:off x="1514908" y="6400030"/>
              <a:ext cx="8857384" cy="198388"/>
            </a:xfrm>
            <a:prstGeom prst="rect">
              <a:avLst/>
            </a:prstGeom>
          </p:spPr>
          <p:txBody>
            <a:bodyPr wrap="square" lIns="0" tIns="0" rIns="0" bIns="0" rtlCol="0" anchor="t">
              <a:spAutoFit/>
            </a:bodyPr>
            <a:lstStyle/>
            <a:p>
              <a:pPr algn="ctr">
                <a:lnSpc>
                  <a:spcPts val="1493"/>
                </a:lnSpc>
                <a:spcBef>
                  <a:spcPct val="0"/>
                </a:spcBef>
              </a:pPr>
              <a:r>
                <a:rPr lang="en-US" sz="1600" spc="53">
                  <a:solidFill>
                    <a:srgbClr val="08122B"/>
                  </a:solidFill>
                  <a:latin typeface="Overpass Light"/>
                </a:rPr>
                <a:t>40.015 Simulation Modeling and Analysis | </a:t>
              </a:r>
              <a:r>
                <a:rPr lang="en-US" sz="1600">
                  <a:latin typeface="Overpass Light"/>
                  <a:cs typeface="Halant Medium" panose="020B0604020202020204" charset="0"/>
                </a:rPr>
                <a:t>Mass Rapid Transit System Line Simulation</a:t>
              </a:r>
            </a:p>
          </p:txBody>
        </p:sp>
      </p:grpSp>
      <p:sp>
        <p:nvSpPr>
          <p:cNvPr id="21" name="TextBox 12">
            <a:extLst>
              <a:ext uri="{FF2B5EF4-FFF2-40B4-BE49-F238E27FC236}">
                <a16:creationId xmlns:a16="http://schemas.microsoft.com/office/drawing/2014/main" id="{324733AC-C6C2-4D53-BFA7-D64FE8432D89}"/>
              </a:ext>
            </a:extLst>
          </p:cNvPr>
          <p:cNvSpPr txBox="1"/>
          <p:nvPr/>
        </p:nvSpPr>
        <p:spPr>
          <a:xfrm>
            <a:off x="723900" y="803140"/>
            <a:ext cx="7952643" cy="327077"/>
          </a:xfrm>
          <a:prstGeom prst="rect">
            <a:avLst/>
          </a:prstGeom>
        </p:spPr>
        <p:txBody>
          <a:bodyPr wrap="square" lIns="0" tIns="0" rIns="0" bIns="0" rtlCol="0" anchor="t">
            <a:spAutoFit/>
          </a:bodyPr>
          <a:lstStyle/>
          <a:p>
            <a:pPr>
              <a:lnSpc>
                <a:spcPts val="1493"/>
              </a:lnSpc>
              <a:spcBef>
                <a:spcPct val="0"/>
              </a:spcBef>
            </a:pPr>
            <a:r>
              <a:rPr lang="en-US" sz="5400" b="1" spc="53">
                <a:solidFill>
                  <a:srgbClr val="08122B"/>
                </a:solidFill>
                <a:latin typeface="Overpass Light"/>
              </a:rPr>
              <a:t>Model Assumptions</a:t>
            </a:r>
            <a:endParaRPr lang="en-US" sz="5400" b="1">
              <a:latin typeface="Overpass Light"/>
              <a:cs typeface="Halant Medium" panose="020B0604020202020204" charset="0"/>
            </a:endParaRPr>
          </a:p>
        </p:txBody>
      </p:sp>
      <p:sp>
        <p:nvSpPr>
          <p:cNvPr id="23" name="Freeform 6">
            <a:extLst>
              <a:ext uri="{FF2B5EF4-FFF2-40B4-BE49-F238E27FC236}">
                <a16:creationId xmlns:a16="http://schemas.microsoft.com/office/drawing/2014/main" id="{D65F253B-401E-4175-8AB3-4440D668FCAF}"/>
              </a:ext>
            </a:extLst>
          </p:cNvPr>
          <p:cNvSpPr/>
          <p:nvPr/>
        </p:nvSpPr>
        <p:spPr>
          <a:xfrm>
            <a:off x="723900" y="1107358"/>
            <a:ext cx="10744200" cy="45719"/>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sp>
        <p:nvSpPr>
          <p:cNvPr id="46" name="TextBox 12">
            <a:extLst>
              <a:ext uri="{FF2B5EF4-FFF2-40B4-BE49-F238E27FC236}">
                <a16:creationId xmlns:a16="http://schemas.microsoft.com/office/drawing/2014/main" id="{271F1A6A-C3F3-490A-BEB4-E88D5C053F21}"/>
              </a:ext>
            </a:extLst>
          </p:cNvPr>
          <p:cNvSpPr txBox="1"/>
          <p:nvPr/>
        </p:nvSpPr>
        <p:spPr>
          <a:xfrm>
            <a:off x="723900" y="1447906"/>
            <a:ext cx="10706104" cy="4112023"/>
          </a:xfrm>
          <a:prstGeom prst="rect">
            <a:avLst/>
          </a:prstGeom>
        </p:spPr>
        <p:txBody>
          <a:bodyPr wrap="square" lIns="0" tIns="0" rIns="0" bIns="0" rtlCol="0" anchor="t">
            <a:spAutoFit/>
          </a:bodyPr>
          <a:lstStyle/>
          <a:p>
            <a:pPr marL="342900" indent="-342900">
              <a:lnSpc>
                <a:spcPct val="150000"/>
              </a:lnSpc>
              <a:spcBef>
                <a:spcPct val="0"/>
              </a:spcBef>
              <a:buFont typeface="+mj-lt"/>
              <a:buAutoNum type="arabicPeriod"/>
            </a:pPr>
            <a:r>
              <a:rPr lang="en-US">
                <a:latin typeface="Overpass Light"/>
                <a:cs typeface="Halant Medium" panose="020B0604020202020204" charset="0"/>
              </a:rPr>
              <a:t>Train Interarrival times from the depots are constant, subjected to user input.</a:t>
            </a:r>
          </a:p>
          <a:p>
            <a:pPr marL="342900" indent="-342900">
              <a:lnSpc>
                <a:spcPct val="150000"/>
              </a:lnSpc>
              <a:spcBef>
                <a:spcPct val="0"/>
              </a:spcBef>
              <a:buFont typeface="+mj-lt"/>
              <a:buAutoNum type="arabicPeriod"/>
            </a:pPr>
            <a:r>
              <a:rPr lang="en-US">
                <a:latin typeface="Overpass Light"/>
                <a:cs typeface="Halant Medium" panose="020B0604020202020204" charset="0"/>
              </a:rPr>
              <a:t>Passenger arrivals at each station are </a:t>
            </a:r>
            <a:r>
              <a:rPr lang="en-US" err="1">
                <a:latin typeface="Overpass Light"/>
                <a:cs typeface="Halant Medium" panose="020B0604020202020204" charset="0"/>
              </a:rPr>
              <a:t>i.i.d</a:t>
            </a:r>
            <a:r>
              <a:rPr lang="en-US">
                <a:latin typeface="Overpass Light"/>
                <a:cs typeface="Halant Medium" panose="020B0604020202020204" charset="0"/>
              </a:rPr>
              <a:t> Poisson distributed, with varying mean rates according to the timeframe (Morning Peak hours, Evening Peak hours and Non-peak hours) and weekday/weekend.</a:t>
            </a:r>
          </a:p>
          <a:p>
            <a:pPr marL="342900" indent="-342900">
              <a:lnSpc>
                <a:spcPct val="150000"/>
              </a:lnSpc>
              <a:spcBef>
                <a:spcPct val="0"/>
              </a:spcBef>
              <a:buFont typeface="+mj-lt"/>
              <a:buAutoNum type="arabicPeriod"/>
            </a:pPr>
            <a:r>
              <a:rPr lang="en-US">
                <a:latin typeface="Overpass Light"/>
                <a:cs typeface="Halant Medium" panose="020B0604020202020204" charset="0"/>
              </a:rPr>
              <a:t>Passenger departures at each station is proportional to current train occupancy.</a:t>
            </a:r>
          </a:p>
          <a:p>
            <a:pPr marL="342900" indent="-342900">
              <a:lnSpc>
                <a:spcPct val="150000"/>
              </a:lnSpc>
              <a:spcBef>
                <a:spcPct val="0"/>
              </a:spcBef>
              <a:buFont typeface="+mj-lt"/>
              <a:buAutoNum type="arabicPeriod"/>
            </a:pPr>
            <a:r>
              <a:rPr lang="en-US">
                <a:latin typeface="Overpass Light"/>
                <a:cs typeface="Halant Medium" panose="020B0604020202020204" charset="0"/>
              </a:rPr>
              <a:t>Passenger arrivals at each station alternate between opposite directions.</a:t>
            </a:r>
          </a:p>
          <a:p>
            <a:pPr marL="342900" indent="-342900">
              <a:lnSpc>
                <a:spcPct val="150000"/>
              </a:lnSpc>
              <a:spcBef>
                <a:spcPct val="0"/>
              </a:spcBef>
              <a:buFont typeface="+mj-lt"/>
              <a:buAutoNum type="arabicPeriod"/>
            </a:pPr>
            <a:r>
              <a:rPr lang="en-US">
                <a:latin typeface="Overpass Light"/>
                <a:cs typeface="Halant Medium" panose="020B0604020202020204" charset="0"/>
              </a:rPr>
              <a:t>To generalize and simplify our simulation, train operations are from 0500hrs to 0000hrs for both Weekday and Weekend.</a:t>
            </a:r>
          </a:p>
          <a:p>
            <a:pPr marL="342900" indent="-342900">
              <a:lnSpc>
                <a:spcPct val="150000"/>
              </a:lnSpc>
              <a:spcBef>
                <a:spcPct val="0"/>
              </a:spcBef>
              <a:buFont typeface="+mj-lt"/>
              <a:buAutoNum type="arabicPeriod"/>
            </a:pPr>
            <a:endParaRPr lang="en-US">
              <a:latin typeface="Overpass Light"/>
              <a:cs typeface="Halant Medium" panose="020B0604020202020204" charset="0"/>
            </a:endParaRPr>
          </a:p>
          <a:p>
            <a:pPr>
              <a:lnSpc>
                <a:spcPct val="150000"/>
              </a:lnSpc>
              <a:spcBef>
                <a:spcPct val="0"/>
              </a:spcBef>
            </a:pPr>
            <a:r>
              <a:rPr lang="en-US" b="1">
                <a:latin typeface="Overpass Light"/>
                <a:cs typeface="Halant Medium" panose="020B0604020202020204" charset="0"/>
              </a:rPr>
              <a:t>Note</a:t>
            </a:r>
            <a:r>
              <a:rPr lang="en-US">
                <a:latin typeface="Overpass Light"/>
                <a:cs typeface="Halant Medium" panose="020B0604020202020204" charset="0"/>
              </a:rPr>
              <a:t> most of these assumptions are regarding the parameters of the Simulation model which LTA would be able to provide better estimates.</a:t>
            </a:r>
          </a:p>
        </p:txBody>
      </p:sp>
    </p:spTree>
    <p:extLst>
      <p:ext uri="{BB962C8B-B14F-4D97-AF65-F5344CB8AC3E}">
        <p14:creationId xmlns:p14="http://schemas.microsoft.com/office/powerpoint/2010/main" val="1055536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7FEB452-A057-48A5-8940-7FD597FE20AB}"/>
              </a:ext>
            </a:extLst>
          </p:cNvPr>
          <p:cNvGrpSpPr/>
          <p:nvPr/>
        </p:nvGrpSpPr>
        <p:grpSpPr>
          <a:xfrm>
            <a:off x="704851" y="6165732"/>
            <a:ext cx="10782298" cy="432686"/>
            <a:chOff x="685800" y="6165732"/>
            <a:chExt cx="10782298" cy="432686"/>
          </a:xfrm>
        </p:grpSpPr>
        <p:sp>
          <p:nvSpPr>
            <p:cNvPr id="4" name="AutoShape 4"/>
            <p:cNvSpPr/>
            <p:nvPr/>
          </p:nvSpPr>
          <p:spPr>
            <a:xfrm>
              <a:off x="685800" y="6165732"/>
              <a:ext cx="3705089" cy="6469"/>
            </a:xfrm>
            <a:prstGeom prst="rect">
              <a:avLst/>
            </a:prstGeom>
            <a:solidFill>
              <a:srgbClr val="F5F6F4"/>
            </a:solidFill>
          </p:spPr>
        </p:sp>
        <p:grpSp>
          <p:nvGrpSpPr>
            <p:cNvPr id="5" name="Group 5"/>
            <p:cNvGrpSpPr/>
            <p:nvPr/>
          </p:nvGrpSpPr>
          <p:grpSpPr>
            <a:xfrm>
              <a:off x="723898" y="6206491"/>
              <a:ext cx="10744200" cy="45719"/>
              <a:chOff x="29730" y="277245"/>
              <a:chExt cx="2095995" cy="19685"/>
            </a:xfrm>
            <a:solidFill>
              <a:schemeClr val="tx1"/>
            </a:solidFill>
          </p:grpSpPr>
          <p:sp>
            <p:nvSpPr>
              <p:cNvPr id="6" name="Freeform 6"/>
              <p:cNvSpPr/>
              <p:nvPr/>
            </p:nvSpPr>
            <p:spPr>
              <a:xfrm>
                <a:off x="29730" y="277245"/>
                <a:ext cx="2095995" cy="19685"/>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grpSp>
        <p:sp>
          <p:nvSpPr>
            <p:cNvPr id="12" name="TextBox 12"/>
            <p:cNvSpPr txBox="1"/>
            <p:nvPr/>
          </p:nvSpPr>
          <p:spPr>
            <a:xfrm>
              <a:off x="1514908" y="6400030"/>
              <a:ext cx="8857384" cy="198388"/>
            </a:xfrm>
            <a:prstGeom prst="rect">
              <a:avLst/>
            </a:prstGeom>
          </p:spPr>
          <p:txBody>
            <a:bodyPr wrap="square" lIns="0" tIns="0" rIns="0" bIns="0" rtlCol="0" anchor="t">
              <a:spAutoFit/>
            </a:bodyPr>
            <a:lstStyle/>
            <a:p>
              <a:pPr algn="ctr">
                <a:lnSpc>
                  <a:spcPts val="1493"/>
                </a:lnSpc>
                <a:spcBef>
                  <a:spcPct val="0"/>
                </a:spcBef>
              </a:pPr>
              <a:r>
                <a:rPr lang="en-US" sz="1600" spc="53">
                  <a:solidFill>
                    <a:srgbClr val="08122B"/>
                  </a:solidFill>
                  <a:latin typeface="Overpass Light"/>
                </a:rPr>
                <a:t>40.015 Simulation Modeling and Analysis | </a:t>
              </a:r>
              <a:r>
                <a:rPr lang="en-US" sz="1600">
                  <a:latin typeface="Overpass Light"/>
                  <a:cs typeface="Halant Medium" panose="020B0604020202020204" charset="0"/>
                </a:rPr>
                <a:t>Mass Rapid Transit System Line Simulation</a:t>
              </a:r>
            </a:p>
          </p:txBody>
        </p:sp>
      </p:grpSp>
      <p:sp>
        <p:nvSpPr>
          <p:cNvPr id="21" name="TextBox 12">
            <a:extLst>
              <a:ext uri="{FF2B5EF4-FFF2-40B4-BE49-F238E27FC236}">
                <a16:creationId xmlns:a16="http://schemas.microsoft.com/office/drawing/2014/main" id="{324733AC-C6C2-4D53-BFA7-D64FE8432D89}"/>
              </a:ext>
            </a:extLst>
          </p:cNvPr>
          <p:cNvSpPr txBox="1"/>
          <p:nvPr/>
        </p:nvSpPr>
        <p:spPr>
          <a:xfrm>
            <a:off x="742949" y="803140"/>
            <a:ext cx="12982576" cy="327077"/>
          </a:xfrm>
          <a:prstGeom prst="rect">
            <a:avLst/>
          </a:prstGeom>
        </p:spPr>
        <p:txBody>
          <a:bodyPr wrap="square" lIns="0" tIns="0" rIns="0" bIns="0" rtlCol="0" anchor="t">
            <a:spAutoFit/>
          </a:bodyPr>
          <a:lstStyle/>
          <a:p>
            <a:pPr>
              <a:lnSpc>
                <a:spcPts val="1493"/>
              </a:lnSpc>
              <a:spcBef>
                <a:spcPct val="0"/>
              </a:spcBef>
            </a:pPr>
            <a:r>
              <a:rPr lang="en-US" sz="5400" b="1" spc="53">
                <a:solidFill>
                  <a:srgbClr val="08122B"/>
                </a:solidFill>
                <a:latin typeface="Overpass Light"/>
              </a:rPr>
              <a:t>Extreme End Stations</a:t>
            </a:r>
            <a:endParaRPr lang="en-US" sz="5400" b="1">
              <a:latin typeface="Overpass Light"/>
              <a:cs typeface="Halant Medium" panose="020B0604020202020204" charset="0"/>
            </a:endParaRPr>
          </a:p>
        </p:txBody>
      </p:sp>
      <p:sp>
        <p:nvSpPr>
          <p:cNvPr id="23" name="Freeform 6">
            <a:extLst>
              <a:ext uri="{FF2B5EF4-FFF2-40B4-BE49-F238E27FC236}">
                <a16:creationId xmlns:a16="http://schemas.microsoft.com/office/drawing/2014/main" id="{D65F253B-401E-4175-8AB3-4440D668FCAF}"/>
              </a:ext>
            </a:extLst>
          </p:cNvPr>
          <p:cNvSpPr/>
          <p:nvPr/>
        </p:nvSpPr>
        <p:spPr>
          <a:xfrm>
            <a:off x="723900" y="1107358"/>
            <a:ext cx="10744200" cy="45719"/>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sp>
        <p:nvSpPr>
          <p:cNvPr id="9" name="TextBox 12">
            <a:extLst>
              <a:ext uri="{FF2B5EF4-FFF2-40B4-BE49-F238E27FC236}">
                <a16:creationId xmlns:a16="http://schemas.microsoft.com/office/drawing/2014/main" id="{96D2E64D-79B1-400B-A65C-68F601F350BF}"/>
              </a:ext>
            </a:extLst>
          </p:cNvPr>
          <p:cNvSpPr txBox="1"/>
          <p:nvPr/>
        </p:nvSpPr>
        <p:spPr>
          <a:xfrm>
            <a:off x="4409941" y="1300897"/>
            <a:ext cx="7058160" cy="2865528"/>
          </a:xfrm>
          <a:prstGeom prst="rect">
            <a:avLst/>
          </a:prstGeom>
        </p:spPr>
        <p:txBody>
          <a:bodyPr wrap="square" lIns="0" tIns="0" rIns="0" bIns="0" rtlCol="0" anchor="t">
            <a:spAutoFit/>
          </a:bodyPr>
          <a:lstStyle/>
          <a:p>
            <a:pPr marL="285750" indent="-285750">
              <a:lnSpc>
                <a:spcPct val="150000"/>
              </a:lnSpc>
              <a:spcBef>
                <a:spcPct val="0"/>
              </a:spcBef>
              <a:buFont typeface="Arial" panose="020B0604020202020204" pitchFamily="34" charset="0"/>
              <a:buChar char="•"/>
            </a:pPr>
            <a:r>
              <a:rPr lang="en-US" spc="53">
                <a:solidFill>
                  <a:srgbClr val="08122B"/>
                </a:solidFill>
                <a:latin typeface="Overpass Light"/>
                <a:cs typeface="Halant Medium" panose="020B0604020202020204" charset="0"/>
              </a:rPr>
              <a:t>Two rectangular shapes to represent both sides of the MRT platforms going in the opposite direction. For example, Bukit Panjang: The top shape represents it as the 1</a:t>
            </a:r>
            <a:r>
              <a:rPr lang="en-US" spc="53" baseline="30000">
                <a:solidFill>
                  <a:srgbClr val="08122B"/>
                </a:solidFill>
                <a:latin typeface="Overpass Light"/>
                <a:cs typeface="Halant Medium" panose="020B0604020202020204" charset="0"/>
              </a:rPr>
              <a:t>st</a:t>
            </a:r>
            <a:r>
              <a:rPr lang="en-US" spc="53">
                <a:solidFill>
                  <a:srgbClr val="08122B"/>
                </a:solidFill>
                <a:latin typeface="Overpass Light"/>
                <a:cs typeface="Halant Medium" panose="020B0604020202020204" charset="0"/>
              </a:rPr>
              <a:t> station and the bottom shape represents the last station of the line. </a:t>
            </a:r>
          </a:p>
          <a:p>
            <a:pPr>
              <a:lnSpc>
                <a:spcPct val="150000"/>
              </a:lnSpc>
              <a:spcBef>
                <a:spcPct val="0"/>
              </a:spcBef>
            </a:pPr>
            <a:endParaRPr lang="en-US" b="1" spc="53">
              <a:solidFill>
                <a:srgbClr val="08122B"/>
              </a:solidFill>
              <a:latin typeface="Overpass Light"/>
              <a:cs typeface="Halant Medium" panose="020B0604020202020204" charset="0"/>
            </a:endParaRPr>
          </a:p>
          <a:p>
            <a:pPr marL="285750" indent="-285750">
              <a:lnSpc>
                <a:spcPct val="150000"/>
              </a:lnSpc>
              <a:spcBef>
                <a:spcPct val="0"/>
              </a:spcBef>
              <a:buFont typeface="Arial" panose="020B0604020202020204" pitchFamily="34" charset="0"/>
              <a:buChar char="•"/>
            </a:pPr>
            <a:r>
              <a:rPr lang="en-US" b="1" spc="53">
                <a:solidFill>
                  <a:srgbClr val="08122B"/>
                </a:solidFill>
                <a:latin typeface="Overpass Light"/>
                <a:cs typeface="Halant Medium" panose="020B0604020202020204" charset="0"/>
              </a:rPr>
              <a:t>Note</a:t>
            </a:r>
            <a:r>
              <a:rPr lang="en-US" spc="53">
                <a:solidFill>
                  <a:srgbClr val="08122B"/>
                </a:solidFill>
                <a:latin typeface="Overpass Light"/>
                <a:cs typeface="Halant Medium" panose="020B0604020202020204" charset="0"/>
              </a:rPr>
              <a:t> the shapes are not mirror images. This is because passengers only board at the 1</a:t>
            </a:r>
            <a:r>
              <a:rPr lang="en-US" spc="53" baseline="30000">
                <a:solidFill>
                  <a:srgbClr val="08122B"/>
                </a:solidFill>
                <a:latin typeface="Overpass Light"/>
                <a:cs typeface="Halant Medium" panose="020B0604020202020204" charset="0"/>
              </a:rPr>
              <a:t>st</a:t>
            </a:r>
            <a:r>
              <a:rPr lang="en-US" spc="53">
                <a:solidFill>
                  <a:srgbClr val="08122B"/>
                </a:solidFill>
                <a:latin typeface="Overpass Light"/>
                <a:cs typeface="Halant Medium" panose="020B0604020202020204" charset="0"/>
              </a:rPr>
              <a:t> station and only alight at the last station.</a:t>
            </a:r>
          </a:p>
        </p:txBody>
      </p:sp>
      <p:pic>
        <p:nvPicPr>
          <p:cNvPr id="7" name="Picture 6">
            <a:extLst>
              <a:ext uri="{FF2B5EF4-FFF2-40B4-BE49-F238E27FC236}">
                <a16:creationId xmlns:a16="http://schemas.microsoft.com/office/drawing/2014/main" id="{8EE9FBEF-52C4-475A-AC9C-7F6CD7F79173}"/>
              </a:ext>
            </a:extLst>
          </p:cNvPr>
          <p:cNvPicPr>
            <a:picLocks noChangeAspect="1"/>
          </p:cNvPicPr>
          <p:nvPr/>
        </p:nvPicPr>
        <p:blipFill>
          <a:blip r:embed="rId2"/>
          <a:stretch>
            <a:fillRect/>
          </a:stretch>
        </p:blipFill>
        <p:spPr>
          <a:xfrm>
            <a:off x="723900" y="1323757"/>
            <a:ext cx="3254016" cy="4670972"/>
          </a:xfrm>
          <a:prstGeom prst="rect">
            <a:avLst/>
          </a:prstGeom>
          <a:ln>
            <a:solidFill>
              <a:schemeClr val="tx1"/>
            </a:solidFill>
          </a:ln>
        </p:spPr>
      </p:pic>
    </p:spTree>
    <p:extLst>
      <p:ext uri="{BB962C8B-B14F-4D97-AF65-F5344CB8AC3E}">
        <p14:creationId xmlns:p14="http://schemas.microsoft.com/office/powerpoint/2010/main" val="380246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7FEB452-A057-48A5-8940-7FD597FE20AB}"/>
              </a:ext>
            </a:extLst>
          </p:cNvPr>
          <p:cNvGrpSpPr/>
          <p:nvPr/>
        </p:nvGrpSpPr>
        <p:grpSpPr>
          <a:xfrm>
            <a:off x="704851" y="6165732"/>
            <a:ext cx="10782298" cy="432686"/>
            <a:chOff x="685800" y="6165732"/>
            <a:chExt cx="10782298" cy="432686"/>
          </a:xfrm>
        </p:grpSpPr>
        <p:sp>
          <p:nvSpPr>
            <p:cNvPr id="4" name="AutoShape 4"/>
            <p:cNvSpPr/>
            <p:nvPr/>
          </p:nvSpPr>
          <p:spPr>
            <a:xfrm>
              <a:off x="685800" y="6165732"/>
              <a:ext cx="3705089" cy="6469"/>
            </a:xfrm>
            <a:prstGeom prst="rect">
              <a:avLst/>
            </a:prstGeom>
            <a:solidFill>
              <a:srgbClr val="F5F6F4"/>
            </a:solidFill>
          </p:spPr>
        </p:sp>
        <p:grpSp>
          <p:nvGrpSpPr>
            <p:cNvPr id="5" name="Group 5"/>
            <p:cNvGrpSpPr/>
            <p:nvPr/>
          </p:nvGrpSpPr>
          <p:grpSpPr>
            <a:xfrm>
              <a:off x="723898" y="6206491"/>
              <a:ext cx="10744200" cy="45719"/>
              <a:chOff x="29730" y="277245"/>
              <a:chExt cx="2095995" cy="19685"/>
            </a:xfrm>
            <a:solidFill>
              <a:schemeClr val="tx1"/>
            </a:solidFill>
          </p:grpSpPr>
          <p:sp>
            <p:nvSpPr>
              <p:cNvPr id="6" name="Freeform 6"/>
              <p:cNvSpPr/>
              <p:nvPr/>
            </p:nvSpPr>
            <p:spPr>
              <a:xfrm>
                <a:off x="29730" y="277245"/>
                <a:ext cx="2095995" cy="19685"/>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grpSp>
        <p:sp>
          <p:nvSpPr>
            <p:cNvPr id="12" name="TextBox 12"/>
            <p:cNvSpPr txBox="1"/>
            <p:nvPr/>
          </p:nvSpPr>
          <p:spPr>
            <a:xfrm>
              <a:off x="1514908" y="6400030"/>
              <a:ext cx="8857384" cy="198388"/>
            </a:xfrm>
            <a:prstGeom prst="rect">
              <a:avLst/>
            </a:prstGeom>
          </p:spPr>
          <p:txBody>
            <a:bodyPr wrap="square" lIns="0" tIns="0" rIns="0" bIns="0" rtlCol="0" anchor="t">
              <a:spAutoFit/>
            </a:bodyPr>
            <a:lstStyle/>
            <a:p>
              <a:pPr algn="ctr">
                <a:lnSpc>
                  <a:spcPts val="1493"/>
                </a:lnSpc>
                <a:spcBef>
                  <a:spcPct val="0"/>
                </a:spcBef>
              </a:pPr>
              <a:r>
                <a:rPr lang="en-US" sz="1600" spc="53">
                  <a:solidFill>
                    <a:srgbClr val="08122B"/>
                  </a:solidFill>
                  <a:latin typeface="Overpass Light"/>
                </a:rPr>
                <a:t>40.015 Simulation Modeling and Analysis | </a:t>
              </a:r>
              <a:r>
                <a:rPr lang="en-US" sz="1600">
                  <a:latin typeface="Overpass Light"/>
                  <a:cs typeface="Halant Medium" panose="020B0604020202020204" charset="0"/>
                </a:rPr>
                <a:t>Mass Rapid Transit System Line Simulation</a:t>
              </a:r>
            </a:p>
          </p:txBody>
        </p:sp>
      </p:grpSp>
      <p:sp>
        <p:nvSpPr>
          <p:cNvPr id="21" name="TextBox 12">
            <a:extLst>
              <a:ext uri="{FF2B5EF4-FFF2-40B4-BE49-F238E27FC236}">
                <a16:creationId xmlns:a16="http://schemas.microsoft.com/office/drawing/2014/main" id="{324733AC-C6C2-4D53-BFA7-D64FE8432D89}"/>
              </a:ext>
            </a:extLst>
          </p:cNvPr>
          <p:cNvSpPr txBox="1"/>
          <p:nvPr/>
        </p:nvSpPr>
        <p:spPr>
          <a:xfrm>
            <a:off x="742949" y="803140"/>
            <a:ext cx="6057900" cy="327077"/>
          </a:xfrm>
          <a:prstGeom prst="rect">
            <a:avLst/>
          </a:prstGeom>
        </p:spPr>
        <p:txBody>
          <a:bodyPr wrap="square" lIns="0" tIns="0" rIns="0" bIns="0" rtlCol="0" anchor="t">
            <a:spAutoFit/>
          </a:bodyPr>
          <a:lstStyle/>
          <a:p>
            <a:pPr>
              <a:lnSpc>
                <a:spcPts val="1493"/>
              </a:lnSpc>
              <a:spcBef>
                <a:spcPct val="0"/>
              </a:spcBef>
            </a:pPr>
            <a:r>
              <a:rPr lang="en-US" sz="5400" b="1" spc="53">
                <a:solidFill>
                  <a:srgbClr val="08122B"/>
                </a:solidFill>
                <a:latin typeface="Overpass Light"/>
              </a:rPr>
              <a:t>Middle Stations</a:t>
            </a:r>
            <a:endParaRPr lang="en-US" sz="5400" b="1">
              <a:latin typeface="Overpass Light"/>
              <a:cs typeface="Halant Medium" panose="020B0604020202020204" charset="0"/>
            </a:endParaRPr>
          </a:p>
        </p:txBody>
      </p:sp>
      <p:sp>
        <p:nvSpPr>
          <p:cNvPr id="23" name="Freeform 6">
            <a:extLst>
              <a:ext uri="{FF2B5EF4-FFF2-40B4-BE49-F238E27FC236}">
                <a16:creationId xmlns:a16="http://schemas.microsoft.com/office/drawing/2014/main" id="{D65F253B-401E-4175-8AB3-4440D668FCAF}"/>
              </a:ext>
            </a:extLst>
          </p:cNvPr>
          <p:cNvSpPr/>
          <p:nvPr/>
        </p:nvSpPr>
        <p:spPr>
          <a:xfrm>
            <a:off x="723900" y="1107358"/>
            <a:ext cx="10744200" cy="45719"/>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sp>
        <p:nvSpPr>
          <p:cNvPr id="11" name="TextBox 12">
            <a:extLst>
              <a:ext uri="{FF2B5EF4-FFF2-40B4-BE49-F238E27FC236}">
                <a16:creationId xmlns:a16="http://schemas.microsoft.com/office/drawing/2014/main" id="{08F099F7-933A-48A4-8D26-8D82E25AA9B0}"/>
              </a:ext>
            </a:extLst>
          </p:cNvPr>
          <p:cNvSpPr txBox="1"/>
          <p:nvPr/>
        </p:nvSpPr>
        <p:spPr>
          <a:xfrm>
            <a:off x="3771899" y="1307009"/>
            <a:ext cx="7677152" cy="2450030"/>
          </a:xfrm>
          <a:prstGeom prst="rect">
            <a:avLst/>
          </a:prstGeom>
        </p:spPr>
        <p:txBody>
          <a:bodyPr wrap="square" lIns="0" tIns="0" rIns="0" bIns="0" rtlCol="0" anchor="t">
            <a:spAutoFit/>
          </a:bodyPr>
          <a:lstStyle/>
          <a:p>
            <a:pPr marL="285750" indent="-285750">
              <a:lnSpc>
                <a:spcPct val="150000"/>
              </a:lnSpc>
              <a:spcBef>
                <a:spcPct val="0"/>
              </a:spcBef>
              <a:buFont typeface="Arial" panose="020B0604020202020204" pitchFamily="34" charset="0"/>
              <a:buChar char="•"/>
            </a:pPr>
            <a:r>
              <a:rPr lang="en-US" spc="53">
                <a:solidFill>
                  <a:srgbClr val="08122B"/>
                </a:solidFill>
                <a:latin typeface="Overpass Light"/>
                <a:cs typeface="Halant Medium" panose="020B0604020202020204" charset="0"/>
              </a:rPr>
              <a:t>Two rectangular shapes to represent both sides of the MRT platforms going in the opposite directions.</a:t>
            </a:r>
          </a:p>
          <a:p>
            <a:pPr marL="285750" indent="-285750">
              <a:lnSpc>
                <a:spcPct val="150000"/>
              </a:lnSpc>
              <a:spcBef>
                <a:spcPct val="0"/>
              </a:spcBef>
              <a:buFont typeface="Arial" panose="020B0604020202020204" pitchFamily="34" charset="0"/>
              <a:buChar char="•"/>
            </a:pPr>
            <a:endParaRPr lang="en-US" b="1" spc="53">
              <a:solidFill>
                <a:srgbClr val="08122B"/>
              </a:solidFill>
              <a:latin typeface="Overpass Light"/>
              <a:cs typeface="Halant Medium" panose="020B0604020202020204" charset="0"/>
            </a:endParaRPr>
          </a:p>
          <a:p>
            <a:pPr marL="285750" indent="-285750">
              <a:lnSpc>
                <a:spcPct val="150000"/>
              </a:lnSpc>
              <a:spcBef>
                <a:spcPct val="0"/>
              </a:spcBef>
              <a:buFont typeface="Arial" panose="020B0604020202020204" pitchFamily="34" charset="0"/>
              <a:buChar char="•"/>
            </a:pPr>
            <a:r>
              <a:rPr lang="en-US" b="1" spc="53">
                <a:solidFill>
                  <a:srgbClr val="08122B"/>
                </a:solidFill>
                <a:latin typeface="Overpass Light"/>
                <a:cs typeface="Halant Medium" panose="020B0604020202020204" charset="0"/>
              </a:rPr>
              <a:t>Note </a:t>
            </a:r>
            <a:r>
              <a:rPr lang="en-US" spc="53">
                <a:solidFill>
                  <a:srgbClr val="08122B"/>
                </a:solidFill>
                <a:latin typeface="Overpass Light"/>
                <a:cs typeface="Halant Medium" panose="020B0604020202020204" charset="0"/>
              </a:rPr>
              <a:t>the middle stations’ shapes are mirror images. The reason is that unlike the Extreme End Stations, the passengers can choose to exit or board the trains for either direction. </a:t>
            </a:r>
          </a:p>
        </p:txBody>
      </p:sp>
      <p:pic>
        <p:nvPicPr>
          <p:cNvPr id="14" name="Picture 13">
            <a:extLst>
              <a:ext uri="{FF2B5EF4-FFF2-40B4-BE49-F238E27FC236}">
                <a16:creationId xmlns:a16="http://schemas.microsoft.com/office/drawing/2014/main" id="{F0C6BEB5-8AC1-4CA7-893A-E173BC55A2FF}"/>
              </a:ext>
            </a:extLst>
          </p:cNvPr>
          <p:cNvPicPr>
            <a:picLocks noChangeAspect="1"/>
          </p:cNvPicPr>
          <p:nvPr/>
        </p:nvPicPr>
        <p:blipFill rotWithShape="1">
          <a:blip r:embed="rId2"/>
          <a:srcRect l="3782" r="3025"/>
          <a:stretch/>
        </p:blipFill>
        <p:spPr>
          <a:xfrm>
            <a:off x="723900" y="1286608"/>
            <a:ext cx="2708031" cy="4768252"/>
          </a:xfrm>
          <a:prstGeom prst="rect">
            <a:avLst/>
          </a:prstGeom>
          <a:ln>
            <a:solidFill>
              <a:schemeClr val="tx1"/>
            </a:solidFill>
          </a:ln>
        </p:spPr>
      </p:pic>
    </p:spTree>
    <p:extLst>
      <p:ext uri="{BB962C8B-B14F-4D97-AF65-F5344CB8AC3E}">
        <p14:creationId xmlns:p14="http://schemas.microsoft.com/office/powerpoint/2010/main" val="640915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19CCC72-084C-4EFA-863E-059CDD2ACED9}"/>
              </a:ext>
            </a:extLst>
          </p:cNvPr>
          <p:cNvPicPr>
            <a:picLocks noChangeAspect="1"/>
          </p:cNvPicPr>
          <p:nvPr/>
        </p:nvPicPr>
        <p:blipFill>
          <a:blip r:embed="rId2"/>
          <a:stretch>
            <a:fillRect/>
          </a:stretch>
        </p:blipFill>
        <p:spPr>
          <a:xfrm>
            <a:off x="731769" y="4085899"/>
            <a:ext cx="5576766" cy="929461"/>
          </a:xfrm>
          <a:prstGeom prst="rect">
            <a:avLst/>
          </a:prstGeom>
          <a:ln>
            <a:solidFill>
              <a:schemeClr val="tx1"/>
            </a:solidFill>
          </a:ln>
        </p:spPr>
      </p:pic>
      <p:grpSp>
        <p:nvGrpSpPr>
          <p:cNvPr id="3" name="Group 2">
            <a:extLst>
              <a:ext uri="{FF2B5EF4-FFF2-40B4-BE49-F238E27FC236}">
                <a16:creationId xmlns:a16="http://schemas.microsoft.com/office/drawing/2014/main" id="{E7FEB452-A057-48A5-8940-7FD597FE20AB}"/>
              </a:ext>
            </a:extLst>
          </p:cNvPr>
          <p:cNvGrpSpPr/>
          <p:nvPr/>
        </p:nvGrpSpPr>
        <p:grpSpPr>
          <a:xfrm>
            <a:off x="704851" y="6165732"/>
            <a:ext cx="10782298" cy="432686"/>
            <a:chOff x="685800" y="6165732"/>
            <a:chExt cx="10782298" cy="432686"/>
          </a:xfrm>
        </p:grpSpPr>
        <p:sp>
          <p:nvSpPr>
            <p:cNvPr id="4" name="AutoShape 4"/>
            <p:cNvSpPr/>
            <p:nvPr/>
          </p:nvSpPr>
          <p:spPr>
            <a:xfrm>
              <a:off x="685800" y="6165732"/>
              <a:ext cx="3705089" cy="6469"/>
            </a:xfrm>
            <a:prstGeom prst="rect">
              <a:avLst/>
            </a:prstGeom>
            <a:solidFill>
              <a:srgbClr val="F5F6F4"/>
            </a:solidFill>
          </p:spPr>
        </p:sp>
        <p:grpSp>
          <p:nvGrpSpPr>
            <p:cNvPr id="5" name="Group 5"/>
            <p:cNvGrpSpPr/>
            <p:nvPr/>
          </p:nvGrpSpPr>
          <p:grpSpPr>
            <a:xfrm>
              <a:off x="723898" y="6206491"/>
              <a:ext cx="10744200" cy="45719"/>
              <a:chOff x="29730" y="277245"/>
              <a:chExt cx="2095995" cy="19685"/>
            </a:xfrm>
            <a:solidFill>
              <a:schemeClr val="tx1"/>
            </a:solidFill>
          </p:grpSpPr>
          <p:sp>
            <p:nvSpPr>
              <p:cNvPr id="6" name="Freeform 6"/>
              <p:cNvSpPr/>
              <p:nvPr/>
            </p:nvSpPr>
            <p:spPr>
              <a:xfrm>
                <a:off x="29730" y="277245"/>
                <a:ext cx="2095995" cy="19685"/>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grpSp>
        <p:sp>
          <p:nvSpPr>
            <p:cNvPr id="12" name="TextBox 12"/>
            <p:cNvSpPr txBox="1"/>
            <p:nvPr/>
          </p:nvSpPr>
          <p:spPr>
            <a:xfrm>
              <a:off x="1514908" y="6400030"/>
              <a:ext cx="8857384" cy="198388"/>
            </a:xfrm>
            <a:prstGeom prst="rect">
              <a:avLst/>
            </a:prstGeom>
          </p:spPr>
          <p:txBody>
            <a:bodyPr wrap="square" lIns="0" tIns="0" rIns="0" bIns="0" rtlCol="0" anchor="t">
              <a:spAutoFit/>
            </a:bodyPr>
            <a:lstStyle/>
            <a:p>
              <a:pPr algn="ctr">
                <a:lnSpc>
                  <a:spcPts val="1493"/>
                </a:lnSpc>
                <a:spcBef>
                  <a:spcPct val="0"/>
                </a:spcBef>
              </a:pPr>
              <a:r>
                <a:rPr lang="en-US" sz="1600" spc="53">
                  <a:solidFill>
                    <a:srgbClr val="08122B"/>
                  </a:solidFill>
                  <a:latin typeface="Overpass Light"/>
                </a:rPr>
                <a:t>40.015 Simulation Modeling and Analysis | </a:t>
              </a:r>
              <a:r>
                <a:rPr lang="en-US" sz="1600">
                  <a:latin typeface="Overpass Light"/>
                  <a:cs typeface="Halant Medium" panose="020B0604020202020204" charset="0"/>
                </a:rPr>
                <a:t>Mass Rapid Transit System Line Simulation</a:t>
              </a:r>
            </a:p>
          </p:txBody>
        </p:sp>
      </p:grpSp>
      <p:sp>
        <p:nvSpPr>
          <p:cNvPr id="21" name="TextBox 12">
            <a:extLst>
              <a:ext uri="{FF2B5EF4-FFF2-40B4-BE49-F238E27FC236}">
                <a16:creationId xmlns:a16="http://schemas.microsoft.com/office/drawing/2014/main" id="{324733AC-C6C2-4D53-BFA7-D64FE8432D89}"/>
              </a:ext>
            </a:extLst>
          </p:cNvPr>
          <p:cNvSpPr txBox="1"/>
          <p:nvPr/>
        </p:nvSpPr>
        <p:spPr>
          <a:xfrm>
            <a:off x="723900" y="803140"/>
            <a:ext cx="7952643" cy="327077"/>
          </a:xfrm>
          <a:prstGeom prst="rect">
            <a:avLst/>
          </a:prstGeom>
        </p:spPr>
        <p:txBody>
          <a:bodyPr wrap="square" lIns="0" tIns="0" rIns="0" bIns="0" rtlCol="0" anchor="t">
            <a:spAutoFit/>
          </a:bodyPr>
          <a:lstStyle/>
          <a:p>
            <a:pPr>
              <a:lnSpc>
                <a:spcPts val="1493"/>
              </a:lnSpc>
              <a:spcBef>
                <a:spcPct val="0"/>
              </a:spcBef>
            </a:pPr>
            <a:r>
              <a:rPr lang="en-US" sz="5400" b="1" spc="53">
                <a:solidFill>
                  <a:srgbClr val="08122B"/>
                </a:solidFill>
                <a:latin typeface="Overpass Light"/>
                <a:cs typeface="Halant Medium" panose="020B0604020202020204" charset="0"/>
              </a:rPr>
              <a:t>Simulation Run</a:t>
            </a:r>
            <a:endParaRPr lang="en-US" sz="5400" b="1">
              <a:latin typeface="Overpass Light"/>
              <a:cs typeface="Halant Medium" panose="020B0604020202020204" charset="0"/>
            </a:endParaRPr>
          </a:p>
        </p:txBody>
      </p:sp>
      <p:sp>
        <p:nvSpPr>
          <p:cNvPr id="23" name="Freeform 6">
            <a:extLst>
              <a:ext uri="{FF2B5EF4-FFF2-40B4-BE49-F238E27FC236}">
                <a16:creationId xmlns:a16="http://schemas.microsoft.com/office/drawing/2014/main" id="{D65F253B-401E-4175-8AB3-4440D668FCAF}"/>
              </a:ext>
            </a:extLst>
          </p:cNvPr>
          <p:cNvSpPr/>
          <p:nvPr/>
        </p:nvSpPr>
        <p:spPr>
          <a:xfrm>
            <a:off x="723900" y="1107358"/>
            <a:ext cx="10744200" cy="45719"/>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pic>
        <p:nvPicPr>
          <p:cNvPr id="10" name="Picture 9">
            <a:extLst>
              <a:ext uri="{FF2B5EF4-FFF2-40B4-BE49-F238E27FC236}">
                <a16:creationId xmlns:a16="http://schemas.microsoft.com/office/drawing/2014/main" id="{C50EE4F2-2BF6-45A5-B4F7-B25161EE5543}"/>
              </a:ext>
            </a:extLst>
          </p:cNvPr>
          <p:cNvPicPr>
            <a:picLocks noChangeAspect="1"/>
          </p:cNvPicPr>
          <p:nvPr/>
        </p:nvPicPr>
        <p:blipFill rotWithShape="1">
          <a:blip r:embed="rId3"/>
          <a:srcRect t="664" r="35099" b="36023"/>
          <a:stretch/>
        </p:blipFill>
        <p:spPr>
          <a:xfrm>
            <a:off x="742949" y="1432872"/>
            <a:ext cx="5525876" cy="2432117"/>
          </a:xfrm>
          <a:prstGeom prst="rect">
            <a:avLst/>
          </a:prstGeom>
          <a:ln>
            <a:solidFill>
              <a:schemeClr val="tx1"/>
            </a:solidFill>
          </a:ln>
        </p:spPr>
      </p:pic>
      <p:sp>
        <p:nvSpPr>
          <p:cNvPr id="11" name="Rectangle: Rounded Corners 10">
            <a:extLst>
              <a:ext uri="{FF2B5EF4-FFF2-40B4-BE49-F238E27FC236}">
                <a16:creationId xmlns:a16="http://schemas.microsoft.com/office/drawing/2014/main" id="{E6B67FA2-D0E3-45FB-8EC8-08661D2A3859}"/>
              </a:ext>
            </a:extLst>
          </p:cNvPr>
          <p:cNvSpPr/>
          <p:nvPr/>
        </p:nvSpPr>
        <p:spPr>
          <a:xfrm>
            <a:off x="4232635" y="2026764"/>
            <a:ext cx="509046" cy="27933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Rounded Corners 14">
            <a:extLst>
              <a:ext uri="{FF2B5EF4-FFF2-40B4-BE49-F238E27FC236}">
                <a16:creationId xmlns:a16="http://schemas.microsoft.com/office/drawing/2014/main" id="{F30954B9-AD5F-4DE1-8337-EC1B6403866F}"/>
              </a:ext>
            </a:extLst>
          </p:cNvPr>
          <p:cNvSpPr/>
          <p:nvPr/>
        </p:nvSpPr>
        <p:spPr>
          <a:xfrm>
            <a:off x="723899" y="2026764"/>
            <a:ext cx="509046" cy="27933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Rectangle: Rounded Corners 17">
            <a:extLst>
              <a:ext uri="{FF2B5EF4-FFF2-40B4-BE49-F238E27FC236}">
                <a16:creationId xmlns:a16="http://schemas.microsoft.com/office/drawing/2014/main" id="{DFD1F0E1-3080-413E-A9C1-0E6BBEEC6348}"/>
              </a:ext>
            </a:extLst>
          </p:cNvPr>
          <p:cNvSpPr/>
          <p:nvPr/>
        </p:nvSpPr>
        <p:spPr>
          <a:xfrm>
            <a:off x="723899" y="4379524"/>
            <a:ext cx="3876676" cy="59738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9" name="Connector: Curved 18">
            <a:extLst>
              <a:ext uri="{FF2B5EF4-FFF2-40B4-BE49-F238E27FC236}">
                <a16:creationId xmlns:a16="http://schemas.microsoft.com/office/drawing/2014/main" id="{FC4F940B-E931-4232-809C-4F79A613A4CE}"/>
              </a:ext>
            </a:extLst>
          </p:cNvPr>
          <p:cNvCxnSpPr>
            <a:cxnSpLocks/>
            <a:stCxn id="11" idx="2"/>
            <a:endCxn id="18" idx="0"/>
          </p:cNvCxnSpPr>
          <p:nvPr/>
        </p:nvCxnSpPr>
        <p:spPr>
          <a:xfrm rot="5400000">
            <a:off x="2537988" y="2430353"/>
            <a:ext cx="2073421" cy="1824921"/>
          </a:xfrm>
          <a:prstGeom prst="curved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Curved 21">
            <a:extLst>
              <a:ext uri="{FF2B5EF4-FFF2-40B4-BE49-F238E27FC236}">
                <a16:creationId xmlns:a16="http://schemas.microsoft.com/office/drawing/2014/main" id="{614DAC9C-C14C-49C6-97D9-EBE777CA28B9}"/>
              </a:ext>
            </a:extLst>
          </p:cNvPr>
          <p:cNvCxnSpPr>
            <a:cxnSpLocks/>
            <a:stCxn id="15" idx="2"/>
          </p:cNvCxnSpPr>
          <p:nvPr/>
        </p:nvCxnSpPr>
        <p:spPr>
          <a:xfrm rot="16200000" flipH="1">
            <a:off x="579084" y="2705440"/>
            <a:ext cx="2058628" cy="1259953"/>
          </a:xfrm>
          <a:prstGeom prst="curved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2">
            <a:extLst>
              <a:ext uri="{FF2B5EF4-FFF2-40B4-BE49-F238E27FC236}">
                <a16:creationId xmlns:a16="http://schemas.microsoft.com/office/drawing/2014/main" id="{5CECC025-4ABC-4DDC-8EB7-9D40F25FAE84}"/>
              </a:ext>
            </a:extLst>
          </p:cNvPr>
          <p:cNvSpPr txBox="1"/>
          <p:nvPr/>
        </p:nvSpPr>
        <p:spPr>
          <a:xfrm>
            <a:off x="6466589" y="1432872"/>
            <a:ext cx="4982462" cy="1352550"/>
          </a:xfrm>
          <a:prstGeom prst="rect">
            <a:avLst/>
          </a:prstGeom>
        </p:spPr>
        <p:txBody>
          <a:bodyPr wrap="square" lIns="0" tIns="0" rIns="0" bIns="0" rtlCol="0" anchor="t">
            <a:spAutoFit/>
          </a:bodyPr>
          <a:lstStyle/>
          <a:p>
            <a:pPr marL="285750" indent="-285750">
              <a:lnSpc>
                <a:spcPts val="1493"/>
              </a:lnSpc>
              <a:spcBef>
                <a:spcPct val="0"/>
              </a:spcBef>
              <a:buFont typeface="Arial" panose="020B0604020202020204" pitchFamily="34" charset="0"/>
              <a:buChar char="•"/>
            </a:pPr>
            <a:r>
              <a:rPr lang="en-US" spc="53">
                <a:solidFill>
                  <a:srgbClr val="08122B"/>
                </a:solidFill>
                <a:latin typeface="Overpass Light"/>
              </a:rPr>
              <a:t>Simulation run time: one day (1440 min)</a:t>
            </a:r>
          </a:p>
          <a:p>
            <a:pPr>
              <a:lnSpc>
                <a:spcPts val="1493"/>
              </a:lnSpc>
              <a:spcBef>
                <a:spcPct val="0"/>
              </a:spcBef>
            </a:pPr>
            <a:endParaRPr lang="en-US" spc="53">
              <a:solidFill>
                <a:srgbClr val="08122B"/>
              </a:solidFill>
              <a:latin typeface="Overpass Light"/>
            </a:endParaRPr>
          </a:p>
          <a:p>
            <a:pPr marL="285750" indent="-285750">
              <a:lnSpc>
                <a:spcPts val="1493"/>
              </a:lnSpc>
              <a:spcBef>
                <a:spcPct val="0"/>
              </a:spcBef>
              <a:buFont typeface="Arial" panose="020B0604020202020204" pitchFamily="34" charset="0"/>
              <a:buChar char="•"/>
            </a:pPr>
            <a:r>
              <a:rPr lang="en-US" spc="53">
                <a:solidFill>
                  <a:srgbClr val="08122B"/>
                </a:solidFill>
                <a:latin typeface="Overpass Light"/>
              </a:rPr>
              <a:t>Output Analysis</a:t>
            </a:r>
            <a:r>
              <a:rPr lang="en-US" b="1" spc="53">
                <a:solidFill>
                  <a:srgbClr val="08122B"/>
                </a:solidFill>
                <a:latin typeface="Overpass Light"/>
              </a:rPr>
              <a:t>: </a:t>
            </a:r>
            <a:r>
              <a:rPr lang="en-US" spc="53">
                <a:solidFill>
                  <a:srgbClr val="08122B"/>
                </a:solidFill>
                <a:latin typeface="Overpass Light"/>
              </a:rPr>
              <a:t>100 repetitions to provide a better overall estimate after averaging across all simulations.</a:t>
            </a:r>
          </a:p>
          <a:p>
            <a:pPr marL="285750" indent="-285750">
              <a:lnSpc>
                <a:spcPts val="1493"/>
              </a:lnSpc>
              <a:spcBef>
                <a:spcPct val="0"/>
              </a:spcBef>
              <a:buFont typeface="Arial" panose="020B0604020202020204" pitchFamily="34" charset="0"/>
              <a:buChar char="•"/>
            </a:pPr>
            <a:endParaRPr lang="en-US" spc="53">
              <a:solidFill>
                <a:srgbClr val="08122B"/>
              </a:solidFill>
              <a:latin typeface="Overpass Light"/>
            </a:endParaRPr>
          </a:p>
          <a:p>
            <a:pPr marL="285750" indent="-285750">
              <a:lnSpc>
                <a:spcPts val="1493"/>
              </a:lnSpc>
              <a:spcBef>
                <a:spcPct val="0"/>
              </a:spcBef>
              <a:buFont typeface="Arial" panose="020B0604020202020204" pitchFamily="34" charset="0"/>
              <a:buChar char="•"/>
            </a:pPr>
            <a:endParaRPr lang="en-US" spc="53">
              <a:solidFill>
                <a:srgbClr val="08122B"/>
              </a:solidFill>
              <a:latin typeface="Overpass Light"/>
            </a:endParaRPr>
          </a:p>
        </p:txBody>
      </p:sp>
    </p:spTree>
    <p:extLst>
      <p:ext uri="{BB962C8B-B14F-4D97-AF65-F5344CB8AC3E}">
        <p14:creationId xmlns:p14="http://schemas.microsoft.com/office/powerpoint/2010/main" val="1201972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llout: Right Arrow 1">
            <a:extLst>
              <a:ext uri="{FF2B5EF4-FFF2-40B4-BE49-F238E27FC236}">
                <a16:creationId xmlns:a16="http://schemas.microsoft.com/office/drawing/2014/main" id="{93FEB926-8125-4585-865C-B6398E9CF867}"/>
              </a:ext>
            </a:extLst>
          </p:cNvPr>
          <p:cNvSpPr/>
          <p:nvPr/>
        </p:nvSpPr>
        <p:spPr>
          <a:xfrm>
            <a:off x="3179016" y="2242528"/>
            <a:ext cx="3905071" cy="2372945"/>
          </a:xfrm>
          <a:prstGeom prst="rightArrowCallou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7" name="Picture 6">
            <a:extLst>
              <a:ext uri="{FF2B5EF4-FFF2-40B4-BE49-F238E27FC236}">
                <a16:creationId xmlns:a16="http://schemas.microsoft.com/office/drawing/2014/main" id="{B10448C0-9817-4470-957A-EC7884824F78}"/>
              </a:ext>
            </a:extLst>
          </p:cNvPr>
          <p:cNvPicPr>
            <a:picLocks noChangeAspect="1"/>
          </p:cNvPicPr>
          <p:nvPr/>
        </p:nvPicPr>
        <p:blipFill>
          <a:blip r:embed="rId2"/>
          <a:stretch>
            <a:fillRect/>
          </a:stretch>
        </p:blipFill>
        <p:spPr>
          <a:xfrm>
            <a:off x="863530" y="2803043"/>
            <a:ext cx="2924434" cy="1251914"/>
          </a:xfrm>
          <a:prstGeom prst="rect">
            <a:avLst/>
          </a:prstGeom>
          <a:ln>
            <a:solidFill>
              <a:schemeClr val="tx1"/>
            </a:solidFill>
          </a:ln>
        </p:spPr>
      </p:pic>
      <p:grpSp>
        <p:nvGrpSpPr>
          <p:cNvPr id="3" name="Group 2">
            <a:extLst>
              <a:ext uri="{FF2B5EF4-FFF2-40B4-BE49-F238E27FC236}">
                <a16:creationId xmlns:a16="http://schemas.microsoft.com/office/drawing/2014/main" id="{E7FEB452-A057-48A5-8940-7FD597FE20AB}"/>
              </a:ext>
            </a:extLst>
          </p:cNvPr>
          <p:cNvGrpSpPr/>
          <p:nvPr/>
        </p:nvGrpSpPr>
        <p:grpSpPr>
          <a:xfrm>
            <a:off x="704851" y="6165732"/>
            <a:ext cx="10782298" cy="432686"/>
            <a:chOff x="685800" y="6165732"/>
            <a:chExt cx="10782298" cy="432686"/>
          </a:xfrm>
        </p:grpSpPr>
        <p:sp>
          <p:nvSpPr>
            <p:cNvPr id="4" name="AutoShape 4"/>
            <p:cNvSpPr/>
            <p:nvPr/>
          </p:nvSpPr>
          <p:spPr>
            <a:xfrm>
              <a:off x="685800" y="6165732"/>
              <a:ext cx="3705089" cy="6469"/>
            </a:xfrm>
            <a:prstGeom prst="rect">
              <a:avLst/>
            </a:prstGeom>
            <a:solidFill>
              <a:srgbClr val="F5F6F4"/>
            </a:solidFill>
          </p:spPr>
        </p:sp>
        <p:grpSp>
          <p:nvGrpSpPr>
            <p:cNvPr id="5" name="Group 5"/>
            <p:cNvGrpSpPr/>
            <p:nvPr/>
          </p:nvGrpSpPr>
          <p:grpSpPr>
            <a:xfrm>
              <a:off x="723898" y="6206491"/>
              <a:ext cx="10744200" cy="45719"/>
              <a:chOff x="29730" y="277245"/>
              <a:chExt cx="2095995" cy="19685"/>
            </a:xfrm>
            <a:solidFill>
              <a:schemeClr val="tx1"/>
            </a:solidFill>
          </p:grpSpPr>
          <p:sp>
            <p:nvSpPr>
              <p:cNvPr id="6" name="Freeform 6"/>
              <p:cNvSpPr/>
              <p:nvPr/>
            </p:nvSpPr>
            <p:spPr>
              <a:xfrm>
                <a:off x="29730" y="277245"/>
                <a:ext cx="2095995" cy="19685"/>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grpSp>
        <p:sp>
          <p:nvSpPr>
            <p:cNvPr id="12" name="TextBox 12"/>
            <p:cNvSpPr txBox="1"/>
            <p:nvPr/>
          </p:nvSpPr>
          <p:spPr>
            <a:xfrm>
              <a:off x="1514908" y="6400030"/>
              <a:ext cx="8857384" cy="198388"/>
            </a:xfrm>
            <a:prstGeom prst="rect">
              <a:avLst/>
            </a:prstGeom>
          </p:spPr>
          <p:txBody>
            <a:bodyPr wrap="square" lIns="0" tIns="0" rIns="0" bIns="0" rtlCol="0" anchor="t">
              <a:spAutoFit/>
            </a:bodyPr>
            <a:lstStyle/>
            <a:p>
              <a:pPr algn="ctr">
                <a:lnSpc>
                  <a:spcPts val="1493"/>
                </a:lnSpc>
                <a:spcBef>
                  <a:spcPct val="0"/>
                </a:spcBef>
              </a:pPr>
              <a:r>
                <a:rPr lang="en-US" sz="1600" spc="53">
                  <a:solidFill>
                    <a:srgbClr val="08122B"/>
                  </a:solidFill>
                  <a:latin typeface="Overpass Light"/>
                </a:rPr>
                <a:t>40.015 Simulation Modeling and Analysis | </a:t>
              </a:r>
              <a:r>
                <a:rPr lang="en-US" sz="1600">
                  <a:latin typeface="Overpass Light"/>
                  <a:cs typeface="Halant Medium" panose="020B0604020202020204" charset="0"/>
                </a:rPr>
                <a:t>Mass Rapid Transit System Line Simulation</a:t>
              </a:r>
            </a:p>
          </p:txBody>
        </p:sp>
      </p:grpSp>
      <p:sp>
        <p:nvSpPr>
          <p:cNvPr id="21" name="TextBox 12">
            <a:extLst>
              <a:ext uri="{FF2B5EF4-FFF2-40B4-BE49-F238E27FC236}">
                <a16:creationId xmlns:a16="http://schemas.microsoft.com/office/drawing/2014/main" id="{324733AC-C6C2-4D53-BFA7-D64FE8432D89}"/>
              </a:ext>
            </a:extLst>
          </p:cNvPr>
          <p:cNvSpPr txBox="1"/>
          <p:nvPr/>
        </p:nvSpPr>
        <p:spPr>
          <a:xfrm>
            <a:off x="742949" y="803140"/>
            <a:ext cx="7844870" cy="327077"/>
          </a:xfrm>
          <a:prstGeom prst="rect">
            <a:avLst/>
          </a:prstGeom>
        </p:spPr>
        <p:txBody>
          <a:bodyPr wrap="square" lIns="0" tIns="0" rIns="0" bIns="0" rtlCol="0" anchor="t">
            <a:spAutoFit/>
          </a:bodyPr>
          <a:lstStyle/>
          <a:p>
            <a:pPr>
              <a:lnSpc>
                <a:spcPts val="1493"/>
              </a:lnSpc>
              <a:spcBef>
                <a:spcPct val="0"/>
              </a:spcBef>
            </a:pPr>
            <a:r>
              <a:rPr lang="en-US" sz="5400" b="1" spc="53">
                <a:solidFill>
                  <a:srgbClr val="08122B"/>
                </a:solidFill>
                <a:latin typeface="Overpass Light"/>
                <a:cs typeface="Halant Medium" panose="020B0604020202020204" charset="0"/>
              </a:rPr>
              <a:t>High Level Overview</a:t>
            </a:r>
            <a:endParaRPr lang="en-US" sz="5400" b="1">
              <a:latin typeface="Overpass Light"/>
              <a:cs typeface="Halant Medium" panose="020B0604020202020204" charset="0"/>
            </a:endParaRPr>
          </a:p>
        </p:txBody>
      </p:sp>
      <p:sp>
        <p:nvSpPr>
          <p:cNvPr id="23" name="Freeform 6">
            <a:extLst>
              <a:ext uri="{FF2B5EF4-FFF2-40B4-BE49-F238E27FC236}">
                <a16:creationId xmlns:a16="http://schemas.microsoft.com/office/drawing/2014/main" id="{D65F253B-401E-4175-8AB3-4440D668FCAF}"/>
              </a:ext>
            </a:extLst>
          </p:cNvPr>
          <p:cNvSpPr/>
          <p:nvPr/>
        </p:nvSpPr>
        <p:spPr>
          <a:xfrm>
            <a:off x="723900" y="1107358"/>
            <a:ext cx="10744200" cy="45719"/>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pic>
        <p:nvPicPr>
          <p:cNvPr id="19" name="Picture 18">
            <a:extLst>
              <a:ext uri="{FF2B5EF4-FFF2-40B4-BE49-F238E27FC236}">
                <a16:creationId xmlns:a16="http://schemas.microsoft.com/office/drawing/2014/main" id="{43925085-1A49-4F4B-8286-3A57B820CAAC}"/>
              </a:ext>
            </a:extLst>
          </p:cNvPr>
          <p:cNvPicPr>
            <a:picLocks noChangeAspect="1"/>
          </p:cNvPicPr>
          <p:nvPr/>
        </p:nvPicPr>
        <p:blipFill>
          <a:blip r:embed="rId3"/>
          <a:stretch>
            <a:fillRect/>
          </a:stretch>
        </p:blipFill>
        <p:spPr>
          <a:xfrm>
            <a:off x="7246647" y="1879423"/>
            <a:ext cx="4102766" cy="3099154"/>
          </a:xfrm>
          <a:prstGeom prst="rect">
            <a:avLst/>
          </a:prstGeom>
          <a:ln>
            <a:solidFill>
              <a:schemeClr val="tx1"/>
            </a:solidFill>
          </a:ln>
        </p:spPr>
      </p:pic>
      <p:sp>
        <p:nvSpPr>
          <p:cNvPr id="24" name="TextBox 12">
            <a:extLst>
              <a:ext uri="{FF2B5EF4-FFF2-40B4-BE49-F238E27FC236}">
                <a16:creationId xmlns:a16="http://schemas.microsoft.com/office/drawing/2014/main" id="{E59C3BE9-F71C-49C8-A17F-89BF5752990A}"/>
              </a:ext>
            </a:extLst>
          </p:cNvPr>
          <p:cNvSpPr txBox="1"/>
          <p:nvPr/>
        </p:nvSpPr>
        <p:spPr>
          <a:xfrm>
            <a:off x="3954954" y="3329806"/>
            <a:ext cx="2148496" cy="205184"/>
          </a:xfrm>
          <a:prstGeom prst="rect">
            <a:avLst/>
          </a:prstGeom>
        </p:spPr>
        <p:txBody>
          <a:bodyPr wrap="square" lIns="0" tIns="0" rIns="0" bIns="0" rtlCol="0" anchor="t">
            <a:spAutoFit/>
          </a:bodyPr>
          <a:lstStyle/>
          <a:p>
            <a:pPr>
              <a:lnSpc>
                <a:spcPts val="1493"/>
              </a:lnSpc>
              <a:spcBef>
                <a:spcPct val="0"/>
              </a:spcBef>
            </a:pPr>
            <a:r>
              <a:rPr lang="en-US" b="1" spc="53">
                <a:solidFill>
                  <a:srgbClr val="08122B"/>
                </a:solidFill>
                <a:latin typeface="Overpass Light"/>
              </a:rPr>
              <a:t>Complex Model</a:t>
            </a:r>
          </a:p>
        </p:txBody>
      </p:sp>
      <p:sp>
        <p:nvSpPr>
          <p:cNvPr id="13" name="TextBox 12">
            <a:extLst>
              <a:ext uri="{FF2B5EF4-FFF2-40B4-BE49-F238E27FC236}">
                <a16:creationId xmlns:a16="http://schemas.microsoft.com/office/drawing/2014/main" id="{D12083C5-14BC-4766-AC6E-E2B27B4EB5AF}"/>
              </a:ext>
            </a:extLst>
          </p:cNvPr>
          <p:cNvSpPr txBox="1"/>
          <p:nvPr/>
        </p:nvSpPr>
        <p:spPr>
          <a:xfrm>
            <a:off x="7246647" y="1580514"/>
            <a:ext cx="4982462" cy="397545"/>
          </a:xfrm>
          <a:prstGeom prst="rect">
            <a:avLst/>
          </a:prstGeom>
        </p:spPr>
        <p:txBody>
          <a:bodyPr wrap="square" lIns="0" tIns="0" rIns="0" bIns="0" rtlCol="0" anchor="t">
            <a:spAutoFit/>
          </a:bodyPr>
          <a:lstStyle/>
          <a:p>
            <a:pPr>
              <a:lnSpc>
                <a:spcPts val="1493"/>
              </a:lnSpc>
              <a:spcBef>
                <a:spcPct val="0"/>
              </a:spcBef>
            </a:pPr>
            <a:r>
              <a:rPr lang="en-US" b="1" spc="53">
                <a:solidFill>
                  <a:srgbClr val="08122B"/>
                </a:solidFill>
                <a:latin typeface="Overpass Light"/>
              </a:rPr>
              <a:t>Output</a:t>
            </a:r>
          </a:p>
          <a:p>
            <a:pPr marL="285750" indent="-285750">
              <a:lnSpc>
                <a:spcPts val="1493"/>
              </a:lnSpc>
              <a:spcBef>
                <a:spcPct val="0"/>
              </a:spcBef>
              <a:buFont typeface="Arial" panose="020B0604020202020204" pitchFamily="34" charset="0"/>
              <a:buChar char="•"/>
            </a:pPr>
            <a:endParaRPr lang="en-US" spc="53">
              <a:solidFill>
                <a:srgbClr val="08122B"/>
              </a:solidFill>
              <a:latin typeface="Overpass Light"/>
            </a:endParaRPr>
          </a:p>
        </p:txBody>
      </p:sp>
      <p:sp>
        <p:nvSpPr>
          <p:cNvPr id="14" name="TextBox 13">
            <a:extLst>
              <a:ext uri="{FF2B5EF4-FFF2-40B4-BE49-F238E27FC236}">
                <a16:creationId xmlns:a16="http://schemas.microsoft.com/office/drawing/2014/main" id="{50FC6A0F-57FB-4B1C-819F-4A44FAF4DE09}"/>
              </a:ext>
            </a:extLst>
          </p:cNvPr>
          <p:cNvSpPr txBox="1"/>
          <p:nvPr/>
        </p:nvSpPr>
        <p:spPr>
          <a:xfrm>
            <a:off x="842587" y="2504563"/>
            <a:ext cx="4982462" cy="397545"/>
          </a:xfrm>
          <a:prstGeom prst="rect">
            <a:avLst/>
          </a:prstGeom>
        </p:spPr>
        <p:txBody>
          <a:bodyPr wrap="square" lIns="0" tIns="0" rIns="0" bIns="0" rtlCol="0" anchor="t">
            <a:spAutoFit/>
          </a:bodyPr>
          <a:lstStyle/>
          <a:p>
            <a:pPr>
              <a:lnSpc>
                <a:spcPts val="1493"/>
              </a:lnSpc>
              <a:spcBef>
                <a:spcPct val="0"/>
              </a:spcBef>
            </a:pPr>
            <a:r>
              <a:rPr lang="en-US" b="1" spc="53">
                <a:solidFill>
                  <a:srgbClr val="08122B"/>
                </a:solidFill>
                <a:latin typeface="Overpass Light"/>
              </a:rPr>
              <a:t>Input</a:t>
            </a:r>
          </a:p>
          <a:p>
            <a:pPr marL="285750" indent="-285750">
              <a:lnSpc>
                <a:spcPts val="1493"/>
              </a:lnSpc>
              <a:spcBef>
                <a:spcPct val="0"/>
              </a:spcBef>
              <a:buFont typeface="Arial" panose="020B0604020202020204" pitchFamily="34" charset="0"/>
              <a:buChar char="•"/>
            </a:pPr>
            <a:endParaRPr lang="en-US" spc="53">
              <a:solidFill>
                <a:srgbClr val="08122B"/>
              </a:solidFill>
              <a:latin typeface="Overpass Light"/>
            </a:endParaRPr>
          </a:p>
        </p:txBody>
      </p:sp>
    </p:spTree>
    <p:extLst>
      <p:ext uri="{BB962C8B-B14F-4D97-AF65-F5344CB8AC3E}">
        <p14:creationId xmlns:p14="http://schemas.microsoft.com/office/powerpoint/2010/main" val="23044703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7FEB452-A057-48A5-8940-7FD597FE20AB}"/>
              </a:ext>
            </a:extLst>
          </p:cNvPr>
          <p:cNvGrpSpPr/>
          <p:nvPr/>
        </p:nvGrpSpPr>
        <p:grpSpPr>
          <a:xfrm>
            <a:off x="704851" y="6165732"/>
            <a:ext cx="10782298" cy="432686"/>
            <a:chOff x="685800" y="6165732"/>
            <a:chExt cx="10782298" cy="432686"/>
          </a:xfrm>
        </p:grpSpPr>
        <p:sp>
          <p:nvSpPr>
            <p:cNvPr id="4" name="AutoShape 4"/>
            <p:cNvSpPr/>
            <p:nvPr/>
          </p:nvSpPr>
          <p:spPr>
            <a:xfrm>
              <a:off x="685800" y="6165732"/>
              <a:ext cx="3705089" cy="6469"/>
            </a:xfrm>
            <a:prstGeom prst="rect">
              <a:avLst/>
            </a:prstGeom>
            <a:solidFill>
              <a:srgbClr val="F5F6F4"/>
            </a:solidFill>
          </p:spPr>
        </p:sp>
        <p:grpSp>
          <p:nvGrpSpPr>
            <p:cNvPr id="5" name="Group 5"/>
            <p:cNvGrpSpPr/>
            <p:nvPr/>
          </p:nvGrpSpPr>
          <p:grpSpPr>
            <a:xfrm>
              <a:off x="723898" y="6206491"/>
              <a:ext cx="10744200" cy="45719"/>
              <a:chOff x="29730" y="277245"/>
              <a:chExt cx="2095995" cy="19685"/>
            </a:xfrm>
            <a:solidFill>
              <a:schemeClr val="tx1"/>
            </a:solidFill>
          </p:grpSpPr>
          <p:sp>
            <p:nvSpPr>
              <p:cNvPr id="6" name="Freeform 6"/>
              <p:cNvSpPr/>
              <p:nvPr/>
            </p:nvSpPr>
            <p:spPr>
              <a:xfrm>
                <a:off x="29730" y="277245"/>
                <a:ext cx="2095995" cy="19685"/>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grpSp>
        <p:sp>
          <p:nvSpPr>
            <p:cNvPr id="12" name="TextBox 12"/>
            <p:cNvSpPr txBox="1"/>
            <p:nvPr/>
          </p:nvSpPr>
          <p:spPr>
            <a:xfrm>
              <a:off x="1514908" y="6400030"/>
              <a:ext cx="8857384" cy="198388"/>
            </a:xfrm>
            <a:prstGeom prst="rect">
              <a:avLst/>
            </a:prstGeom>
          </p:spPr>
          <p:txBody>
            <a:bodyPr wrap="square" lIns="0" tIns="0" rIns="0" bIns="0" rtlCol="0" anchor="t">
              <a:spAutoFit/>
            </a:bodyPr>
            <a:lstStyle/>
            <a:p>
              <a:pPr algn="ctr">
                <a:lnSpc>
                  <a:spcPts val="1493"/>
                </a:lnSpc>
                <a:spcBef>
                  <a:spcPct val="0"/>
                </a:spcBef>
              </a:pPr>
              <a:r>
                <a:rPr lang="en-US" sz="1600" spc="53">
                  <a:solidFill>
                    <a:srgbClr val="08122B"/>
                  </a:solidFill>
                  <a:latin typeface="Overpass Light"/>
                </a:rPr>
                <a:t>40.015 Simulation Modeling and Analysis | </a:t>
              </a:r>
              <a:r>
                <a:rPr lang="en-US" sz="1600">
                  <a:latin typeface="Overpass Light"/>
                  <a:cs typeface="Halant Medium" panose="020B0604020202020204" charset="0"/>
                </a:rPr>
                <a:t>Mass Rapid Transit System Line Simulation</a:t>
              </a:r>
            </a:p>
          </p:txBody>
        </p:sp>
      </p:grpSp>
      <p:sp>
        <p:nvSpPr>
          <p:cNvPr id="21" name="TextBox 12">
            <a:extLst>
              <a:ext uri="{FF2B5EF4-FFF2-40B4-BE49-F238E27FC236}">
                <a16:creationId xmlns:a16="http://schemas.microsoft.com/office/drawing/2014/main" id="{324733AC-C6C2-4D53-BFA7-D64FE8432D89}"/>
              </a:ext>
            </a:extLst>
          </p:cNvPr>
          <p:cNvSpPr txBox="1"/>
          <p:nvPr/>
        </p:nvSpPr>
        <p:spPr>
          <a:xfrm>
            <a:off x="723900" y="803140"/>
            <a:ext cx="7952643" cy="327077"/>
          </a:xfrm>
          <a:prstGeom prst="rect">
            <a:avLst/>
          </a:prstGeom>
        </p:spPr>
        <p:txBody>
          <a:bodyPr wrap="square" lIns="0" tIns="0" rIns="0" bIns="0" rtlCol="0" anchor="t">
            <a:spAutoFit/>
          </a:bodyPr>
          <a:lstStyle/>
          <a:p>
            <a:pPr>
              <a:lnSpc>
                <a:spcPts val="1493"/>
              </a:lnSpc>
              <a:spcBef>
                <a:spcPct val="0"/>
              </a:spcBef>
            </a:pPr>
            <a:r>
              <a:rPr lang="en-US" sz="5400" b="1" spc="53">
                <a:solidFill>
                  <a:srgbClr val="08122B"/>
                </a:solidFill>
                <a:latin typeface="Overpass Light"/>
                <a:cs typeface="Halant Medium" panose="020B0604020202020204" charset="0"/>
              </a:rPr>
              <a:t>Common Random Number</a:t>
            </a:r>
            <a:endParaRPr lang="en-US" sz="5400" b="1">
              <a:latin typeface="Overpass Light"/>
              <a:cs typeface="Halant Medium" panose="020B0604020202020204" charset="0"/>
            </a:endParaRPr>
          </a:p>
        </p:txBody>
      </p:sp>
      <p:sp>
        <p:nvSpPr>
          <p:cNvPr id="23" name="Freeform 6">
            <a:extLst>
              <a:ext uri="{FF2B5EF4-FFF2-40B4-BE49-F238E27FC236}">
                <a16:creationId xmlns:a16="http://schemas.microsoft.com/office/drawing/2014/main" id="{D65F253B-401E-4175-8AB3-4440D668FCAF}"/>
              </a:ext>
            </a:extLst>
          </p:cNvPr>
          <p:cNvSpPr/>
          <p:nvPr/>
        </p:nvSpPr>
        <p:spPr>
          <a:xfrm>
            <a:off x="723900" y="1107358"/>
            <a:ext cx="10744200" cy="45719"/>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pic>
        <p:nvPicPr>
          <p:cNvPr id="8" name="Picture 7">
            <a:extLst>
              <a:ext uri="{FF2B5EF4-FFF2-40B4-BE49-F238E27FC236}">
                <a16:creationId xmlns:a16="http://schemas.microsoft.com/office/drawing/2014/main" id="{7A1850CC-5E55-4EBF-9D50-E72DE41F518C}"/>
              </a:ext>
            </a:extLst>
          </p:cNvPr>
          <p:cNvPicPr>
            <a:picLocks noChangeAspect="1"/>
          </p:cNvPicPr>
          <p:nvPr/>
        </p:nvPicPr>
        <p:blipFill>
          <a:blip r:embed="rId2"/>
          <a:stretch>
            <a:fillRect/>
          </a:stretch>
        </p:blipFill>
        <p:spPr>
          <a:xfrm>
            <a:off x="742949" y="2995587"/>
            <a:ext cx="5010739" cy="866825"/>
          </a:xfrm>
          <a:prstGeom prst="rect">
            <a:avLst/>
          </a:prstGeom>
          <a:ln>
            <a:solidFill>
              <a:schemeClr val="tx1"/>
            </a:solidFill>
          </a:ln>
        </p:spPr>
      </p:pic>
      <p:sp>
        <p:nvSpPr>
          <p:cNvPr id="16" name="TextBox 12">
            <a:extLst>
              <a:ext uri="{FF2B5EF4-FFF2-40B4-BE49-F238E27FC236}">
                <a16:creationId xmlns:a16="http://schemas.microsoft.com/office/drawing/2014/main" id="{5CECC025-4ABC-4DDC-8EB7-9D40F25FAE84}"/>
              </a:ext>
            </a:extLst>
          </p:cNvPr>
          <p:cNvSpPr txBox="1"/>
          <p:nvPr/>
        </p:nvSpPr>
        <p:spPr>
          <a:xfrm>
            <a:off x="742949" y="1435045"/>
            <a:ext cx="10470630" cy="1352550"/>
          </a:xfrm>
          <a:prstGeom prst="rect">
            <a:avLst/>
          </a:prstGeom>
        </p:spPr>
        <p:txBody>
          <a:bodyPr wrap="square" lIns="0" tIns="0" rIns="0" bIns="0" rtlCol="0" anchor="t">
            <a:spAutoFit/>
          </a:bodyPr>
          <a:lstStyle/>
          <a:p>
            <a:pPr marL="285750" indent="-285750">
              <a:lnSpc>
                <a:spcPts val="1493"/>
              </a:lnSpc>
              <a:spcBef>
                <a:spcPct val="0"/>
              </a:spcBef>
              <a:buFont typeface="Arial" panose="020B0604020202020204" pitchFamily="34" charset="0"/>
              <a:buChar char="•"/>
            </a:pPr>
            <a:r>
              <a:rPr lang="en-US" sz="1600" spc="53">
                <a:solidFill>
                  <a:srgbClr val="08122B"/>
                </a:solidFill>
                <a:latin typeface="Overpass Light"/>
              </a:rPr>
              <a:t>To reduce the variance in our results such that any observed differences between models (if any) is due to the different configurations and not random conditions.</a:t>
            </a:r>
          </a:p>
          <a:p>
            <a:pPr marL="285750" indent="-285750">
              <a:lnSpc>
                <a:spcPts val="1493"/>
              </a:lnSpc>
              <a:spcBef>
                <a:spcPct val="0"/>
              </a:spcBef>
              <a:buFont typeface="Arial" panose="020B0604020202020204" pitchFamily="34" charset="0"/>
              <a:buChar char="•"/>
            </a:pPr>
            <a:endParaRPr lang="en-US" sz="1600" spc="53">
              <a:solidFill>
                <a:srgbClr val="08122B"/>
              </a:solidFill>
              <a:latin typeface="Overpass Light"/>
            </a:endParaRPr>
          </a:p>
          <a:p>
            <a:pPr marL="742950" lvl="1" indent="-285750">
              <a:lnSpc>
                <a:spcPts val="1493"/>
              </a:lnSpc>
              <a:spcBef>
                <a:spcPct val="0"/>
              </a:spcBef>
              <a:buFont typeface="Arial" panose="020B0604020202020204" pitchFamily="34" charset="0"/>
              <a:buChar char="•"/>
            </a:pPr>
            <a:r>
              <a:rPr lang="en-US" sz="1600" spc="53" err="1">
                <a:solidFill>
                  <a:srgbClr val="08122B"/>
                </a:solidFill>
                <a:latin typeface="Overpass Light"/>
              </a:rPr>
              <a:t>JaamSim</a:t>
            </a:r>
            <a:r>
              <a:rPr lang="en-US" sz="1600" spc="53">
                <a:solidFill>
                  <a:srgbClr val="08122B"/>
                </a:solidFill>
                <a:latin typeface="Overpass Light"/>
              </a:rPr>
              <a:t> uses the same default </a:t>
            </a:r>
            <a:r>
              <a:rPr lang="en-US" sz="1600" spc="53" err="1">
                <a:solidFill>
                  <a:srgbClr val="08122B"/>
                </a:solidFill>
                <a:latin typeface="Overpass Light"/>
              </a:rPr>
              <a:t>GlobalSubstreamSeed</a:t>
            </a:r>
            <a:r>
              <a:rPr lang="en-US" sz="1600" spc="53">
                <a:solidFill>
                  <a:srgbClr val="08122B"/>
                </a:solidFill>
                <a:latin typeface="Overpass Light"/>
              </a:rPr>
              <a:t> in the Simulation Parameters since the </a:t>
            </a:r>
            <a:r>
              <a:rPr lang="en-US" sz="1600" spc="53" err="1">
                <a:solidFill>
                  <a:srgbClr val="08122B"/>
                </a:solidFill>
                <a:latin typeface="Overpass Light"/>
              </a:rPr>
              <a:t>GlobalSubstreamSeed</a:t>
            </a:r>
            <a:r>
              <a:rPr lang="en-US" sz="1600" spc="53">
                <a:solidFill>
                  <a:srgbClr val="08122B"/>
                </a:solidFill>
                <a:latin typeface="Overpass Light"/>
              </a:rPr>
              <a:t> is not specified.</a:t>
            </a:r>
          </a:p>
          <a:p>
            <a:pPr marL="285750" indent="-285750">
              <a:lnSpc>
                <a:spcPts val="1493"/>
              </a:lnSpc>
              <a:spcBef>
                <a:spcPct val="0"/>
              </a:spcBef>
              <a:buFont typeface="Arial" panose="020B0604020202020204" pitchFamily="34" charset="0"/>
              <a:buChar char="•"/>
            </a:pPr>
            <a:endParaRPr lang="en-US" sz="1600" spc="53">
              <a:solidFill>
                <a:srgbClr val="08122B"/>
              </a:solidFill>
              <a:latin typeface="Overpass Light"/>
            </a:endParaRPr>
          </a:p>
          <a:p>
            <a:pPr marL="742950" lvl="1" indent="-285750">
              <a:lnSpc>
                <a:spcPts val="1493"/>
              </a:lnSpc>
              <a:spcBef>
                <a:spcPct val="0"/>
              </a:spcBef>
              <a:buFont typeface="Arial" panose="020B0604020202020204" pitchFamily="34" charset="0"/>
              <a:buChar char="•"/>
            </a:pPr>
            <a:r>
              <a:rPr lang="en-US" sz="1600" spc="53">
                <a:solidFill>
                  <a:srgbClr val="08122B"/>
                </a:solidFill>
                <a:latin typeface="Overpass Light"/>
              </a:rPr>
              <a:t>Hence this uses the same Global Seed for the different .</a:t>
            </a:r>
            <a:r>
              <a:rPr lang="en-US" sz="1600" spc="53" err="1">
                <a:solidFill>
                  <a:srgbClr val="08122B"/>
                </a:solidFill>
                <a:latin typeface="Overpass Light"/>
              </a:rPr>
              <a:t>cfg</a:t>
            </a:r>
            <a:r>
              <a:rPr lang="en-US" sz="1600" spc="53">
                <a:solidFill>
                  <a:srgbClr val="08122B"/>
                </a:solidFill>
                <a:latin typeface="Overpass Light"/>
              </a:rPr>
              <a:t> models.</a:t>
            </a:r>
          </a:p>
        </p:txBody>
      </p:sp>
    </p:spTree>
    <p:extLst>
      <p:ext uri="{BB962C8B-B14F-4D97-AF65-F5344CB8AC3E}">
        <p14:creationId xmlns:p14="http://schemas.microsoft.com/office/powerpoint/2010/main" val="3814442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7FEB452-A057-48A5-8940-7FD597FE20AB}"/>
              </a:ext>
            </a:extLst>
          </p:cNvPr>
          <p:cNvGrpSpPr/>
          <p:nvPr/>
        </p:nvGrpSpPr>
        <p:grpSpPr>
          <a:xfrm>
            <a:off x="704851" y="6165732"/>
            <a:ext cx="10782298" cy="432686"/>
            <a:chOff x="685800" y="6165732"/>
            <a:chExt cx="10782298" cy="432686"/>
          </a:xfrm>
        </p:grpSpPr>
        <p:sp>
          <p:nvSpPr>
            <p:cNvPr id="4" name="AutoShape 4"/>
            <p:cNvSpPr/>
            <p:nvPr/>
          </p:nvSpPr>
          <p:spPr>
            <a:xfrm>
              <a:off x="685800" y="6165732"/>
              <a:ext cx="3705089" cy="6469"/>
            </a:xfrm>
            <a:prstGeom prst="rect">
              <a:avLst/>
            </a:prstGeom>
            <a:solidFill>
              <a:srgbClr val="F5F6F4"/>
            </a:solidFill>
          </p:spPr>
        </p:sp>
        <p:grpSp>
          <p:nvGrpSpPr>
            <p:cNvPr id="5" name="Group 5"/>
            <p:cNvGrpSpPr/>
            <p:nvPr/>
          </p:nvGrpSpPr>
          <p:grpSpPr>
            <a:xfrm>
              <a:off x="723898" y="6206491"/>
              <a:ext cx="10744200" cy="45719"/>
              <a:chOff x="29730" y="277245"/>
              <a:chExt cx="2095995" cy="19685"/>
            </a:xfrm>
            <a:solidFill>
              <a:schemeClr val="tx1"/>
            </a:solidFill>
          </p:grpSpPr>
          <p:sp>
            <p:nvSpPr>
              <p:cNvPr id="6" name="Freeform 6"/>
              <p:cNvSpPr/>
              <p:nvPr/>
            </p:nvSpPr>
            <p:spPr>
              <a:xfrm>
                <a:off x="29730" y="277245"/>
                <a:ext cx="2095995" cy="19685"/>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grpSp>
        <p:sp>
          <p:nvSpPr>
            <p:cNvPr id="12" name="TextBox 12"/>
            <p:cNvSpPr txBox="1"/>
            <p:nvPr/>
          </p:nvSpPr>
          <p:spPr>
            <a:xfrm>
              <a:off x="1514908" y="6400030"/>
              <a:ext cx="8857384" cy="198388"/>
            </a:xfrm>
            <a:prstGeom prst="rect">
              <a:avLst/>
            </a:prstGeom>
          </p:spPr>
          <p:txBody>
            <a:bodyPr wrap="square" lIns="0" tIns="0" rIns="0" bIns="0" rtlCol="0" anchor="t">
              <a:spAutoFit/>
            </a:bodyPr>
            <a:lstStyle/>
            <a:p>
              <a:pPr algn="ctr">
                <a:lnSpc>
                  <a:spcPts val="1493"/>
                </a:lnSpc>
                <a:spcBef>
                  <a:spcPct val="0"/>
                </a:spcBef>
              </a:pPr>
              <a:r>
                <a:rPr lang="en-US" sz="1600" spc="53">
                  <a:solidFill>
                    <a:srgbClr val="08122B"/>
                  </a:solidFill>
                  <a:latin typeface="Overpass Light"/>
                </a:rPr>
                <a:t>40.015 Simulation Modeling and Analysis | </a:t>
              </a:r>
              <a:r>
                <a:rPr lang="en-US" sz="1600">
                  <a:latin typeface="Overpass Light"/>
                  <a:cs typeface="Halant Medium" panose="020B0604020202020204" charset="0"/>
                </a:rPr>
                <a:t>Mass Rapid Transit System Line Simulation</a:t>
              </a:r>
            </a:p>
          </p:txBody>
        </p:sp>
      </p:grpSp>
      <p:sp>
        <p:nvSpPr>
          <p:cNvPr id="21" name="TextBox 12">
            <a:extLst>
              <a:ext uri="{FF2B5EF4-FFF2-40B4-BE49-F238E27FC236}">
                <a16:creationId xmlns:a16="http://schemas.microsoft.com/office/drawing/2014/main" id="{324733AC-C6C2-4D53-BFA7-D64FE8432D89}"/>
              </a:ext>
            </a:extLst>
          </p:cNvPr>
          <p:cNvSpPr txBox="1"/>
          <p:nvPr/>
        </p:nvSpPr>
        <p:spPr>
          <a:xfrm>
            <a:off x="742949" y="803140"/>
            <a:ext cx="6057900" cy="327077"/>
          </a:xfrm>
          <a:prstGeom prst="rect">
            <a:avLst/>
          </a:prstGeom>
        </p:spPr>
        <p:txBody>
          <a:bodyPr wrap="square" lIns="0" tIns="0" rIns="0" bIns="0" rtlCol="0" anchor="t">
            <a:spAutoFit/>
          </a:bodyPr>
          <a:lstStyle/>
          <a:p>
            <a:pPr>
              <a:lnSpc>
                <a:spcPts val="1493"/>
              </a:lnSpc>
              <a:spcBef>
                <a:spcPct val="0"/>
              </a:spcBef>
            </a:pPr>
            <a:r>
              <a:rPr lang="en-US" sz="5400" b="1" spc="53">
                <a:solidFill>
                  <a:srgbClr val="08122B"/>
                </a:solidFill>
                <a:latin typeface="Overpass Light"/>
              </a:rPr>
              <a:t>Output Analysis 1</a:t>
            </a:r>
            <a:endParaRPr lang="en-US" sz="5400" b="1">
              <a:latin typeface="Overpass Light"/>
              <a:cs typeface="Halant Medium" panose="020B0604020202020204" charset="0"/>
            </a:endParaRPr>
          </a:p>
        </p:txBody>
      </p:sp>
      <p:sp>
        <p:nvSpPr>
          <p:cNvPr id="23" name="Freeform 6">
            <a:extLst>
              <a:ext uri="{FF2B5EF4-FFF2-40B4-BE49-F238E27FC236}">
                <a16:creationId xmlns:a16="http://schemas.microsoft.com/office/drawing/2014/main" id="{D65F253B-401E-4175-8AB3-4440D668FCAF}"/>
              </a:ext>
            </a:extLst>
          </p:cNvPr>
          <p:cNvSpPr/>
          <p:nvPr/>
        </p:nvSpPr>
        <p:spPr>
          <a:xfrm>
            <a:off x="723900" y="1107358"/>
            <a:ext cx="10744200" cy="45719"/>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sp>
        <p:nvSpPr>
          <p:cNvPr id="35" name="TextBox 12">
            <a:extLst>
              <a:ext uri="{FF2B5EF4-FFF2-40B4-BE49-F238E27FC236}">
                <a16:creationId xmlns:a16="http://schemas.microsoft.com/office/drawing/2014/main" id="{00F67E67-108B-4C0E-BD87-01138C4DCDCF}"/>
              </a:ext>
            </a:extLst>
          </p:cNvPr>
          <p:cNvSpPr txBox="1"/>
          <p:nvPr/>
        </p:nvSpPr>
        <p:spPr>
          <a:xfrm>
            <a:off x="742949" y="1434435"/>
            <a:ext cx="10725151" cy="4112023"/>
          </a:xfrm>
          <a:prstGeom prst="rect">
            <a:avLst/>
          </a:prstGeom>
        </p:spPr>
        <p:txBody>
          <a:bodyPr wrap="square" lIns="0" tIns="0" rIns="0" bIns="0" rtlCol="0" anchor="t">
            <a:spAutoFit/>
          </a:bodyPr>
          <a:lstStyle/>
          <a:p>
            <a:pPr>
              <a:lnSpc>
                <a:spcPct val="150000"/>
              </a:lnSpc>
              <a:spcBef>
                <a:spcPct val="0"/>
              </a:spcBef>
            </a:pPr>
            <a:r>
              <a:rPr lang="en-US" b="1" u="sng" spc="53">
                <a:solidFill>
                  <a:srgbClr val="08122B"/>
                </a:solidFill>
                <a:latin typeface="Overpass Light"/>
              </a:rPr>
              <a:t>Control run: </a:t>
            </a:r>
          </a:p>
          <a:p>
            <a:pPr marL="742950" lvl="1" indent="-285750">
              <a:lnSpc>
                <a:spcPct val="150000"/>
              </a:lnSpc>
              <a:spcBef>
                <a:spcPct val="0"/>
              </a:spcBef>
              <a:buFont typeface="Arial" panose="020B0604020202020204" pitchFamily="34" charset="0"/>
              <a:buChar char="•"/>
            </a:pPr>
            <a:r>
              <a:rPr lang="en-US" spc="53">
                <a:solidFill>
                  <a:srgbClr val="08122B"/>
                </a:solidFill>
                <a:latin typeface="Overpass Light"/>
              </a:rPr>
              <a:t>Using parameters obtained from collected data</a:t>
            </a:r>
          </a:p>
          <a:p>
            <a:pPr marL="742950" lvl="1" indent="-285750">
              <a:lnSpc>
                <a:spcPct val="150000"/>
              </a:lnSpc>
              <a:spcBef>
                <a:spcPct val="0"/>
              </a:spcBef>
              <a:buFont typeface="Arial" panose="020B0604020202020204" pitchFamily="34" charset="0"/>
              <a:buChar char="•"/>
            </a:pPr>
            <a:r>
              <a:rPr lang="en-US" spc="53">
                <a:solidFill>
                  <a:srgbClr val="08122B"/>
                </a:solidFill>
                <a:latin typeface="Overpass Light"/>
              </a:rPr>
              <a:t>2 Runs: Weekdays and Weekends</a:t>
            </a:r>
          </a:p>
          <a:p>
            <a:pPr marL="742950" lvl="1" indent="-285750">
              <a:lnSpc>
                <a:spcPct val="150000"/>
              </a:lnSpc>
              <a:spcBef>
                <a:spcPct val="0"/>
              </a:spcBef>
              <a:buFont typeface="Arial" panose="020B0604020202020204" pitchFamily="34" charset="0"/>
              <a:buChar char="•"/>
            </a:pPr>
            <a:endParaRPr lang="en-US" b="1" spc="53">
              <a:solidFill>
                <a:srgbClr val="08122B"/>
              </a:solidFill>
              <a:latin typeface="Overpass Light"/>
            </a:endParaRPr>
          </a:p>
          <a:p>
            <a:pPr>
              <a:lnSpc>
                <a:spcPct val="150000"/>
              </a:lnSpc>
              <a:spcBef>
                <a:spcPct val="0"/>
              </a:spcBef>
            </a:pPr>
            <a:r>
              <a:rPr lang="en-US" b="1" u="sng" spc="53">
                <a:solidFill>
                  <a:srgbClr val="08122B"/>
                </a:solidFill>
                <a:latin typeface="Overpass Light"/>
              </a:rPr>
              <a:t>We want to simulate and analyze:</a:t>
            </a:r>
          </a:p>
          <a:p>
            <a:pPr>
              <a:lnSpc>
                <a:spcPct val="150000"/>
              </a:lnSpc>
              <a:spcBef>
                <a:spcPct val="0"/>
              </a:spcBef>
            </a:pPr>
            <a:r>
              <a:rPr lang="en-US" spc="53">
                <a:solidFill>
                  <a:srgbClr val="08122B"/>
                </a:solidFill>
                <a:latin typeface="Overpass Light"/>
              </a:rPr>
              <a:t>What happens to average time spent in passenger queue if safe-distancing measures are enforced in MRT trains;</a:t>
            </a:r>
          </a:p>
          <a:p>
            <a:pPr marL="800100" lvl="1" indent="-342900">
              <a:lnSpc>
                <a:spcPct val="150000"/>
              </a:lnSpc>
              <a:spcBef>
                <a:spcPct val="0"/>
              </a:spcBef>
              <a:buFont typeface="Arial" panose="020B0604020202020204" pitchFamily="34" charset="0"/>
              <a:buChar char="•"/>
            </a:pPr>
            <a:r>
              <a:rPr lang="en-US" spc="53">
                <a:solidFill>
                  <a:srgbClr val="08122B"/>
                </a:solidFill>
                <a:latin typeface="Overpass Light"/>
              </a:rPr>
              <a:t>Intuitively, the average time should not change if the MRT capacity is large enough.</a:t>
            </a:r>
          </a:p>
          <a:p>
            <a:pPr marL="742950" lvl="1" indent="-285750">
              <a:lnSpc>
                <a:spcPct val="150000"/>
              </a:lnSpc>
              <a:spcBef>
                <a:spcPct val="0"/>
              </a:spcBef>
              <a:buFont typeface="Arial" panose="020B0604020202020204" pitchFamily="34" charset="0"/>
              <a:buChar char="•"/>
            </a:pPr>
            <a:r>
              <a:rPr lang="en-US" spc="53">
                <a:solidFill>
                  <a:srgbClr val="08122B"/>
                </a:solidFill>
                <a:latin typeface="Overpass Light"/>
              </a:rPr>
              <a:t>This is done by running the simulations (also 100 repetitions and averaged) and with a lower train capacity (half), and then analyzing the average waiting time of each station against the control run.</a:t>
            </a:r>
          </a:p>
        </p:txBody>
      </p:sp>
    </p:spTree>
    <p:extLst>
      <p:ext uri="{BB962C8B-B14F-4D97-AF65-F5344CB8AC3E}">
        <p14:creationId xmlns:p14="http://schemas.microsoft.com/office/powerpoint/2010/main" val="34291059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7FEB452-A057-48A5-8940-7FD597FE20AB}"/>
              </a:ext>
            </a:extLst>
          </p:cNvPr>
          <p:cNvGrpSpPr/>
          <p:nvPr/>
        </p:nvGrpSpPr>
        <p:grpSpPr>
          <a:xfrm>
            <a:off x="704851" y="6165732"/>
            <a:ext cx="10782298" cy="432686"/>
            <a:chOff x="685800" y="6165732"/>
            <a:chExt cx="10782298" cy="432686"/>
          </a:xfrm>
        </p:grpSpPr>
        <p:sp>
          <p:nvSpPr>
            <p:cNvPr id="4" name="AutoShape 4"/>
            <p:cNvSpPr/>
            <p:nvPr/>
          </p:nvSpPr>
          <p:spPr>
            <a:xfrm>
              <a:off x="685800" y="6165732"/>
              <a:ext cx="3705089" cy="6469"/>
            </a:xfrm>
            <a:prstGeom prst="rect">
              <a:avLst/>
            </a:prstGeom>
            <a:solidFill>
              <a:srgbClr val="F5F6F4"/>
            </a:solidFill>
          </p:spPr>
        </p:sp>
        <p:grpSp>
          <p:nvGrpSpPr>
            <p:cNvPr id="5" name="Group 5"/>
            <p:cNvGrpSpPr/>
            <p:nvPr/>
          </p:nvGrpSpPr>
          <p:grpSpPr>
            <a:xfrm>
              <a:off x="723898" y="6206491"/>
              <a:ext cx="10744200" cy="45719"/>
              <a:chOff x="29730" y="277245"/>
              <a:chExt cx="2095995" cy="19685"/>
            </a:xfrm>
            <a:solidFill>
              <a:schemeClr val="tx1"/>
            </a:solidFill>
          </p:grpSpPr>
          <p:sp>
            <p:nvSpPr>
              <p:cNvPr id="6" name="Freeform 6"/>
              <p:cNvSpPr/>
              <p:nvPr/>
            </p:nvSpPr>
            <p:spPr>
              <a:xfrm>
                <a:off x="29730" y="277245"/>
                <a:ext cx="2095995" cy="19685"/>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grpSp>
        <p:sp>
          <p:nvSpPr>
            <p:cNvPr id="12" name="TextBox 12"/>
            <p:cNvSpPr txBox="1"/>
            <p:nvPr/>
          </p:nvSpPr>
          <p:spPr>
            <a:xfrm>
              <a:off x="1514908" y="6400030"/>
              <a:ext cx="8857384" cy="198388"/>
            </a:xfrm>
            <a:prstGeom prst="rect">
              <a:avLst/>
            </a:prstGeom>
          </p:spPr>
          <p:txBody>
            <a:bodyPr wrap="square" lIns="0" tIns="0" rIns="0" bIns="0" rtlCol="0" anchor="t">
              <a:spAutoFit/>
            </a:bodyPr>
            <a:lstStyle/>
            <a:p>
              <a:pPr algn="ctr">
                <a:lnSpc>
                  <a:spcPts val="1493"/>
                </a:lnSpc>
                <a:spcBef>
                  <a:spcPct val="0"/>
                </a:spcBef>
              </a:pPr>
              <a:r>
                <a:rPr lang="en-US" sz="1600" spc="53">
                  <a:solidFill>
                    <a:srgbClr val="08122B"/>
                  </a:solidFill>
                  <a:latin typeface="Overpass Light"/>
                </a:rPr>
                <a:t>40.015 Simulation Modeling and Analysis | </a:t>
              </a:r>
              <a:r>
                <a:rPr lang="en-US" sz="1600">
                  <a:latin typeface="Overpass Light"/>
                  <a:cs typeface="Halant Medium" panose="020B0604020202020204" charset="0"/>
                </a:rPr>
                <a:t>Mass Rapid Transit System Line Simulation</a:t>
              </a:r>
            </a:p>
          </p:txBody>
        </p:sp>
      </p:grpSp>
      <p:sp>
        <p:nvSpPr>
          <p:cNvPr id="21" name="TextBox 12">
            <a:extLst>
              <a:ext uri="{FF2B5EF4-FFF2-40B4-BE49-F238E27FC236}">
                <a16:creationId xmlns:a16="http://schemas.microsoft.com/office/drawing/2014/main" id="{324733AC-C6C2-4D53-BFA7-D64FE8432D89}"/>
              </a:ext>
            </a:extLst>
          </p:cNvPr>
          <p:cNvSpPr txBox="1"/>
          <p:nvPr/>
        </p:nvSpPr>
        <p:spPr>
          <a:xfrm>
            <a:off x="742949" y="803140"/>
            <a:ext cx="6057900" cy="327077"/>
          </a:xfrm>
          <a:prstGeom prst="rect">
            <a:avLst/>
          </a:prstGeom>
        </p:spPr>
        <p:txBody>
          <a:bodyPr wrap="square" lIns="0" tIns="0" rIns="0" bIns="0" rtlCol="0" anchor="t">
            <a:spAutoFit/>
          </a:bodyPr>
          <a:lstStyle/>
          <a:p>
            <a:pPr>
              <a:lnSpc>
                <a:spcPts val="1493"/>
              </a:lnSpc>
              <a:spcBef>
                <a:spcPct val="0"/>
              </a:spcBef>
            </a:pPr>
            <a:r>
              <a:rPr lang="en-US" sz="5400" b="1" spc="53">
                <a:solidFill>
                  <a:srgbClr val="08122B"/>
                </a:solidFill>
                <a:latin typeface="Overpass Light"/>
              </a:rPr>
              <a:t>Output Analysis 2</a:t>
            </a:r>
            <a:endParaRPr lang="en-US" sz="5400" b="1">
              <a:latin typeface="Overpass Light"/>
              <a:cs typeface="Halant Medium" panose="020B0604020202020204" charset="0"/>
            </a:endParaRPr>
          </a:p>
        </p:txBody>
      </p:sp>
      <p:sp>
        <p:nvSpPr>
          <p:cNvPr id="23" name="Freeform 6">
            <a:extLst>
              <a:ext uri="{FF2B5EF4-FFF2-40B4-BE49-F238E27FC236}">
                <a16:creationId xmlns:a16="http://schemas.microsoft.com/office/drawing/2014/main" id="{D65F253B-401E-4175-8AB3-4440D668FCAF}"/>
              </a:ext>
            </a:extLst>
          </p:cNvPr>
          <p:cNvSpPr/>
          <p:nvPr/>
        </p:nvSpPr>
        <p:spPr>
          <a:xfrm>
            <a:off x="723900" y="1107358"/>
            <a:ext cx="10744200" cy="45719"/>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sp>
        <p:nvSpPr>
          <p:cNvPr id="10" name="TextBox 12">
            <a:extLst>
              <a:ext uri="{FF2B5EF4-FFF2-40B4-BE49-F238E27FC236}">
                <a16:creationId xmlns:a16="http://schemas.microsoft.com/office/drawing/2014/main" id="{5FDCE5D8-C442-4142-A413-EC24F411B1B3}"/>
              </a:ext>
            </a:extLst>
          </p:cNvPr>
          <p:cNvSpPr txBox="1"/>
          <p:nvPr/>
        </p:nvSpPr>
        <p:spPr>
          <a:xfrm>
            <a:off x="742949" y="1434435"/>
            <a:ext cx="10725151" cy="3696525"/>
          </a:xfrm>
          <a:prstGeom prst="rect">
            <a:avLst/>
          </a:prstGeom>
        </p:spPr>
        <p:txBody>
          <a:bodyPr wrap="square" lIns="0" tIns="0" rIns="0" bIns="0" rtlCol="0" anchor="t">
            <a:spAutoFit/>
          </a:bodyPr>
          <a:lstStyle/>
          <a:p>
            <a:pPr>
              <a:lnSpc>
                <a:spcPct val="150000"/>
              </a:lnSpc>
              <a:spcBef>
                <a:spcPct val="0"/>
              </a:spcBef>
            </a:pPr>
            <a:r>
              <a:rPr lang="en-US" b="1" u="sng" spc="53">
                <a:solidFill>
                  <a:srgbClr val="08122B"/>
                </a:solidFill>
                <a:latin typeface="Overpass Light"/>
              </a:rPr>
              <a:t>Control run: </a:t>
            </a:r>
          </a:p>
          <a:p>
            <a:pPr>
              <a:lnSpc>
                <a:spcPct val="150000"/>
              </a:lnSpc>
              <a:spcBef>
                <a:spcPct val="0"/>
              </a:spcBef>
            </a:pPr>
            <a:r>
              <a:rPr lang="en-US" spc="53">
                <a:solidFill>
                  <a:srgbClr val="08122B"/>
                </a:solidFill>
                <a:latin typeface="Overpass Light"/>
              </a:rPr>
              <a:t>Same control run results used.</a:t>
            </a:r>
          </a:p>
          <a:p>
            <a:pPr>
              <a:lnSpc>
                <a:spcPct val="150000"/>
              </a:lnSpc>
              <a:spcBef>
                <a:spcPct val="0"/>
              </a:spcBef>
            </a:pPr>
            <a:endParaRPr lang="en-US" b="1" spc="53">
              <a:solidFill>
                <a:srgbClr val="08122B"/>
              </a:solidFill>
              <a:latin typeface="Overpass Light"/>
            </a:endParaRPr>
          </a:p>
          <a:p>
            <a:pPr>
              <a:lnSpc>
                <a:spcPct val="150000"/>
              </a:lnSpc>
              <a:spcBef>
                <a:spcPct val="0"/>
              </a:spcBef>
            </a:pPr>
            <a:r>
              <a:rPr lang="en-US" b="1" u="sng" spc="53">
                <a:solidFill>
                  <a:srgbClr val="08122B"/>
                </a:solidFill>
                <a:latin typeface="Overpass Light"/>
              </a:rPr>
              <a:t>We want to simulate and analyze:</a:t>
            </a:r>
          </a:p>
          <a:p>
            <a:pPr>
              <a:lnSpc>
                <a:spcPct val="150000"/>
              </a:lnSpc>
              <a:spcBef>
                <a:spcPct val="0"/>
              </a:spcBef>
            </a:pPr>
            <a:r>
              <a:rPr lang="en-US" spc="53">
                <a:solidFill>
                  <a:srgbClr val="08122B"/>
                </a:solidFill>
                <a:latin typeface="Overpass Light"/>
              </a:rPr>
              <a:t>How does decreasing the interarrival times of trains leaving the depot help to decrease the average waiting time in the queues?</a:t>
            </a:r>
          </a:p>
          <a:p>
            <a:pPr marL="742950" lvl="1" indent="-285750">
              <a:lnSpc>
                <a:spcPct val="150000"/>
              </a:lnSpc>
              <a:spcBef>
                <a:spcPct val="0"/>
              </a:spcBef>
              <a:buFont typeface="Arial" panose="020B0604020202020204" pitchFamily="34" charset="0"/>
              <a:buChar char="•"/>
            </a:pPr>
            <a:r>
              <a:rPr lang="en-US" spc="53">
                <a:solidFill>
                  <a:srgbClr val="08122B"/>
                </a:solidFill>
                <a:latin typeface="Overpass Light"/>
              </a:rPr>
              <a:t>This is done by running the simulations (similarly 100 repetitions and averaged) with a lower train interarrival time, and then analyzing the average waiting time of each station against the control run.</a:t>
            </a:r>
          </a:p>
        </p:txBody>
      </p:sp>
    </p:spTree>
    <p:extLst>
      <p:ext uri="{BB962C8B-B14F-4D97-AF65-F5344CB8AC3E}">
        <p14:creationId xmlns:p14="http://schemas.microsoft.com/office/powerpoint/2010/main" val="1313725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7FEB452-A057-48A5-8940-7FD597FE20AB}"/>
              </a:ext>
            </a:extLst>
          </p:cNvPr>
          <p:cNvGrpSpPr/>
          <p:nvPr/>
        </p:nvGrpSpPr>
        <p:grpSpPr>
          <a:xfrm>
            <a:off x="704851" y="6165732"/>
            <a:ext cx="10782298" cy="432686"/>
            <a:chOff x="685800" y="6165732"/>
            <a:chExt cx="10782298" cy="432686"/>
          </a:xfrm>
        </p:grpSpPr>
        <p:sp>
          <p:nvSpPr>
            <p:cNvPr id="4" name="AutoShape 4"/>
            <p:cNvSpPr/>
            <p:nvPr/>
          </p:nvSpPr>
          <p:spPr>
            <a:xfrm>
              <a:off x="685800" y="6165732"/>
              <a:ext cx="3705089" cy="6469"/>
            </a:xfrm>
            <a:prstGeom prst="rect">
              <a:avLst/>
            </a:prstGeom>
            <a:solidFill>
              <a:srgbClr val="F5F6F4"/>
            </a:solidFill>
          </p:spPr>
        </p:sp>
        <p:grpSp>
          <p:nvGrpSpPr>
            <p:cNvPr id="5" name="Group 5"/>
            <p:cNvGrpSpPr/>
            <p:nvPr/>
          </p:nvGrpSpPr>
          <p:grpSpPr>
            <a:xfrm>
              <a:off x="723898" y="6206491"/>
              <a:ext cx="10744200" cy="45719"/>
              <a:chOff x="29730" y="277245"/>
              <a:chExt cx="2095995" cy="19685"/>
            </a:xfrm>
            <a:solidFill>
              <a:schemeClr val="tx1"/>
            </a:solidFill>
          </p:grpSpPr>
          <p:sp>
            <p:nvSpPr>
              <p:cNvPr id="6" name="Freeform 6"/>
              <p:cNvSpPr/>
              <p:nvPr/>
            </p:nvSpPr>
            <p:spPr>
              <a:xfrm>
                <a:off x="29730" y="277245"/>
                <a:ext cx="2095995" cy="19685"/>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grpSp>
        <p:sp>
          <p:nvSpPr>
            <p:cNvPr id="12" name="TextBox 12"/>
            <p:cNvSpPr txBox="1"/>
            <p:nvPr/>
          </p:nvSpPr>
          <p:spPr>
            <a:xfrm>
              <a:off x="1514908" y="6400030"/>
              <a:ext cx="8857384" cy="198388"/>
            </a:xfrm>
            <a:prstGeom prst="rect">
              <a:avLst/>
            </a:prstGeom>
          </p:spPr>
          <p:txBody>
            <a:bodyPr wrap="square" lIns="0" tIns="0" rIns="0" bIns="0" rtlCol="0" anchor="t">
              <a:spAutoFit/>
            </a:bodyPr>
            <a:lstStyle/>
            <a:p>
              <a:pPr algn="ctr">
                <a:lnSpc>
                  <a:spcPts val="1493"/>
                </a:lnSpc>
                <a:spcBef>
                  <a:spcPct val="0"/>
                </a:spcBef>
              </a:pPr>
              <a:r>
                <a:rPr lang="en-US" sz="1600" spc="53">
                  <a:solidFill>
                    <a:srgbClr val="08122B"/>
                  </a:solidFill>
                  <a:latin typeface="Overpass Light"/>
                </a:rPr>
                <a:t>40.015 Simulation Modeling and Analysis | </a:t>
              </a:r>
              <a:r>
                <a:rPr lang="en-US" sz="1600">
                  <a:latin typeface="Overpass Light"/>
                  <a:cs typeface="Halant Medium" panose="020B0604020202020204" charset="0"/>
                </a:rPr>
                <a:t>Mass Rapid Transit System Line Simulation</a:t>
              </a:r>
            </a:p>
          </p:txBody>
        </p:sp>
      </p:grpSp>
      <p:sp>
        <p:nvSpPr>
          <p:cNvPr id="21" name="TextBox 12">
            <a:extLst>
              <a:ext uri="{FF2B5EF4-FFF2-40B4-BE49-F238E27FC236}">
                <a16:creationId xmlns:a16="http://schemas.microsoft.com/office/drawing/2014/main" id="{324733AC-C6C2-4D53-BFA7-D64FE8432D89}"/>
              </a:ext>
            </a:extLst>
          </p:cNvPr>
          <p:cNvSpPr txBox="1"/>
          <p:nvPr/>
        </p:nvSpPr>
        <p:spPr>
          <a:xfrm>
            <a:off x="742948" y="803140"/>
            <a:ext cx="9854947" cy="327077"/>
          </a:xfrm>
          <a:prstGeom prst="rect">
            <a:avLst/>
          </a:prstGeom>
        </p:spPr>
        <p:txBody>
          <a:bodyPr wrap="square" lIns="0" tIns="0" rIns="0" bIns="0" rtlCol="0" anchor="t">
            <a:spAutoFit/>
          </a:bodyPr>
          <a:lstStyle/>
          <a:p>
            <a:pPr>
              <a:lnSpc>
                <a:spcPts val="1493"/>
              </a:lnSpc>
              <a:spcBef>
                <a:spcPct val="0"/>
              </a:spcBef>
            </a:pPr>
            <a:r>
              <a:rPr lang="en-US" sz="5400" b="1" spc="53">
                <a:solidFill>
                  <a:srgbClr val="08122B"/>
                </a:solidFill>
                <a:latin typeface="Overpass Light"/>
              </a:rPr>
              <a:t>Visualization - Weekday</a:t>
            </a:r>
            <a:endParaRPr lang="en-US" sz="5400" b="1">
              <a:latin typeface="Overpass Light"/>
              <a:cs typeface="Halant Medium" panose="020B0604020202020204" charset="0"/>
            </a:endParaRPr>
          </a:p>
        </p:txBody>
      </p:sp>
      <p:sp>
        <p:nvSpPr>
          <p:cNvPr id="23" name="Freeform 6">
            <a:extLst>
              <a:ext uri="{FF2B5EF4-FFF2-40B4-BE49-F238E27FC236}">
                <a16:creationId xmlns:a16="http://schemas.microsoft.com/office/drawing/2014/main" id="{D65F253B-401E-4175-8AB3-4440D668FCAF}"/>
              </a:ext>
            </a:extLst>
          </p:cNvPr>
          <p:cNvSpPr/>
          <p:nvPr/>
        </p:nvSpPr>
        <p:spPr>
          <a:xfrm>
            <a:off x="723900" y="1107358"/>
            <a:ext cx="10744200" cy="45719"/>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pic>
        <p:nvPicPr>
          <p:cNvPr id="7" name="Picture 6" descr="Chart&#10;&#10;Description automatically generated">
            <a:extLst>
              <a:ext uri="{FF2B5EF4-FFF2-40B4-BE49-F238E27FC236}">
                <a16:creationId xmlns:a16="http://schemas.microsoft.com/office/drawing/2014/main" id="{BE827858-4B25-40F3-8FC4-38689EDC63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5196" y="1232496"/>
            <a:ext cx="7838314" cy="4898946"/>
          </a:xfrm>
          <a:prstGeom prst="rect">
            <a:avLst/>
          </a:prstGeom>
        </p:spPr>
      </p:pic>
      <p:sp>
        <p:nvSpPr>
          <p:cNvPr id="11" name="TextBox 12">
            <a:extLst>
              <a:ext uri="{FF2B5EF4-FFF2-40B4-BE49-F238E27FC236}">
                <a16:creationId xmlns:a16="http://schemas.microsoft.com/office/drawing/2014/main" id="{490E95CD-00B5-4B2B-925A-96712C86B41B}"/>
              </a:ext>
            </a:extLst>
          </p:cNvPr>
          <p:cNvSpPr txBox="1"/>
          <p:nvPr/>
        </p:nvSpPr>
        <p:spPr>
          <a:xfrm>
            <a:off x="742948" y="1439007"/>
            <a:ext cx="3317747" cy="4024435"/>
          </a:xfrm>
          <a:prstGeom prst="rect">
            <a:avLst/>
          </a:prstGeom>
        </p:spPr>
        <p:txBody>
          <a:bodyPr wrap="square" lIns="0" tIns="0" rIns="0" bIns="0" rtlCol="0" anchor="t">
            <a:spAutoFit/>
          </a:bodyPr>
          <a:lstStyle/>
          <a:p>
            <a:pPr>
              <a:lnSpc>
                <a:spcPct val="150000"/>
              </a:lnSpc>
              <a:spcBef>
                <a:spcPct val="0"/>
              </a:spcBef>
            </a:pPr>
            <a:r>
              <a:rPr lang="en-US" sz="1600" b="1" u="sng" spc="53">
                <a:solidFill>
                  <a:srgbClr val="08122B"/>
                </a:solidFill>
                <a:latin typeface="Overpass Light"/>
              </a:rPr>
              <a:t>Decrease Train Capacity:</a:t>
            </a:r>
          </a:p>
          <a:p>
            <a:pPr marL="285750" indent="-285750">
              <a:lnSpc>
                <a:spcPct val="150000"/>
              </a:lnSpc>
              <a:spcBef>
                <a:spcPct val="0"/>
              </a:spcBef>
              <a:buFont typeface="Arial" panose="020B0604020202020204" pitchFamily="34" charset="0"/>
              <a:buChar char="•"/>
            </a:pPr>
            <a:r>
              <a:rPr lang="en-US" sz="1600" spc="53">
                <a:solidFill>
                  <a:srgbClr val="08122B"/>
                </a:solidFill>
                <a:latin typeface="Overpass Light"/>
              </a:rPr>
              <a:t>Similar average waiting time to control.</a:t>
            </a:r>
          </a:p>
          <a:p>
            <a:pPr>
              <a:lnSpc>
                <a:spcPct val="150000"/>
              </a:lnSpc>
              <a:spcBef>
                <a:spcPct val="0"/>
              </a:spcBef>
            </a:pPr>
            <a:endParaRPr lang="en-US" sz="1600" spc="53">
              <a:solidFill>
                <a:srgbClr val="08122B"/>
              </a:solidFill>
              <a:latin typeface="Overpass Light"/>
            </a:endParaRPr>
          </a:p>
          <a:p>
            <a:pPr>
              <a:lnSpc>
                <a:spcPct val="150000"/>
              </a:lnSpc>
              <a:spcBef>
                <a:spcPct val="0"/>
              </a:spcBef>
            </a:pPr>
            <a:r>
              <a:rPr lang="en-US" sz="1600" b="1" u="sng" spc="53">
                <a:solidFill>
                  <a:srgbClr val="08122B"/>
                </a:solidFill>
                <a:latin typeface="Overpass Light"/>
              </a:rPr>
              <a:t>Decrease Train Interarrival Time:</a:t>
            </a:r>
          </a:p>
          <a:p>
            <a:pPr marL="285750" indent="-285750">
              <a:lnSpc>
                <a:spcPct val="150000"/>
              </a:lnSpc>
              <a:spcBef>
                <a:spcPct val="0"/>
              </a:spcBef>
              <a:buFont typeface="Arial" panose="020B0604020202020204" pitchFamily="34" charset="0"/>
              <a:buChar char="•"/>
            </a:pPr>
            <a:r>
              <a:rPr lang="en-US" sz="1600" spc="53">
                <a:solidFill>
                  <a:srgbClr val="08122B"/>
                </a:solidFill>
                <a:latin typeface="Overpass Light"/>
              </a:rPr>
              <a:t>Lower average passenger waiting times.</a:t>
            </a:r>
          </a:p>
          <a:p>
            <a:pPr marL="285750" indent="-285750">
              <a:lnSpc>
                <a:spcPct val="150000"/>
              </a:lnSpc>
              <a:spcBef>
                <a:spcPct val="0"/>
              </a:spcBef>
              <a:buFont typeface="Arial" panose="020B0604020202020204" pitchFamily="34" charset="0"/>
              <a:buChar char="•"/>
            </a:pPr>
            <a:endParaRPr lang="en-US" sz="1600" spc="53">
              <a:solidFill>
                <a:srgbClr val="08122B"/>
              </a:solidFill>
              <a:latin typeface="Overpass Light"/>
            </a:endParaRPr>
          </a:p>
          <a:p>
            <a:pPr>
              <a:lnSpc>
                <a:spcPct val="150000"/>
              </a:lnSpc>
              <a:spcBef>
                <a:spcPct val="0"/>
              </a:spcBef>
            </a:pPr>
            <a:r>
              <a:rPr lang="en-US" sz="1600" b="1" spc="53">
                <a:solidFill>
                  <a:srgbClr val="08122B"/>
                </a:solidFill>
                <a:latin typeface="Overpass Light"/>
              </a:rPr>
              <a:t>Note </a:t>
            </a:r>
            <a:r>
              <a:rPr lang="en-US" sz="1600" spc="53">
                <a:solidFill>
                  <a:srgbClr val="08122B"/>
                </a:solidFill>
                <a:latin typeface="Overpass Light"/>
              </a:rPr>
              <a:t>only 1 direction is being shown.</a:t>
            </a:r>
          </a:p>
          <a:p>
            <a:pPr>
              <a:lnSpc>
                <a:spcPct val="150000"/>
              </a:lnSpc>
              <a:spcBef>
                <a:spcPct val="0"/>
              </a:spcBef>
            </a:pPr>
            <a:r>
              <a:rPr lang="en-US" sz="1600" spc="53">
                <a:solidFill>
                  <a:srgbClr val="08122B"/>
                </a:solidFill>
                <a:latin typeface="Overpass Light"/>
              </a:rPr>
              <a:t>To view the animation, use the link in the html page.</a:t>
            </a:r>
          </a:p>
        </p:txBody>
      </p:sp>
    </p:spTree>
    <p:extLst>
      <p:ext uri="{BB962C8B-B14F-4D97-AF65-F5344CB8AC3E}">
        <p14:creationId xmlns:p14="http://schemas.microsoft.com/office/powerpoint/2010/main" val="8621244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7FEB452-A057-48A5-8940-7FD597FE20AB}"/>
              </a:ext>
            </a:extLst>
          </p:cNvPr>
          <p:cNvGrpSpPr/>
          <p:nvPr/>
        </p:nvGrpSpPr>
        <p:grpSpPr>
          <a:xfrm>
            <a:off x="704851" y="6165732"/>
            <a:ext cx="10782298" cy="432686"/>
            <a:chOff x="685800" y="6165732"/>
            <a:chExt cx="10782298" cy="432686"/>
          </a:xfrm>
        </p:grpSpPr>
        <p:sp>
          <p:nvSpPr>
            <p:cNvPr id="4" name="AutoShape 4"/>
            <p:cNvSpPr/>
            <p:nvPr/>
          </p:nvSpPr>
          <p:spPr>
            <a:xfrm>
              <a:off x="685800" y="6165732"/>
              <a:ext cx="3705089" cy="6469"/>
            </a:xfrm>
            <a:prstGeom prst="rect">
              <a:avLst/>
            </a:prstGeom>
            <a:solidFill>
              <a:srgbClr val="F5F6F4"/>
            </a:solidFill>
          </p:spPr>
        </p:sp>
        <p:grpSp>
          <p:nvGrpSpPr>
            <p:cNvPr id="5" name="Group 5"/>
            <p:cNvGrpSpPr/>
            <p:nvPr/>
          </p:nvGrpSpPr>
          <p:grpSpPr>
            <a:xfrm>
              <a:off x="723898" y="6206491"/>
              <a:ext cx="10744200" cy="45719"/>
              <a:chOff x="29730" y="277245"/>
              <a:chExt cx="2095995" cy="19685"/>
            </a:xfrm>
            <a:solidFill>
              <a:schemeClr val="tx1"/>
            </a:solidFill>
          </p:grpSpPr>
          <p:sp>
            <p:nvSpPr>
              <p:cNvPr id="6" name="Freeform 6"/>
              <p:cNvSpPr/>
              <p:nvPr/>
            </p:nvSpPr>
            <p:spPr>
              <a:xfrm>
                <a:off x="29730" y="277245"/>
                <a:ext cx="2095995" cy="19685"/>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grpSp>
        <p:sp>
          <p:nvSpPr>
            <p:cNvPr id="12" name="TextBox 12"/>
            <p:cNvSpPr txBox="1"/>
            <p:nvPr/>
          </p:nvSpPr>
          <p:spPr>
            <a:xfrm>
              <a:off x="1514908" y="6400030"/>
              <a:ext cx="8857384" cy="198388"/>
            </a:xfrm>
            <a:prstGeom prst="rect">
              <a:avLst/>
            </a:prstGeom>
          </p:spPr>
          <p:txBody>
            <a:bodyPr wrap="square" lIns="0" tIns="0" rIns="0" bIns="0" rtlCol="0" anchor="t">
              <a:spAutoFit/>
            </a:bodyPr>
            <a:lstStyle/>
            <a:p>
              <a:pPr algn="ctr">
                <a:lnSpc>
                  <a:spcPts val="1493"/>
                </a:lnSpc>
                <a:spcBef>
                  <a:spcPct val="0"/>
                </a:spcBef>
              </a:pPr>
              <a:r>
                <a:rPr lang="en-US" sz="1600" spc="53">
                  <a:solidFill>
                    <a:srgbClr val="08122B"/>
                  </a:solidFill>
                  <a:latin typeface="Overpass Light"/>
                </a:rPr>
                <a:t>40.015 Simulation Modeling and Analysis | </a:t>
              </a:r>
              <a:r>
                <a:rPr lang="en-US" sz="1600">
                  <a:latin typeface="Overpass Light"/>
                  <a:cs typeface="Halant Medium" panose="020B0604020202020204" charset="0"/>
                </a:rPr>
                <a:t>Mass Rapid Transit System Line Simulation</a:t>
              </a:r>
            </a:p>
          </p:txBody>
        </p:sp>
      </p:grpSp>
      <p:sp>
        <p:nvSpPr>
          <p:cNvPr id="21" name="TextBox 12">
            <a:extLst>
              <a:ext uri="{FF2B5EF4-FFF2-40B4-BE49-F238E27FC236}">
                <a16:creationId xmlns:a16="http://schemas.microsoft.com/office/drawing/2014/main" id="{324733AC-C6C2-4D53-BFA7-D64FE8432D89}"/>
              </a:ext>
            </a:extLst>
          </p:cNvPr>
          <p:cNvSpPr txBox="1"/>
          <p:nvPr/>
        </p:nvSpPr>
        <p:spPr>
          <a:xfrm>
            <a:off x="742948" y="803140"/>
            <a:ext cx="9854947" cy="327077"/>
          </a:xfrm>
          <a:prstGeom prst="rect">
            <a:avLst/>
          </a:prstGeom>
        </p:spPr>
        <p:txBody>
          <a:bodyPr wrap="square" lIns="0" tIns="0" rIns="0" bIns="0" rtlCol="0" anchor="t">
            <a:spAutoFit/>
          </a:bodyPr>
          <a:lstStyle/>
          <a:p>
            <a:pPr>
              <a:lnSpc>
                <a:spcPts val="1493"/>
              </a:lnSpc>
              <a:spcBef>
                <a:spcPct val="0"/>
              </a:spcBef>
            </a:pPr>
            <a:r>
              <a:rPr lang="en-US" sz="5400" b="1" spc="53">
                <a:solidFill>
                  <a:srgbClr val="08122B"/>
                </a:solidFill>
                <a:latin typeface="Overpass Light"/>
              </a:rPr>
              <a:t>Visualization - Weekend</a:t>
            </a:r>
            <a:endParaRPr lang="en-US" sz="5400" b="1">
              <a:latin typeface="Overpass Light"/>
              <a:cs typeface="Halant Medium" panose="020B0604020202020204" charset="0"/>
            </a:endParaRPr>
          </a:p>
        </p:txBody>
      </p:sp>
      <p:sp>
        <p:nvSpPr>
          <p:cNvPr id="23" name="Freeform 6">
            <a:extLst>
              <a:ext uri="{FF2B5EF4-FFF2-40B4-BE49-F238E27FC236}">
                <a16:creationId xmlns:a16="http://schemas.microsoft.com/office/drawing/2014/main" id="{D65F253B-401E-4175-8AB3-4440D668FCAF}"/>
              </a:ext>
            </a:extLst>
          </p:cNvPr>
          <p:cNvSpPr/>
          <p:nvPr/>
        </p:nvSpPr>
        <p:spPr>
          <a:xfrm>
            <a:off x="723900" y="1107358"/>
            <a:ext cx="10744200" cy="45719"/>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sp>
        <p:nvSpPr>
          <p:cNvPr id="11" name="TextBox 12">
            <a:extLst>
              <a:ext uri="{FF2B5EF4-FFF2-40B4-BE49-F238E27FC236}">
                <a16:creationId xmlns:a16="http://schemas.microsoft.com/office/drawing/2014/main" id="{490E95CD-00B5-4B2B-925A-96712C86B41B}"/>
              </a:ext>
            </a:extLst>
          </p:cNvPr>
          <p:cNvSpPr txBox="1"/>
          <p:nvPr/>
        </p:nvSpPr>
        <p:spPr>
          <a:xfrm>
            <a:off x="742948" y="1439007"/>
            <a:ext cx="3317747" cy="4393767"/>
          </a:xfrm>
          <a:prstGeom prst="rect">
            <a:avLst/>
          </a:prstGeom>
        </p:spPr>
        <p:txBody>
          <a:bodyPr wrap="square" lIns="0" tIns="0" rIns="0" bIns="0" rtlCol="0" anchor="t">
            <a:spAutoFit/>
          </a:bodyPr>
          <a:lstStyle/>
          <a:p>
            <a:pPr>
              <a:lnSpc>
                <a:spcPct val="150000"/>
              </a:lnSpc>
              <a:spcBef>
                <a:spcPct val="0"/>
              </a:spcBef>
            </a:pPr>
            <a:r>
              <a:rPr lang="en-US" sz="1600" b="1" u="sng" spc="53">
                <a:solidFill>
                  <a:srgbClr val="08122B"/>
                </a:solidFill>
                <a:latin typeface="Overpass Light"/>
              </a:rPr>
              <a:t>Decrease Train Capacity:</a:t>
            </a:r>
          </a:p>
          <a:p>
            <a:pPr marL="285750" indent="-285750">
              <a:lnSpc>
                <a:spcPct val="150000"/>
              </a:lnSpc>
              <a:spcBef>
                <a:spcPct val="0"/>
              </a:spcBef>
              <a:buFont typeface="Arial" panose="020B0604020202020204" pitchFamily="34" charset="0"/>
              <a:buChar char="•"/>
            </a:pPr>
            <a:r>
              <a:rPr lang="en-US" sz="1600" spc="53">
                <a:solidFill>
                  <a:srgbClr val="08122B"/>
                </a:solidFill>
                <a:latin typeface="Overpass Light"/>
              </a:rPr>
              <a:t>Similar average waiting time to control.</a:t>
            </a:r>
          </a:p>
          <a:p>
            <a:pPr>
              <a:lnSpc>
                <a:spcPct val="150000"/>
              </a:lnSpc>
              <a:spcBef>
                <a:spcPct val="0"/>
              </a:spcBef>
            </a:pPr>
            <a:endParaRPr lang="en-US" sz="1600" spc="53">
              <a:solidFill>
                <a:srgbClr val="08122B"/>
              </a:solidFill>
              <a:latin typeface="Overpass Light"/>
            </a:endParaRPr>
          </a:p>
          <a:p>
            <a:pPr>
              <a:lnSpc>
                <a:spcPct val="150000"/>
              </a:lnSpc>
              <a:spcBef>
                <a:spcPct val="0"/>
              </a:spcBef>
            </a:pPr>
            <a:r>
              <a:rPr lang="en-US" sz="1600" b="1" u="sng" spc="53">
                <a:solidFill>
                  <a:srgbClr val="08122B"/>
                </a:solidFill>
                <a:latin typeface="Overpass Light"/>
              </a:rPr>
              <a:t>Decrease Train Interarrival Time:</a:t>
            </a:r>
          </a:p>
          <a:p>
            <a:pPr marL="285750" indent="-285750">
              <a:lnSpc>
                <a:spcPct val="150000"/>
              </a:lnSpc>
              <a:spcBef>
                <a:spcPct val="0"/>
              </a:spcBef>
              <a:buFont typeface="Arial" panose="020B0604020202020204" pitchFamily="34" charset="0"/>
              <a:buChar char="•"/>
            </a:pPr>
            <a:r>
              <a:rPr lang="en-US" sz="1600" spc="53">
                <a:solidFill>
                  <a:srgbClr val="08122B"/>
                </a:solidFill>
                <a:latin typeface="Overpass Light"/>
              </a:rPr>
              <a:t>Lower average passenger waiting times.</a:t>
            </a:r>
          </a:p>
          <a:p>
            <a:pPr marL="285750" indent="-285750">
              <a:lnSpc>
                <a:spcPct val="150000"/>
              </a:lnSpc>
              <a:spcBef>
                <a:spcPct val="0"/>
              </a:spcBef>
              <a:buFont typeface="Arial" panose="020B0604020202020204" pitchFamily="34" charset="0"/>
              <a:buChar char="•"/>
            </a:pPr>
            <a:endParaRPr lang="en-US" sz="1600" spc="53">
              <a:solidFill>
                <a:srgbClr val="08122B"/>
              </a:solidFill>
              <a:latin typeface="Overpass Light"/>
            </a:endParaRPr>
          </a:p>
          <a:p>
            <a:pPr>
              <a:lnSpc>
                <a:spcPct val="150000"/>
              </a:lnSpc>
              <a:spcBef>
                <a:spcPct val="0"/>
              </a:spcBef>
            </a:pPr>
            <a:r>
              <a:rPr lang="en-US" sz="1600" b="1" spc="53">
                <a:solidFill>
                  <a:srgbClr val="08122B"/>
                </a:solidFill>
                <a:latin typeface="Overpass Light"/>
              </a:rPr>
              <a:t>Note</a:t>
            </a:r>
            <a:r>
              <a:rPr lang="en-US" sz="1600" spc="53">
                <a:solidFill>
                  <a:srgbClr val="08122B"/>
                </a:solidFill>
                <a:latin typeface="Overpass Light"/>
              </a:rPr>
              <a:t> approximately similar results were observed for both weekend and weekday.</a:t>
            </a:r>
          </a:p>
          <a:p>
            <a:pPr>
              <a:lnSpc>
                <a:spcPct val="150000"/>
              </a:lnSpc>
              <a:spcBef>
                <a:spcPct val="0"/>
              </a:spcBef>
            </a:pPr>
            <a:endParaRPr lang="en-US" sz="1600" spc="53">
              <a:solidFill>
                <a:srgbClr val="08122B"/>
              </a:solidFill>
              <a:latin typeface="Overpass Light"/>
            </a:endParaRPr>
          </a:p>
        </p:txBody>
      </p:sp>
      <p:pic>
        <p:nvPicPr>
          <p:cNvPr id="13" name="Picture 12" descr="Chart&#10;&#10;Description automatically generated">
            <a:extLst>
              <a:ext uri="{FF2B5EF4-FFF2-40B4-BE49-F238E27FC236}">
                <a16:creationId xmlns:a16="http://schemas.microsoft.com/office/drawing/2014/main" id="{7C60A82C-17E4-4745-91C0-29FCD0F790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5195" y="1234781"/>
            <a:ext cx="7838315" cy="4898947"/>
          </a:xfrm>
          <a:prstGeom prst="rect">
            <a:avLst/>
          </a:prstGeom>
        </p:spPr>
      </p:pic>
    </p:spTree>
    <p:extLst>
      <p:ext uri="{BB962C8B-B14F-4D97-AF65-F5344CB8AC3E}">
        <p14:creationId xmlns:p14="http://schemas.microsoft.com/office/powerpoint/2010/main" val="295720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7FEB452-A057-48A5-8940-7FD597FE20AB}"/>
              </a:ext>
            </a:extLst>
          </p:cNvPr>
          <p:cNvGrpSpPr/>
          <p:nvPr/>
        </p:nvGrpSpPr>
        <p:grpSpPr>
          <a:xfrm>
            <a:off x="704851" y="6165732"/>
            <a:ext cx="10782298" cy="432686"/>
            <a:chOff x="685800" y="6165732"/>
            <a:chExt cx="10782298" cy="432686"/>
          </a:xfrm>
        </p:grpSpPr>
        <p:sp>
          <p:nvSpPr>
            <p:cNvPr id="4" name="AutoShape 4"/>
            <p:cNvSpPr/>
            <p:nvPr/>
          </p:nvSpPr>
          <p:spPr>
            <a:xfrm>
              <a:off x="685800" y="6165732"/>
              <a:ext cx="3705089" cy="6469"/>
            </a:xfrm>
            <a:prstGeom prst="rect">
              <a:avLst/>
            </a:prstGeom>
            <a:solidFill>
              <a:srgbClr val="F5F6F4"/>
            </a:solidFill>
          </p:spPr>
        </p:sp>
        <p:grpSp>
          <p:nvGrpSpPr>
            <p:cNvPr id="5" name="Group 5"/>
            <p:cNvGrpSpPr/>
            <p:nvPr/>
          </p:nvGrpSpPr>
          <p:grpSpPr>
            <a:xfrm>
              <a:off x="723898" y="6206491"/>
              <a:ext cx="10744200" cy="45719"/>
              <a:chOff x="29730" y="277245"/>
              <a:chExt cx="2095995" cy="19685"/>
            </a:xfrm>
            <a:solidFill>
              <a:schemeClr val="tx1"/>
            </a:solidFill>
          </p:grpSpPr>
          <p:sp>
            <p:nvSpPr>
              <p:cNvPr id="6" name="Freeform 6"/>
              <p:cNvSpPr/>
              <p:nvPr/>
            </p:nvSpPr>
            <p:spPr>
              <a:xfrm>
                <a:off x="29730" y="277245"/>
                <a:ext cx="2095995" cy="19685"/>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grpSp>
        <p:sp>
          <p:nvSpPr>
            <p:cNvPr id="12" name="TextBox 12"/>
            <p:cNvSpPr txBox="1"/>
            <p:nvPr/>
          </p:nvSpPr>
          <p:spPr>
            <a:xfrm>
              <a:off x="1514908" y="6400030"/>
              <a:ext cx="8857384" cy="198388"/>
            </a:xfrm>
            <a:prstGeom prst="rect">
              <a:avLst/>
            </a:prstGeom>
          </p:spPr>
          <p:txBody>
            <a:bodyPr wrap="square" lIns="0" tIns="0" rIns="0" bIns="0" rtlCol="0" anchor="t">
              <a:spAutoFit/>
            </a:bodyPr>
            <a:lstStyle/>
            <a:p>
              <a:pPr algn="ctr">
                <a:lnSpc>
                  <a:spcPts val="1493"/>
                </a:lnSpc>
                <a:spcBef>
                  <a:spcPct val="0"/>
                </a:spcBef>
              </a:pPr>
              <a:r>
                <a:rPr lang="en-US" sz="1600" spc="53">
                  <a:solidFill>
                    <a:srgbClr val="08122B"/>
                  </a:solidFill>
                  <a:latin typeface="Overpass Light"/>
                </a:rPr>
                <a:t>40.015 Simulation Modeling and Analysis | </a:t>
              </a:r>
              <a:r>
                <a:rPr lang="en-US" sz="1600">
                  <a:latin typeface="Overpass Light"/>
                  <a:cs typeface="Halant Medium" panose="020B0604020202020204" charset="0"/>
                </a:rPr>
                <a:t>Mass Rapid Transit System Line Simulation</a:t>
              </a:r>
            </a:p>
          </p:txBody>
        </p:sp>
      </p:grpSp>
      <p:sp>
        <p:nvSpPr>
          <p:cNvPr id="21" name="TextBox 12">
            <a:extLst>
              <a:ext uri="{FF2B5EF4-FFF2-40B4-BE49-F238E27FC236}">
                <a16:creationId xmlns:a16="http://schemas.microsoft.com/office/drawing/2014/main" id="{324733AC-C6C2-4D53-BFA7-D64FE8432D89}"/>
              </a:ext>
            </a:extLst>
          </p:cNvPr>
          <p:cNvSpPr txBox="1"/>
          <p:nvPr/>
        </p:nvSpPr>
        <p:spPr>
          <a:xfrm>
            <a:off x="742948" y="803140"/>
            <a:ext cx="7952643" cy="327077"/>
          </a:xfrm>
          <a:prstGeom prst="rect">
            <a:avLst/>
          </a:prstGeom>
        </p:spPr>
        <p:txBody>
          <a:bodyPr wrap="square" lIns="0" tIns="0" rIns="0" bIns="0" rtlCol="0" anchor="t">
            <a:spAutoFit/>
          </a:bodyPr>
          <a:lstStyle/>
          <a:p>
            <a:pPr>
              <a:lnSpc>
                <a:spcPts val="1493"/>
              </a:lnSpc>
              <a:spcBef>
                <a:spcPct val="0"/>
              </a:spcBef>
            </a:pPr>
            <a:r>
              <a:rPr lang="en-US" sz="5400" b="1" spc="53">
                <a:solidFill>
                  <a:srgbClr val="08122B"/>
                </a:solidFill>
                <a:latin typeface="Overpass Light"/>
              </a:rPr>
              <a:t>Motivation</a:t>
            </a:r>
            <a:endParaRPr lang="en-US" sz="5400" b="1">
              <a:latin typeface="Overpass Light"/>
              <a:cs typeface="Halant Medium" panose="020B0604020202020204" charset="0"/>
            </a:endParaRPr>
          </a:p>
        </p:txBody>
      </p:sp>
      <p:sp>
        <p:nvSpPr>
          <p:cNvPr id="23" name="Freeform 6">
            <a:extLst>
              <a:ext uri="{FF2B5EF4-FFF2-40B4-BE49-F238E27FC236}">
                <a16:creationId xmlns:a16="http://schemas.microsoft.com/office/drawing/2014/main" id="{D65F253B-401E-4175-8AB3-4440D668FCAF}"/>
              </a:ext>
            </a:extLst>
          </p:cNvPr>
          <p:cNvSpPr/>
          <p:nvPr/>
        </p:nvSpPr>
        <p:spPr>
          <a:xfrm>
            <a:off x="723900" y="1107358"/>
            <a:ext cx="10744200" cy="45719"/>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sp>
        <p:nvSpPr>
          <p:cNvPr id="46" name="TextBox 12">
            <a:extLst>
              <a:ext uri="{FF2B5EF4-FFF2-40B4-BE49-F238E27FC236}">
                <a16:creationId xmlns:a16="http://schemas.microsoft.com/office/drawing/2014/main" id="{271F1A6A-C3F3-490A-BEB4-E88D5C053F21}"/>
              </a:ext>
            </a:extLst>
          </p:cNvPr>
          <p:cNvSpPr txBox="1"/>
          <p:nvPr/>
        </p:nvSpPr>
        <p:spPr>
          <a:xfrm>
            <a:off x="761996" y="1356875"/>
            <a:ext cx="10706104" cy="4112023"/>
          </a:xfrm>
          <a:prstGeom prst="rect">
            <a:avLst/>
          </a:prstGeom>
        </p:spPr>
        <p:txBody>
          <a:bodyPr wrap="square" lIns="0" tIns="0" rIns="0" bIns="0" rtlCol="0" anchor="t">
            <a:spAutoFit/>
          </a:bodyPr>
          <a:lstStyle/>
          <a:p>
            <a:pPr algn="just">
              <a:lnSpc>
                <a:spcPct val="150000"/>
              </a:lnSpc>
              <a:spcBef>
                <a:spcPct val="0"/>
              </a:spcBef>
            </a:pPr>
            <a:r>
              <a:rPr lang="en-US" spc="53">
                <a:solidFill>
                  <a:srgbClr val="08122B"/>
                </a:solidFill>
                <a:latin typeface="Overpass Light"/>
              </a:rPr>
              <a:t>Our project is to simulate a Mass Rapid Transit (MRT) System Line of Singapore. In our simulation model we used the example of the Downtown (Blue) Line which is connected to our Singapore University of Technology and Design. </a:t>
            </a:r>
          </a:p>
          <a:p>
            <a:pPr algn="just">
              <a:lnSpc>
                <a:spcPct val="150000"/>
              </a:lnSpc>
              <a:spcBef>
                <a:spcPct val="0"/>
              </a:spcBef>
            </a:pPr>
            <a:endParaRPr lang="en-US" spc="53">
              <a:solidFill>
                <a:srgbClr val="08122B"/>
              </a:solidFill>
              <a:latin typeface="Overpass Light"/>
              <a:cs typeface="Halant Medium" panose="020B0604020202020204" charset="0"/>
            </a:endParaRPr>
          </a:p>
          <a:p>
            <a:pPr algn="just">
              <a:lnSpc>
                <a:spcPct val="150000"/>
              </a:lnSpc>
              <a:spcBef>
                <a:spcPct val="0"/>
              </a:spcBef>
            </a:pPr>
            <a:r>
              <a:rPr lang="en-US" spc="53">
                <a:solidFill>
                  <a:srgbClr val="08122B"/>
                </a:solidFill>
                <a:latin typeface="Overpass Light"/>
                <a:cs typeface="Halant Medium" panose="020B0604020202020204" charset="0"/>
              </a:rPr>
              <a:t>We aim to understand how the average waiting time of a passenger at each station vary according to different train interarrival times. In addition, we want to understand how safe distancing measures in Singapore during COVID times might impact the waiting times. </a:t>
            </a:r>
          </a:p>
          <a:p>
            <a:pPr algn="just">
              <a:lnSpc>
                <a:spcPct val="150000"/>
              </a:lnSpc>
              <a:spcBef>
                <a:spcPct val="0"/>
              </a:spcBef>
            </a:pPr>
            <a:endParaRPr lang="en-US" spc="53">
              <a:solidFill>
                <a:srgbClr val="08122B"/>
              </a:solidFill>
              <a:latin typeface="Overpass Light"/>
              <a:cs typeface="Halant Medium" panose="020B0604020202020204" charset="0"/>
            </a:endParaRPr>
          </a:p>
          <a:p>
            <a:pPr algn="just">
              <a:lnSpc>
                <a:spcPct val="150000"/>
              </a:lnSpc>
              <a:spcBef>
                <a:spcPct val="0"/>
              </a:spcBef>
            </a:pPr>
            <a:r>
              <a:rPr lang="en-US" spc="53">
                <a:solidFill>
                  <a:srgbClr val="08122B"/>
                </a:solidFill>
                <a:latin typeface="Overpass Light"/>
                <a:cs typeface="Halant Medium" panose="020B0604020202020204" charset="0"/>
              </a:rPr>
              <a:t>This project's objective is to enable insights such as how the Land Transport Authority might be able to modify the current subway service while ensuring satisfactory waiting times.</a:t>
            </a:r>
            <a:endParaRPr lang="en-US">
              <a:latin typeface="Overpass Light"/>
              <a:cs typeface="Halant Medium" panose="020B0604020202020204" charset="0"/>
            </a:endParaRPr>
          </a:p>
        </p:txBody>
      </p:sp>
    </p:spTree>
    <p:extLst>
      <p:ext uri="{BB962C8B-B14F-4D97-AF65-F5344CB8AC3E}">
        <p14:creationId xmlns:p14="http://schemas.microsoft.com/office/powerpoint/2010/main" val="28757846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7FEB452-A057-48A5-8940-7FD597FE20AB}"/>
              </a:ext>
            </a:extLst>
          </p:cNvPr>
          <p:cNvGrpSpPr/>
          <p:nvPr/>
        </p:nvGrpSpPr>
        <p:grpSpPr>
          <a:xfrm>
            <a:off x="704851" y="6165732"/>
            <a:ext cx="10782298" cy="432686"/>
            <a:chOff x="685800" y="6165732"/>
            <a:chExt cx="10782298" cy="432686"/>
          </a:xfrm>
        </p:grpSpPr>
        <p:sp>
          <p:nvSpPr>
            <p:cNvPr id="4" name="AutoShape 4"/>
            <p:cNvSpPr/>
            <p:nvPr/>
          </p:nvSpPr>
          <p:spPr>
            <a:xfrm>
              <a:off x="685800" y="6165732"/>
              <a:ext cx="3705089" cy="6469"/>
            </a:xfrm>
            <a:prstGeom prst="rect">
              <a:avLst/>
            </a:prstGeom>
            <a:solidFill>
              <a:srgbClr val="F5F6F4"/>
            </a:solidFill>
          </p:spPr>
        </p:sp>
        <p:grpSp>
          <p:nvGrpSpPr>
            <p:cNvPr id="5" name="Group 5"/>
            <p:cNvGrpSpPr/>
            <p:nvPr/>
          </p:nvGrpSpPr>
          <p:grpSpPr>
            <a:xfrm>
              <a:off x="723898" y="6206491"/>
              <a:ext cx="10744200" cy="45719"/>
              <a:chOff x="29730" y="277245"/>
              <a:chExt cx="2095995" cy="19685"/>
            </a:xfrm>
            <a:solidFill>
              <a:schemeClr val="tx1"/>
            </a:solidFill>
          </p:grpSpPr>
          <p:sp>
            <p:nvSpPr>
              <p:cNvPr id="6" name="Freeform 6"/>
              <p:cNvSpPr/>
              <p:nvPr/>
            </p:nvSpPr>
            <p:spPr>
              <a:xfrm>
                <a:off x="29730" y="277245"/>
                <a:ext cx="2095995" cy="19685"/>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grpSp>
        <p:sp>
          <p:nvSpPr>
            <p:cNvPr id="12" name="TextBox 12"/>
            <p:cNvSpPr txBox="1"/>
            <p:nvPr/>
          </p:nvSpPr>
          <p:spPr>
            <a:xfrm>
              <a:off x="1514908" y="6400030"/>
              <a:ext cx="8857384" cy="198388"/>
            </a:xfrm>
            <a:prstGeom prst="rect">
              <a:avLst/>
            </a:prstGeom>
          </p:spPr>
          <p:txBody>
            <a:bodyPr wrap="square" lIns="0" tIns="0" rIns="0" bIns="0" rtlCol="0" anchor="t">
              <a:spAutoFit/>
            </a:bodyPr>
            <a:lstStyle/>
            <a:p>
              <a:pPr algn="ctr">
                <a:lnSpc>
                  <a:spcPts val="1493"/>
                </a:lnSpc>
                <a:spcBef>
                  <a:spcPct val="0"/>
                </a:spcBef>
              </a:pPr>
              <a:r>
                <a:rPr lang="en-US" sz="1600" spc="53">
                  <a:solidFill>
                    <a:srgbClr val="08122B"/>
                  </a:solidFill>
                  <a:latin typeface="Overpass Light"/>
                </a:rPr>
                <a:t>40.015 Simulation Modeling and Analysis | </a:t>
              </a:r>
              <a:r>
                <a:rPr lang="en-US" sz="1600">
                  <a:latin typeface="Overpass Light"/>
                  <a:cs typeface="Halant Medium" panose="020B0604020202020204" charset="0"/>
                </a:rPr>
                <a:t>Mass Rapid Transit System Line Simulation</a:t>
              </a:r>
            </a:p>
          </p:txBody>
        </p:sp>
      </p:grpSp>
      <p:sp>
        <p:nvSpPr>
          <p:cNvPr id="21" name="TextBox 12">
            <a:extLst>
              <a:ext uri="{FF2B5EF4-FFF2-40B4-BE49-F238E27FC236}">
                <a16:creationId xmlns:a16="http://schemas.microsoft.com/office/drawing/2014/main" id="{324733AC-C6C2-4D53-BFA7-D64FE8432D89}"/>
              </a:ext>
            </a:extLst>
          </p:cNvPr>
          <p:cNvSpPr txBox="1"/>
          <p:nvPr/>
        </p:nvSpPr>
        <p:spPr>
          <a:xfrm>
            <a:off x="742949" y="803140"/>
            <a:ext cx="9648394" cy="327077"/>
          </a:xfrm>
          <a:prstGeom prst="rect">
            <a:avLst/>
          </a:prstGeom>
        </p:spPr>
        <p:txBody>
          <a:bodyPr wrap="square" lIns="0" tIns="0" rIns="0" bIns="0" rtlCol="0" anchor="t">
            <a:spAutoFit/>
          </a:bodyPr>
          <a:lstStyle/>
          <a:p>
            <a:pPr>
              <a:lnSpc>
                <a:spcPts val="1493"/>
              </a:lnSpc>
              <a:spcBef>
                <a:spcPct val="0"/>
              </a:spcBef>
            </a:pPr>
            <a:r>
              <a:rPr lang="en-US" sz="5400" b="1" spc="53">
                <a:solidFill>
                  <a:srgbClr val="08122B"/>
                </a:solidFill>
                <a:latin typeface="Overpass Light"/>
              </a:rPr>
              <a:t>Performances of Systems</a:t>
            </a:r>
            <a:endParaRPr lang="en-US" sz="5400" b="1">
              <a:latin typeface="Overpass Light"/>
              <a:cs typeface="Halant Medium" panose="020B0604020202020204" charset="0"/>
            </a:endParaRPr>
          </a:p>
        </p:txBody>
      </p:sp>
      <p:sp>
        <p:nvSpPr>
          <p:cNvPr id="23" name="Freeform 6">
            <a:extLst>
              <a:ext uri="{FF2B5EF4-FFF2-40B4-BE49-F238E27FC236}">
                <a16:creationId xmlns:a16="http://schemas.microsoft.com/office/drawing/2014/main" id="{D65F253B-401E-4175-8AB3-4440D668FCAF}"/>
              </a:ext>
            </a:extLst>
          </p:cNvPr>
          <p:cNvSpPr/>
          <p:nvPr/>
        </p:nvSpPr>
        <p:spPr>
          <a:xfrm>
            <a:off x="723900" y="1107358"/>
            <a:ext cx="10744200" cy="45719"/>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sp>
        <p:nvSpPr>
          <p:cNvPr id="35" name="TextBox 12">
            <a:extLst>
              <a:ext uri="{FF2B5EF4-FFF2-40B4-BE49-F238E27FC236}">
                <a16:creationId xmlns:a16="http://schemas.microsoft.com/office/drawing/2014/main" id="{00F67E67-108B-4C0E-BD87-01138C4DCDCF}"/>
              </a:ext>
            </a:extLst>
          </p:cNvPr>
          <p:cNvSpPr txBox="1"/>
          <p:nvPr/>
        </p:nvSpPr>
        <p:spPr>
          <a:xfrm>
            <a:off x="742949" y="1434435"/>
            <a:ext cx="10725151" cy="3655103"/>
          </a:xfrm>
          <a:prstGeom prst="rect">
            <a:avLst/>
          </a:prstGeom>
        </p:spPr>
        <p:txBody>
          <a:bodyPr wrap="square" lIns="0" tIns="0" rIns="0" bIns="0" rtlCol="0" anchor="t">
            <a:spAutoFit/>
          </a:bodyPr>
          <a:lstStyle/>
          <a:p>
            <a:pPr>
              <a:lnSpc>
                <a:spcPct val="150000"/>
              </a:lnSpc>
              <a:spcBef>
                <a:spcPct val="0"/>
              </a:spcBef>
            </a:pPr>
            <a:r>
              <a:rPr lang="en-US" sz="1600" b="1" u="sng" spc="53">
                <a:solidFill>
                  <a:srgbClr val="08122B"/>
                </a:solidFill>
                <a:latin typeface="Overpass Light"/>
              </a:rPr>
              <a:t>Pairwise t-tests (Control vs Alternative):</a:t>
            </a:r>
          </a:p>
          <a:p>
            <a:pPr marL="342900" indent="-342900">
              <a:lnSpc>
                <a:spcPct val="150000"/>
              </a:lnSpc>
              <a:spcBef>
                <a:spcPct val="0"/>
              </a:spcBef>
              <a:buFont typeface="+mj-lt"/>
              <a:buAutoNum type="arabicPeriod"/>
            </a:pPr>
            <a:r>
              <a:rPr lang="en-US" sz="1600" spc="53">
                <a:solidFill>
                  <a:srgbClr val="08122B"/>
                </a:solidFill>
                <a:latin typeface="Overpass Light"/>
              </a:rPr>
              <a:t>Control vs Lower Train Capacity (Covid Period) for Weekday;</a:t>
            </a:r>
          </a:p>
          <a:p>
            <a:pPr marL="342900" indent="-342900">
              <a:lnSpc>
                <a:spcPct val="150000"/>
              </a:lnSpc>
              <a:spcBef>
                <a:spcPct val="0"/>
              </a:spcBef>
              <a:buFont typeface="+mj-lt"/>
              <a:buAutoNum type="arabicPeriod"/>
            </a:pPr>
            <a:r>
              <a:rPr lang="en-US" sz="1600" spc="53">
                <a:solidFill>
                  <a:srgbClr val="08122B"/>
                </a:solidFill>
                <a:latin typeface="Overpass Light"/>
              </a:rPr>
              <a:t>Control vs Lower Train Capacity (Covid Period) for Weekend;</a:t>
            </a:r>
          </a:p>
          <a:p>
            <a:pPr marL="342900" indent="-342900">
              <a:lnSpc>
                <a:spcPct val="150000"/>
              </a:lnSpc>
              <a:spcBef>
                <a:spcPct val="0"/>
              </a:spcBef>
              <a:buFont typeface="+mj-lt"/>
              <a:buAutoNum type="arabicPeriod"/>
            </a:pPr>
            <a:r>
              <a:rPr lang="en-US" sz="1600" spc="53">
                <a:solidFill>
                  <a:srgbClr val="08122B"/>
                </a:solidFill>
                <a:latin typeface="Overpass Light"/>
              </a:rPr>
              <a:t>Control vs Lower Train Interarrival Timing for Weekday;</a:t>
            </a:r>
          </a:p>
          <a:p>
            <a:pPr marL="342900" indent="-342900">
              <a:lnSpc>
                <a:spcPct val="150000"/>
              </a:lnSpc>
              <a:spcBef>
                <a:spcPct val="0"/>
              </a:spcBef>
              <a:buFont typeface="+mj-lt"/>
              <a:buAutoNum type="arabicPeriod"/>
            </a:pPr>
            <a:r>
              <a:rPr lang="en-US" sz="1600" spc="53">
                <a:solidFill>
                  <a:srgbClr val="08122B"/>
                </a:solidFill>
                <a:latin typeface="Overpass Light"/>
              </a:rPr>
              <a:t>Control vs Lower Train Interarrival Timing for Weekend.</a:t>
            </a:r>
          </a:p>
          <a:p>
            <a:pPr>
              <a:lnSpc>
                <a:spcPct val="150000"/>
              </a:lnSpc>
              <a:spcBef>
                <a:spcPct val="0"/>
              </a:spcBef>
            </a:pPr>
            <a:endParaRPr lang="en-US" sz="1600" spc="53">
              <a:solidFill>
                <a:srgbClr val="08122B"/>
              </a:solidFill>
              <a:latin typeface="Overpass Light"/>
            </a:endParaRPr>
          </a:p>
          <a:p>
            <a:pPr marL="285750" indent="-285750">
              <a:lnSpc>
                <a:spcPct val="150000"/>
              </a:lnSpc>
              <a:spcBef>
                <a:spcPct val="0"/>
              </a:spcBef>
              <a:buFont typeface="Arial" panose="020B0604020202020204" pitchFamily="34" charset="0"/>
              <a:buChar char="•"/>
            </a:pPr>
            <a:r>
              <a:rPr lang="en-US" sz="1600" spc="53">
                <a:solidFill>
                  <a:srgbClr val="08122B"/>
                </a:solidFill>
                <a:latin typeface="Overpass Light"/>
              </a:rPr>
              <a:t>Compared the expected performance measure (daily average waiting time) across 100 simulations (100 days) between the two systems for the 4 cases above.</a:t>
            </a:r>
          </a:p>
          <a:p>
            <a:pPr marL="285750" indent="-285750">
              <a:lnSpc>
                <a:spcPct val="150000"/>
              </a:lnSpc>
              <a:spcBef>
                <a:spcPct val="0"/>
              </a:spcBef>
              <a:buFont typeface="Arial" panose="020B0604020202020204" pitchFamily="34" charset="0"/>
              <a:buChar char="•"/>
            </a:pPr>
            <a:r>
              <a:rPr lang="en-US" sz="1600" spc="53">
                <a:solidFill>
                  <a:srgbClr val="08122B"/>
                </a:solidFill>
                <a:latin typeface="Overpass Light"/>
              </a:rPr>
              <a:t>Identified the 95% level confidence interval of the difference </a:t>
            </a:r>
            <a:r>
              <a:rPr lang="en-US" sz="1600" b="1" spc="53">
                <a:solidFill>
                  <a:srgbClr val="08122B"/>
                </a:solidFill>
                <a:latin typeface="Overpass Light"/>
              </a:rPr>
              <a:t>(Control Mean – Alternative Mean)</a:t>
            </a:r>
            <a:r>
              <a:rPr lang="en-US" sz="1600" spc="53">
                <a:solidFill>
                  <a:srgbClr val="08122B"/>
                </a:solidFill>
                <a:latin typeface="Overpass Light"/>
              </a:rPr>
              <a:t>,</a:t>
            </a:r>
            <a:r>
              <a:rPr lang="en-US" sz="1600" b="1" spc="53">
                <a:solidFill>
                  <a:srgbClr val="08122B"/>
                </a:solidFill>
                <a:latin typeface="Overpass Light"/>
              </a:rPr>
              <a:t> </a:t>
            </a:r>
            <a:r>
              <a:rPr lang="en-US" sz="1600" spc="53">
                <a:solidFill>
                  <a:srgbClr val="08122B"/>
                </a:solidFill>
                <a:latin typeface="Overpass Light"/>
              </a:rPr>
              <a:t>between the expected performance of the 2 systems.</a:t>
            </a:r>
          </a:p>
        </p:txBody>
      </p:sp>
    </p:spTree>
    <p:extLst>
      <p:ext uri="{BB962C8B-B14F-4D97-AF65-F5344CB8AC3E}">
        <p14:creationId xmlns:p14="http://schemas.microsoft.com/office/powerpoint/2010/main" val="15804605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7FEB452-A057-48A5-8940-7FD597FE20AB}"/>
              </a:ext>
            </a:extLst>
          </p:cNvPr>
          <p:cNvGrpSpPr/>
          <p:nvPr/>
        </p:nvGrpSpPr>
        <p:grpSpPr>
          <a:xfrm>
            <a:off x="704851" y="6165732"/>
            <a:ext cx="10782298" cy="432686"/>
            <a:chOff x="685800" y="6165732"/>
            <a:chExt cx="10782298" cy="432686"/>
          </a:xfrm>
        </p:grpSpPr>
        <p:sp>
          <p:nvSpPr>
            <p:cNvPr id="4" name="AutoShape 4"/>
            <p:cNvSpPr/>
            <p:nvPr/>
          </p:nvSpPr>
          <p:spPr>
            <a:xfrm>
              <a:off x="685800" y="6165732"/>
              <a:ext cx="3705089" cy="6469"/>
            </a:xfrm>
            <a:prstGeom prst="rect">
              <a:avLst/>
            </a:prstGeom>
            <a:solidFill>
              <a:srgbClr val="F5F6F4"/>
            </a:solidFill>
          </p:spPr>
        </p:sp>
        <p:grpSp>
          <p:nvGrpSpPr>
            <p:cNvPr id="5" name="Group 5"/>
            <p:cNvGrpSpPr/>
            <p:nvPr/>
          </p:nvGrpSpPr>
          <p:grpSpPr>
            <a:xfrm>
              <a:off x="723898" y="6206491"/>
              <a:ext cx="10744200" cy="45719"/>
              <a:chOff x="29730" y="277245"/>
              <a:chExt cx="2095995" cy="19685"/>
            </a:xfrm>
            <a:solidFill>
              <a:schemeClr val="tx1"/>
            </a:solidFill>
          </p:grpSpPr>
          <p:sp>
            <p:nvSpPr>
              <p:cNvPr id="6" name="Freeform 6"/>
              <p:cNvSpPr/>
              <p:nvPr/>
            </p:nvSpPr>
            <p:spPr>
              <a:xfrm>
                <a:off x="29730" y="277245"/>
                <a:ext cx="2095995" cy="19685"/>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grpSp>
        <p:sp>
          <p:nvSpPr>
            <p:cNvPr id="12" name="TextBox 12"/>
            <p:cNvSpPr txBox="1"/>
            <p:nvPr/>
          </p:nvSpPr>
          <p:spPr>
            <a:xfrm>
              <a:off x="1514908" y="6400030"/>
              <a:ext cx="8857384" cy="198388"/>
            </a:xfrm>
            <a:prstGeom prst="rect">
              <a:avLst/>
            </a:prstGeom>
          </p:spPr>
          <p:txBody>
            <a:bodyPr wrap="square" lIns="0" tIns="0" rIns="0" bIns="0" rtlCol="0" anchor="t">
              <a:spAutoFit/>
            </a:bodyPr>
            <a:lstStyle/>
            <a:p>
              <a:pPr algn="ctr">
                <a:lnSpc>
                  <a:spcPts val="1493"/>
                </a:lnSpc>
                <a:spcBef>
                  <a:spcPct val="0"/>
                </a:spcBef>
              </a:pPr>
              <a:r>
                <a:rPr lang="en-US" sz="1600" spc="53">
                  <a:solidFill>
                    <a:srgbClr val="08122B"/>
                  </a:solidFill>
                  <a:latin typeface="Overpass Light"/>
                </a:rPr>
                <a:t>40.015 Simulation Modeling and Analysis | </a:t>
              </a:r>
              <a:r>
                <a:rPr lang="en-US" sz="1600">
                  <a:latin typeface="Overpass Light"/>
                  <a:cs typeface="Halant Medium" panose="020B0604020202020204" charset="0"/>
                </a:rPr>
                <a:t>Mass Rapid Transit System Line Simulation</a:t>
              </a:r>
            </a:p>
          </p:txBody>
        </p:sp>
      </p:grpSp>
      <p:sp>
        <p:nvSpPr>
          <p:cNvPr id="21" name="TextBox 12">
            <a:extLst>
              <a:ext uri="{FF2B5EF4-FFF2-40B4-BE49-F238E27FC236}">
                <a16:creationId xmlns:a16="http://schemas.microsoft.com/office/drawing/2014/main" id="{324733AC-C6C2-4D53-BFA7-D64FE8432D89}"/>
              </a:ext>
            </a:extLst>
          </p:cNvPr>
          <p:cNvSpPr txBox="1"/>
          <p:nvPr/>
        </p:nvSpPr>
        <p:spPr>
          <a:xfrm>
            <a:off x="742949" y="803140"/>
            <a:ext cx="9648394" cy="327077"/>
          </a:xfrm>
          <a:prstGeom prst="rect">
            <a:avLst/>
          </a:prstGeom>
        </p:spPr>
        <p:txBody>
          <a:bodyPr wrap="square" lIns="0" tIns="0" rIns="0" bIns="0" rtlCol="0" anchor="t">
            <a:spAutoFit/>
          </a:bodyPr>
          <a:lstStyle/>
          <a:p>
            <a:pPr>
              <a:lnSpc>
                <a:spcPts val="1493"/>
              </a:lnSpc>
              <a:spcBef>
                <a:spcPct val="0"/>
              </a:spcBef>
            </a:pPr>
            <a:r>
              <a:rPr lang="en-US" sz="5400" b="1" spc="53">
                <a:solidFill>
                  <a:srgbClr val="08122B"/>
                </a:solidFill>
                <a:latin typeface="Overpass Light"/>
                <a:cs typeface="Halant Medium" panose="020B0604020202020204" charset="0"/>
              </a:rPr>
              <a:t>Pairwise t-test Results</a:t>
            </a:r>
            <a:endParaRPr lang="en-US" sz="5400" b="1">
              <a:latin typeface="Overpass Light"/>
              <a:cs typeface="Halant Medium" panose="020B0604020202020204" charset="0"/>
            </a:endParaRPr>
          </a:p>
        </p:txBody>
      </p:sp>
      <p:sp>
        <p:nvSpPr>
          <p:cNvPr id="23" name="Freeform 6">
            <a:extLst>
              <a:ext uri="{FF2B5EF4-FFF2-40B4-BE49-F238E27FC236}">
                <a16:creationId xmlns:a16="http://schemas.microsoft.com/office/drawing/2014/main" id="{D65F253B-401E-4175-8AB3-4440D668FCAF}"/>
              </a:ext>
            </a:extLst>
          </p:cNvPr>
          <p:cNvSpPr/>
          <p:nvPr/>
        </p:nvSpPr>
        <p:spPr>
          <a:xfrm>
            <a:off x="723900" y="1107358"/>
            <a:ext cx="10744200" cy="45719"/>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cxnSp>
        <p:nvCxnSpPr>
          <p:cNvPr id="7" name="Straight Arrow Connector 6">
            <a:extLst>
              <a:ext uri="{FF2B5EF4-FFF2-40B4-BE49-F238E27FC236}">
                <a16:creationId xmlns:a16="http://schemas.microsoft.com/office/drawing/2014/main" id="{37B7A399-9AA8-46D4-B40D-179747A79CF4}"/>
              </a:ext>
            </a:extLst>
          </p:cNvPr>
          <p:cNvCxnSpPr>
            <a:cxnSpLocks/>
          </p:cNvCxnSpPr>
          <p:nvPr/>
        </p:nvCxnSpPr>
        <p:spPr>
          <a:xfrm flipV="1">
            <a:off x="742949" y="3411347"/>
            <a:ext cx="10511205" cy="17653"/>
          </a:xfrm>
          <a:prstGeom prst="straightConnector1">
            <a:avLst/>
          </a:prstGeom>
          <a:ln w="762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118669A-9DB2-47C7-9062-459617BB69B4}"/>
              </a:ext>
            </a:extLst>
          </p:cNvPr>
          <p:cNvCxnSpPr>
            <a:cxnSpLocks/>
          </p:cNvCxnSpPr>
          <p:nvPr/>
        </p:nvCxnSpPr>
        <p:spPr>
          <a:xfrm flipV="1">
            <a:off x="5758295" y="3095792"/>
            <a:ext cx="0" cy="631110"/>
          </a:xfrm>
          <a:prstGeom prst="straightConnector1">
            <a:avLst/>
          </a:prstGeom>
          <a:ln w="28575">
            <a:solidFill>
              <a:schemeClr val="accent2">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C2B5644-350B-4642-AA8A-760B5A0C20B5}"/>
              </a:ext>
            </a:extLst>
          </p:cNvPr>
          <p:cNvCxnSpPr>
            <a:cxnSpLocks/>
          </p:cNvCxnSpPr>
          <p:nvPr/>
        </p:nvCxnSpPr>
        <p:spPr>
          <a:xfrm flipV="1">
            <a:off x="10721686" y="3113445"/>
            <a:ext cx="0" cy="631110"/>
          </a:xfrm>
          <a:prstGeom prst="straightConnector1">
            <a:avLst/>
          </a:prstGeom>
          <a:ln w="28575">
            <a:solidFill>
              <a:schemeClr val="accent2">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B459AC3-E83F-4AEF-AA6A-176FCCD339BC}"/>
              </a:ext>
            </a:extLst>
          </p:cNvPr>
          <p:cNvCxnSpPr>
            <a:cxnSpLocks/>
          </p:cNvCxnSpPr>
          <p:nvPr/>
        </p:nvCxnSpPr>
        <p:spPr>
          <a:xfrm flipV="1">
            <a:off x="1089313" y="3113445"/>
            <a:ext cx="0" cy="631110"/>
          </a:xfrm>
          <a:prstGeom prst="straightConnector1">
            <a:avLst/>
          </a:prstGeom>
          <a:ln w="28575">
            <a:solidFill>
              <a:schemeClr val="accent2">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D28792F-7A27-4DB7-8768-9889272BEF12}"/>
              </a:ext>
            </a:extLst>
          </p:cNvPr>
          <p:cNvCxnSpPr>
            <a:cxnSpLocks/>
          </p:cNvCxnSpPr>
          <p:nvPr/>
        </p:nvCxnSpPr>
        <p:spPr>
          <a:xfrm flipV="1">
            <a:off x="8215167" y="3113445"/>
            <a:ext cx="0" cy="631110"/>
          </a:xfrm>
          <a:prstGeom prst="straightConnector1">
            <a:avLst/>
          </a:prstGeom>
          <a:ln w="762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62741D9-4052-46AC-9CAE-5BD6A4401147}"/>
              </a:ext>
            </a:extLst>
          </p:cNvPr>
          <p:cNvCxnSpPr>
            <a:cxnSpLocks/>
          </p:cNvCxnSpPr>
          <p:nvPr/>
        </p:nvCxnSpPr>
        <p:spPr>
          <a:xfrm flipV="1">
            <a:off x="5758295" y="3095792"/>
            <a:ext cx="0" cy="631110"/>
          </a:xfrm>
          <a:prstGeom prst="straightConnector1">
            <a:avLst/>
          </a:prstGeom>
          <a:ln w="762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Right Brace 1">
            <a:extLst>
              <a:ext uri="{FF2B5EF4-FFF2-40B4-BE49-F238E27FC236}">
                <a16:creationId xmlns:a16="http://schemas.microsoft.com/office/drawing/2014/main" id="{920A0FC0-19BC-4B80-A798-24059D473601}"/>
              </a:ext>
            </a:extLst>
          </p:cNvPr>
          <p:cNvSpPr/>
          <p:nvPr/>
        </p:nvSpPr>
        <p:spPr>
          <a:xfrm rot="5400000">
            <a:off x="7728595" y="3926547"/>
            <a:ext cx="144910" cy="629067"/>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24" name="Right Brace 23">
            <a:extLst>
              <a:ext uri="{FF2B5EF4-FFF2-40B4-BE49-F238E27FC236}">
                <a16:creationId xmlns:a16="http://schemas.microsoft.com/office/drawing/2014/main" id="{E70AE6F1-A53F-4E8C-B065-9B65CBA15D14}"/>
              </a:ext>
            </a:extLst>
          </p:cNvPr>
          <p:cNvSpPr/>
          <p:nvPr/>
        </p:nvSpPr>
        <p:spPr>
          <a:xfrm rot="16200000">
            <a:off x="5571960" y="2654038"/>
            <a:ext cx="167584" cy="484998"/>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8" name="TextBox 7">
            <a:extLst>
              <a:ext uri="{FF2B5EF4-FFF2-40B4-BE49-F238E27FC236}">
                <a16:creationId xmlns:a16="http://schemas.microsoft.com/office/drawing/2014/main" id="{F00B6A84-A27F-45A1-959D-890D3397D2F2}"/>
              </a:ext>
            </a:extLst>
          </p:cNvPr>
          <p:cNvSpPr txBox="1"/>
          <p:nvPr/>
        </p:nvSpPr>
        <p:spPr>
          <a:xfrm>
            <a:off x="5618339" y="3842365"/>
            <a:ext cx="279912" cy="369332"/>
          </a:xfrm>
          <a:prstGeom prst="rect">
            <a:avLst/>
          </a:prstGeom>
          <a:noFill/>
        </p:spPr>
        <p:txBody>
          <a:bodyPr wrap="square" rtlCol="0">
            <a:spAutoFit/>
          </a:bodyPr>
          <a:lstStyle/>
          <a:p>
            <a:r>
              <a:rPr lang="en-SG">
                <a:latin typeface="Overpass Light"/>
              </a:rPr>
              <a:t>0</a:t>
            </a:r>
          </a:p>
        </p:txBody>
      </p:sp>
      <p:sp>
        <p:nvSpPr>
          <p:cNvPr id="25" name="TextBox 24">
            <a:extLst>
              <a:ext uri="{FF2B5EF4-FFF2-40B4-BE49-F238E27FC236}">
                <a16:creationId xmlns:a16="http://schemas.microsoft.com/office/drawing/2014/main" id="{FBEA9D4D-F1BE-4133-86A7-BF2F31AADA58}"/>
              </a:ext>
            </a:extLst>
          </p:cNvPr>
          <p:cNvSpPr txBox="1"/>
          <p:nvPr/>
        </p:nvSpPr>
        <p:spPr>
          <a:xfrm>
            <a:off x="836378" y="3831525"/>
            <a:ext cx="505870" cy="369332"/>
          </a:xfrm>
          <a:prstGeom prst="rect">
            <a:avLst/>
          </a:prstGeom>
          <a:noFill/>
        </p:spPr>
        <p:txBody>
          <a:bodyPr wrap="square" rtlCol="0">
            <a:spAutoFit/>
          </a:bodyPr>
          <a:lstStyle/>
          <a:p>
            <a:r>
              <a:rPr lang="en-SG">
                <a:latin typeface="Overpass Light"/>
              </a:rPr>
              <a:t>-1</a:t>
            </a:r>
          </a:p>
        </p:txBody>
      </p:sp>
      <p:sp>
        <p:nvSpPr>
          <p:cNvPr id="26" name="TextBox 12">
            <a:extLst>
              <a:ext uri="{FF2B5EF4-FFF2-40B4-BE49-F238E27FC236}">
                <a16:creationId xmlns:a16="http://schemas.microsoft.com/office/drawing/2014/main" id="{0EA52367-0CDF-4BAA-96B6-00555CFD5CA9}"/>
              </a:ext>
            </a:extLst>
          </p:cNvPr>
          <p:cNvSpPr txBox="1"/>
          <p:nvPr/>
        </p:nvSpPr>
        <p:spPr>
          <a:xfrm>
            <a:off x="5506497" y="4415613"/>
            <a:ext cx="5980652" cy="2177776"/>
          </a:xfrm>
          <a:prstGeom prst="rect">
            <a:avLst/>
          </a:prstGeom>
        </p:spPr>
        <p:txBody>
          <a:bodyPr wrap="square" lIns="0" tIns="0" rIns="0" bIns="0" rtlCol="0" anchor="t">
            <a:spAutoFit/>
          </a:bodyPr>
          <a:lstStyle/>
          <a:p>
            <a:pPr>
              <a:lnSpc>
                <a:spcPct val="150000"/>
              </a:lnSpc>
              <a:spcBef>
                <a:spcPct val="0"/>
              </a:spcBef>
            </a:pPr>
            <a:r>
              <a:rPr lang="en-US" sz="1600" b="1" u="sng" spc="53">
                <a:solidFill>
                  <a:srgbClr val="08122B"/>
                </a:solidFill>
                <a:latin typeface="Overpass Light"/>
              </a:rPr>
              <a:t>Control vs Lower Train Interarrival Timing for Weekday:</a:t>
            </a:r>
          </a:p>
          <a:p>
            <a:pPr marL="800100" lvl="1" indent="-342900">
              <a:lnSpc>
                <a:spcPct val="150000"/>
              </a:lnSpc>
              <a:spcBef>
                <a:spcPct val="0"/>
              </a:spcBef>
              <a:buFont typeface="Arial" panose="020B0604020202020204" pitchFamily="34" charset="0"/>
              <a:buChar char="•"/>
            </a:pPr>
            <a:r>
              <a:rPr lang="en-US" sz="1600" spc="53">
                <a:solidFill>
                  <a:srgbClr val="08122B"/>
                </a:solidFill>
                <a:latin typeface="Overpass Light"/>
              </a:rPr>
              <a:t>Alternative has better performance (lower waiting time)</a:t>
            </a:r>
          </a:p>
          <a:p>
            <a:pPr>
              <a:lnSpc>
                <a:spcPct val="150000"/>
              </a:lnSpc>
              <a:spcBef>
                <a:spcPct val="0"/>
              </a:spcBef>
            </a:pPr>
            <a:r>
              <a:rPr lang="en-US" sz="1600" b="1" u="sng" spc="53">
                <a:solidFill>
                  <a:srgbClr val="08122B"/>
                </a:solidFill>
                <a:latin typeface="Overpass Light"/>
              </a:rPr>
              <a:t>Control vs Lower Train Interarrival Timing for Weekend:</a:t>
            </a:r>
          </a:p>
          <a:p>
            <a:pPr marL="800100" lvl="1" indent="-342900">
              <a:lnSpc>
                <a:spcPct val="150000"/>
              </a:lnSpc>
              <a:spcBef>
                <a:spcPct val="0"/>
              </a:spcBef>
              <a:buFont typeface="Arial" panose="020B0604020202020204" pitchFamily="34" charset="0"/>
              <a:buChar char="•"/>
            </a:pPr>
            <a:r>
              <a:rPr lang="en-US" sz="1600" spc="53">
                <a:solidFill>
                  <a:srgbClr val="08122B"/>
                </a:solidFill>
                <a:latin typeface="Overpass Light"/>
              </a:rPr>
              <a:t>Alternative has better performance (lower waiting time)</a:t>
            </a:r>
          </a:p>
          <a:p>
            <a:pPr marL="800100" lvl="1" indent="-342900">
              <a:lnSpc>
                <a:spcPct val="150000"/>
              </a:lnSpc>
              <a:spcBef>
                <a:spcPct val="0"/>
              </a:spcBef>
              <a:buFont typeface="Arial" panose="020B0604020202020204" pitchFamily="34" charset="0"/>
              <a:buChar char="•"/>
            </a:pPr>
            <a:endParaRPr lang="en-US" sz="1600" spc="53">
              <a:solidFill>
                <a:srgbClr val="08122B"/>
              </a:solidFill>
              <a:latin typeface="Overpass Light"/>
            </a:endParaRPr>
          </a:p>
          <a:p>
            <a:pPr marL="342900" indent="-342900">
              <a:lnSpc>
                <a:spcPct val="150000"/>
              </a:lnSpc>
              <a:spcBef>
                <a:spcPct val="0"/>
              </a:spcBef>
              <a:buFont typeface="Arial" panose="020B0604020202020204" pitchFamily="34" charset="0"/>
              <a:buChar char="•"/>
            </a:pPr>
            <a:endParaRPr lang="en-US" sz="1600" spc="53">
              <a:solidFill>
                <a:srgbClr val="08122B"/>
              </a:solidFill>
              <a:latin typeface="Overpass Light"/>
            </a:endParaRPr>
          </a:p>
        </p:txBody>
      </p:sp>
      <p:sp>
        <p:nvSpPr>
          <p:cNvPr id="27" name="TextBox 26">
            <a:extLst>
              <a:ext uri="{FF2B5EF4-FFF2-40B4-BE49-F238E27FC236}">
                <a16:creationId xmlns:a16="http://schemas.microsoft.com/office/drawing/2014/main" id="{E7FC4CC7-2B1D-453A-9DF6-992A1F9279DD}"/>
              </a:ext>
            </a:extLst>
          </p:cNvPr>
          <p:cNvSpPr txBox="1"/>
          <p:nvPr/>
        </p:nvSpPr>
        <p:spPr>
          <a:xfrm>
            <a:off x="10581730" y="3791576"/>
            <a:ext cx="279912" cy="369332"/>
          </a:xfrm>
          <a:prstGeom prst="rect">
            <a:avLst/>
          </a:prstGeom>
          <a:noFill/>
        </p:spPr>
        <p:txBody>
          <a:bodyPr wrap="square" rtlCol="0">
            <a:spAutoFit/>
          </a:bodyPr>
          <a:lstStyle/>
          <a:p>
            <a:r>
              <a:rPr lang="en-SG">
                <a:latin typeface="Overpass Light"/>
              </a:rPr>
              <a:t>1</a:t>
            </a:r>
          </a:p>
        </p:txBody>
      </p:sp>
      <p:sp>
        <p:nvSpPr>
          <p:cNvPr id="29" name="TextBox 28">
            <a:extLst>
              <a:ext uri="{FF2B5EF4-FFF2-40B4-BE49-F238E27FC236}">
                <a16:creationId xmlns:a16="http://schemas.microsoft.com/office/drawing/2014/main" id="{9FC5E600-33AF-48A1-8887-7939D9A78099}"/>
              </a:ext>
            </a:extLst>
          </p:cNvPr>
          <p:cNvSpPr txBox="1"/>
          <p:nvPr/>
        </p:nvSpPr>
        <p:spPr>
          <a:xfrm>
            <a:off x="3404364" y="1229254"/>
            <a:ext cx="6078899" cy="1531445"/>
          </a:xfrm>
          <a:prstGeom prst="rect">
            <a:avLst/>
          </a:prstGeom>
          <a:noFill/>
        </p:spPr>
        <p:txBody>
          <a:bodyPr wrap="square">
            <a:spAutoFit/>
          </a:bodyPr>
          <a:lstStyle/>
          <a:p>
            <a:pPr>
              <a:lnSpc>
                <a:spcPct val="150000"/>
              </a:lnSpc>
              <a:spcBef>
                <a:spcPct val="0"/>
              </a:spcBef>
            </a:pPr>
            <a:r>
              <a:rPr lang="en-US" sz="1600" b="1" u="sng" spc="53">
                <a:solidFill>
                  <a:srgbClr val="08122B"/>
                </a:solidFill>
                <a:latin typeface="Overpass Light"/>
              </a:rPr>
              <a:t>Control vs Lower Train Capacity (Covid Period) for Weekday:</a:t>
            </a:r>
          </a:p>
          <a:p>
            <a:pPr marL="800100" lvl="1" indent="-342900">
              <a:lnSpc>
                <a:spcPct val="150000"/>
              </a:lnSpc>
              <a:spcBef>
                <a:spcPct val="0"/>
              </a:spcBef>
              <a:buFont typeface="Arial" panose="020B0604020202020204" pitchFamily="34" charset="0"/>
              <a:buChar char="•"/>
            </a:pPr>
            <a:r>
              <a:rPr lang="en-US" sz="1600" spc="53">
                <a:solidFill>
                  <a:srgbClr val="08122B"/>
                </a:solidFill>
                <a:latin typeface="Overpass Light"/>
              </a:rPr>
              <a:t>No significance difference in performance</a:t>
            </a:r>
          </a:p>
          <a:p>
            <a:pPr>
              <a:lnSpc>
                <a:spcPct val="150000"/>
              </a:lnSpc>
              <a:spcBef>
                <a:spcPct val="0"/>
              </a:spcBef>
            </a:pPr>
            <a:r>
              <a:rPr lang="en-US" sz="1600" b="1" u="sng" spc="53">
                <a:solidFill>
                  <a:srgbClr val="08122B"/>
                </a:solidFill>
                <a:latin typeface="Overpass Light"/>
              </a:rPr>
              <a:t>Control vs Lower Train Capacity (Covid Period) for Weekend:</a:t>
            </a:r>
          </a:p>
          <a:p>
            <a:pPr marL="800100" lvl="1" indent="-342900">
              <a:lnSpc>
                <a:spcPct val="150000"/>
              </a:lnSpc>
              <a:spcBef>
                <a:spcPct val="0"/>
              </a:spcBef>
              <a:buFont typeface="Arial" panose="020B0604020202020204" pitchFamily="34" charset="0"/>
              <a:buChar char="•"/>
            </a:pPr>
            <a:r>
              <a:rPr lang="en-US" sz="1600" spc="53">
                <a:solidFill>
                  <a:srgbClr val="08122B"/>
                </a:solidFill>
                <a:latin typeface="Overpass Light"/>
              </a:rPr>
              <a:t>No significance difference in performance</a:t>
            </a:r>
          </a:p>
        </p:txBody>
      </p:sp>
      <p:sp>
        <p:nvSpPr>
          <p:cNvPr id="30" name="TextBox 29">
            <a:extLst>
              <a:ext uri="{FF2B5EF4-FFF2-40B4-BE49-F238E27FC236}">
                <a16:creationId xmlns:a16="http://schemas.microsoft.com/office/drawing/2014/main" id="{A1498DE4-A067-4E64-9662-8E57A900FBD0}"/>
              </a:ext>
            </a:extLst>
          </p:cNvPr>
          <p:cNvSpPr txBox="1"/>
          <p:nvPr/>
        </p:nvSpPr>
        <p:spPr>
          <a:xfrm>
            <a:off x="7987058" y="3831033"/>
            <a:ext cx="505865" cy="369332"/>
          </a:xfrm>
          <a:prstGeom prst="rect">
            <a:avLst/>
          </a:prstGeom>
          <a:noFill/>
        </p:spPr>
        <p:txBody>
          <a:bodyPr wrap="square" rtlCol="0">
            <a:spAutoFit/>
          </a:bodyPr>
          <a:lstStyle/>
          <a:p>
            <a:r>
              <a:rPr lang="en-SG">
                <a:latin typeface="Overpass Light"/>
              </a:rPr>
              <a:t>0.5</a:t>
            </a:r>
          </a:p>
        </p:txBody>
      </p:sp>
    </p:spTree>
    <p:extLst>
      <p:ext uri="{BB962C8B-B14F-4D97-AF65-F5344CB8AC3E}">
        <p14:creationId xmlns:p14="http://schemas.microsoft.com/office/powerpoint/2010/main" val="8149052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7FEB452-A057-48A5-8940-7FD597FE20AB}"/>
              </a:ext>
            </a:extLst>
          </p:cNvPr>
          <p:cNvGrpSpPr/>
          <p:nvPr/>
        </p:nvGrpSpPr>
        <p:grpSpPr>
          <a:xfrm>
            <a:off x="704851" y="6165732"/>
            <a:ext cx="10782298" cy="432686"/>
            <a:chOff x="685800" y="6165732"/>
            <a:chExt cx="10782298" cy="432686"/>
          </a:xfrm>
        </p:grpSpPr>
        <p:sp>
          <p:nvSpPr>
            <p:cNvPr id="4" name="AutoShape 4"/>
            <p:cNvSpPr/>
            <p:nvPr/>
          </p:nvSpPr>
          <p:spPr>
            <a:xfrm>
              <a:off x="685800" y="6165732"/>
              <a:ext cx="3705089" cy="6469"/>
            </a:xfrm>
            <a:prstGeom prst="rect">
              <a:avLst/>
            </a:prstGeom>
            <a:solidFill>
              <a:srgbClr val="F5F6F4"/>
            </a:solidFill>
          </p:spPr>
        </p:sp>
        <p:grpSp>
          <p:nvGrpSpPr>
            <p:cNvPr id="5" name="Group 5"/>
            <p:cNvGrpSpPr/>
            <p:nvPr/>
          </p:nvGrpSpPr>
          <p:grpSpPr>
            <a:xfrm>
              <a:off x="723898" y="6206491"/>
              <a:ext cx="10744200" cy="45719"/>
              <a:chOff x="29730" y="277245"/>
              <a:chExt cx="2095995" cy="19685"/>
            </a:xfrm>
            <a:solidFill>
              <a:schemeClr val="tx1"/>
            </a:solidFill>
          </p:grpSpPr>
          <p:sp>
            <p:nvSpPr>
              <p:cNvPr id="6" name="Freeform 6"/>
              <p:cNvSpPr/>
              <p:nvPr/>
            </p:nvSpPr>
            <p:spPr>
              <a:xfrm>
                <a:off x="29730" y="277245"/>
                <a:ext cx="2095995" cy="19685"/>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grpSp>
        <p:sp>
          <p:nvSpPr>
            <p:cNvPr id="12" name="TextBox 12"/>
            <p:cNvSpPr txBox="1"/>
            <p:nvPr/>
          </p:nvSpPr>
          <p:spPr>
            <a:xfrm>
              <a:off x="1514908" y="6400030"/>
              <a:ext cx="8857384" cy="198388"/>
            </a:xfrm>
            <a:prstGeom prst="rect">
              <a:avLst/>
            </a:prstGeom>
          </p:spPr>
          <p:txBody>
            <a:bodyPr wrap="square" lIns="0" tIns="0" rIns="0" bIns="0" rtlCol="0" anchor="t">
              <a:spAutoFit/>
            </a:bodyPr>
            <a:lstStyle/>
            <a:p>
              <a:pPr algn="ctr">
                <a:lnSpc>
                  <a:spcPts val="1493"/>
                </a:lnSpc>
                <a:spcBef>
                  <a:spcPct val="0"/>
                </a:spcBef>
              </a:pPr>
              <a:r>
                <a:rPr lang="en-US" sz="1600" spc="53">
                  <a:solidFill>
                    <a:srgbClr val="08122B"/>
                  </a:solidFill>
                  <a:latin typeface="Overpass Light"/>
                </a:rPr>
                <a:t>40.015 Simulation Modeling and Analysis | </a:t>
              </a:r>
              <a:r>
                <a:rPr lang="en-US" sz="1600">
                  <a:latin typeface="Overpass Light"/>
                  <a:cs typeface="Halant Medium" panose="020B0604020202020204" charset="0"/>
                </a:rPr>
                <a:t>Mass Rapid Transit System Line Simulation</a:t>
              </a:r>
            </a:p>
          </p:txBody>
        </p:sp>
      </p:grpSp>
      <p:sp>
        <p:nvSpPr>
          <p:cNvPr id="21" name="TextBox 12">
            <a:extLst>
              <a:ext uri="{FF2B5EF4-FFF2-40B4-BE49-F238E27FC236}">
                <a16:creationId xmlns:a16="http://schemas.microsoft.com/office/drawing/2014/main" id="{324733AC-C6C2-4D53-BFA7-D64FE8432D89}"/>
              </a:ext>
            </a:extLst>
          </p:cNvPr>
          <p:cNvSpPr txBox="1"/>
          <p:nvPr/>
        </p:nvSpPr>
        <p:spPr>
          <a:xfrm>
            <a:off x="742948" y="803140"/>
            <a:ext cx="9854947" cy="327077"/>
          </a:xfrm>
          <a:prstGeom prst="rect">
            <a:avLst/>
          </a:prstGeom>
        </p:spPr>
        <p:txBody>
          <a:bodyPr wrap="square" lIns="0" tIns="0" rIns="0" bIns="0" rtlCol="0" anchor="t">
            <a:spAutoFit/>
          </a:bodyPr>
          <a:lstStyle/>
          <a:p>
            <a:pPr>
              <a:lnSpc>
                <a:spcPts val="1493"/>
              </a:lnSpc>
              <a:spcBef>
                <a:spcPct val="0"/>
              </a:spcBef>
            </a:pPr>
            <a:r>
              <a:rPr lang="en-US" sz="5400" b="1" spc="53">
                <a:solidFill>
                  <a:srgbClr val="08122B"/>
                </a:solidFill>
                <a:latin typeface="Overpass Light"/>
              </a:rPr>
              <a:t>Reflection</a:t>
            </a:r>
            <a:endParaRPr lang="en-US" sz="5400" b="1">
              <a:latin typeface="Overpass Light"/>
              <a:cs typeface="Halant Medium" panose="020B0604020202020204" charset="0"/>
            </a:endParaRPr>
          </a:p>
        </p:txBody>
      </p:sp>
      <p:sp>
        <p:nvSpPr>
          <p:cNvPr id="23" name="Freeform 6">
            <a:extLst>
              <a:ext uri="{FF2B5EF4-FFF2-40B4-BE49-F238E27FC236}">
                <a16:creationId xmlns:a16="http://schemas.microsoft.com/office/drawing/2014/main" id="{D65F253B-401E-4175-8AB3-4440D668FCAF}"/>
              </a:ext>
            </a:extLst>
          </p:cNvPr>
          <p:cNvSpPr/>
          <p:nvPr/>
        </p:nvSpPr>
        <p:spPr>
          <a:xfrm>
            <a:off x="723900" y="1107358"/>
            <a:ext cx="10744200" cy="45719"/>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sp>
        <p:nvSpPr>
          <p:cNvPr id="9" name="TextBox 12">
            <a:extLst>
              <a:ext uri="{FF2B5EF4-FFF2-40B4-BE49-F238E27FC236}">
                <a16:creationId xmlns:a16="http://schemas.microsoft.com/office/drawing/2014/main" id="{388EE0CF-4420-4998-B4A1-019A86431B0A}"/>
              </a:ext>
            </a:extLst>
          </p:cNvPr>
          <p:cNvSpPr txBox="1"/>
          <p:nvPr/>
        </p:nvSpPr>
        <p:spPr>
          <a:xfrm>
            <a:off x="742949" y="1434435"/>
            <a:ext cx="10725151" cy="2865528"/>
          </a:xfrm>
          <a:prstGeom prst="rect">
            <a:avLst/>
          </a:prstGeom>
        </p:spPr>
        <p:txBody>
          <a:bodyPr wrap="square" lIns="0" tIns="0" rIns="0" bIns="0" rtlCol="0" anchor="t">
            <a:spAutoFit/>
          </a:bodyPr>
          <a:lstStyle/>
          <a:p>
            <a:pPr marL="285750" indent="-285750">
              <a:lnSpc>
                <a:spcPct val="150000"/>
              </a:lnSpc>
              <a:spcBef>
                <a:spcPct val="0"/>
              </a:spcBef>
              <a:buFont typeface="Arial" panose="020B0604020202020204" pitchFamily="34" charset="0"/>
              <a:buChar char="•"/>
            </a:pPr>
            <a:r>
              <a:rPr lang="en-US" spc="53">
                <a:solidFill>
                  <a:srgbClr val="08122B"/>
                </a:solidFill>
                <a:latin typeface="Overpass Light"/>
              </a:rPr>
              <a:t>No occasions where passengers were unable to board the train due to full capacity - perhaps reduce the proportion of passengers exiting.</a:t>
            </a:r>
          </a:p>
          <a:p>
            <a:pPr marL="285750" indent="-285750">
              <a:lnSpc>
                <a:spcPct val="150000"/>
              </a:lnSpc>
              <a:spcBef>
                <a:spcPct val="0"/>
              </a:spcBef>
              <a:buFont typeface="Arial" panose="020B0604020202020204" pitchFamily="34" charset="0"/>
              <a:buChar char="•"/>
            </a:pPr>
            <a:endParaRPr lang="en-US" spc="53">
              <a:solidFill>
                <a:srgbClr val="08122B"/>
              </a:solidFill>
              <a:latin typeface="Overpass Light"/>
            </a:endParaRPr>
          </a:p>
          <a:p>
            <a:pPr marL="285750" indent="-285750">
              <a:lnSpc>
                <a:spcPct val="150000"/>
              </a:lnSpc>
              <a:spcBef>
                <a:spcPct val="0"/>
              </a:spcBef>
              <a:buFont typeface="Arial" panose="020B0604020202020204" pitchFamily="34" charset="0"/>
              <a:buChar char="•"/>
            </a:pPr>
            <a:r>
              <a:rPr lang="en-US" spc="53">
                <a:solidFill>
                  <a:srgbClr val="08122B"/>
                </a:solidFill>
                <a:latin typeface="Overpass Light"/>
              </a:rPr>
              <a:t>Possible use for countries planning to build a subway system as having to test these different trains capacity and arrival frequencies in real life would be costly and unpractical. </a:t>
            </a:r>
          </a:p>
          <a:p>
            <a:pPr marL="285750" indent="-285750">
              <a:lnSpc>
                <a:spcPct val="150000"/>
              </a:lnSpc>
              <a:spcBef>
                <a:spcPct val="0"/>
              </a:spcBef>
              <a:buFont typeface="Arial" panose="020B0604020202020204" pitchFamily="34" charset="0"/>
              <a:buChar char="•"/>
            </a:pPr>
            <a:endParaRPr lang="en-US" spc="53">
              <a:solidFill>
                <a:srgbClr val="08122B"/>
              </a:solidFill>
              <a:latin typeface="Overpass Light"/>
            </a:endParaRPr>
          </a:p>
          <a:p>
            <a:pPr>
              <a:lnSpc>
                <a:spcPct val="150000"/>
              </a:lnSpc>
              <a:spcBef>
                <a:spcPct val="0"/>
              </a:spcBef>
            </a:pPr>
            <a:endParaRPr lang="en-US" spc="53">
              <a:solidFill>
                <a:srgbClr val="08122B"/>
              </a:solidFill>
              <a:latin typeface="Overpass Light"/>
            </a:endParaRPr>
          </a:p>
        </p:txBody>
      </p:sp>
    </p:spTree>
    <p:extLst>
      <p:ext uri="{BB962C8B-B14F-4D97-AF65-F5344CB8AC3E}">
        <p14:creationId xmlns:p14="http://schemas.microsoft.com/office/powerpoint/2010/main" val="17505148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7FEB452-A057-48A5-8940-7FD597FE20AB}"/>
              </a:ext>
            </a:extLst>
          </p:cNvPr>
          <p:cNvGrpSpPr/>
          <p:nvPr/>
        </p:nvGrpSpPr>
        <p:grpSpPr>
          <a:xfrm>
            <a:off x="704851" y="6165732"/>
            <a:ext cx="10782298" cy="432686"/>
            <a:chOff x="685800" y="6165732"/>
            <a:chExt cx="10782298" cy="432686"/>
          </a:xfrm>
        </p:grpSpPr>
        <p:sp>
          <p:nvSpPr>
            <p:cNvPr id="4" name="AutoShape 4"/>
            <p:cNvSpPr/>
            <p:nvPr/>
          </p:nvSpPr>
          <p:spPr>
            <a:xfrm>
              <a:off x="685800" y="6165732"/>
              <a:ext cx="3705089" cy="6469"/>
            </a:xfrm>
            <a:prstGeom prst="rect">
              <a:avLst/>
            </a:prstGeom>
            <a:solidFill>
              <a:srgbClr val="F5F6F4"/>
            </a:solidFill>
          </p:spPr>
        </p:sp>
        <p:grpSp>
          <p:nvGrpSpPr>
            <p:cNvPr id="5" name="Group 5"/>
            <p:cNvGrpSpPr/>
            <p:nvPr/>
          </p:nvGrpSpPr>
          <p:grpSpPr>
            <a:xfrm>
              <a:off x="723898" y="6206491"/>
              <a:ext cx="10744200" cy="45719"/>
              <a:chOff x="29730" y="277245"/>
              <a:chExt cx="2095995" cy="19685"/>
            </a:xfrm>
            <a:solidFill>
              <a:schemeClr val="tx1"/>
            </a:solidFill>
          </p:grpSpPr>
          <p:sp>
            <p:nvSpPr>
              <p:cNvPr id="6" name="Freeform 6"/>
              <p:cNvSpPr/>
              <p:nvPr/>
            </p:nvSpPr>
            <p:spPr>
              <a:xfrm>
                <a:off x="29730" y="277245"/>
                <a:ext cx="2095995" cy="19685"/>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grpSp>
        <p:sp>
          <p:nvSpPr>
            <p:cNvPr id="12" name="TextBox 12"/>
            <p:cNvSpPr txBox="1"/>
            <p:nvPr/>
          </p:nvSpPr>
          <p:spPr>
            <a:xfrm>
              <a:off x="1514908" y="6400030"/>
              <a:ext cx="8857384" cy="198388"/>
            </a:xfrm>
            <a:prstGeom prst="rect">
              <a:avLst/>
            </a:prstGeom>
          </p:spPr>
          <p:txBody>
            <a:bodyPr wrap="square" lIns="0" tIns="0" rIns="0" bIns="0" rtlCol="0" anchor="t">
              <a:spAutoFit/>
            </a:bodyPr>
            <a:lstStyle/>
            <a:p>
              <a:pPr algn="ctr">
                <a:lnSpc>
                  <a:spcPts val="1493"/>
                </a:lnSpc>
                <a:spcBef>
                  <a:spcPct val="0"/>
                </a:spcBef>
              </a:pPr>
              <a:r>
                <a:rPr lang="en-US" sz="1600" spc="53">
                  <a:solidFill>
                    <a:srgbClr val="08122B"/>
                  </a:solidFill>
                  <a:latin typeface="Overpass Light"/>
                </a:rPr>
                <a:t>40.015 Simulation Modeling and Analysis | </a:t>
              </a:r>
              <a:r>
                <a:rPr lang="en-US" sz="1600">
                  <a:latin typeface="Overpass Light"/>
                  <a:cs typeface="Halant Medium" panose="020B0604020202020204" charset="0"/>
                </a:rPr>
                <a:t>Mass Rapid Transit System Line Simulation</a:t>
              </a:r>
            </a:p>
          </p:txBody>
        </p:sp>
      </p:grpSp>
      <p:sp>
        <p:nvSpPr>
          <p:cNvPr id="21" name="TextBox 12">
            <a:extLst>
              <a:ext uri="{FF2B5EF4-FFF2-40B4-BE49-F238E27FC236}">
                <a16:creationId xmlns:a16="http://schemas.microsoft.com/office/drawing/2014/main" id="{324733AC-C6C2-4D53-BFA7-D64FE8432D89}"/>
              </a:ext>
            </a:extLst>
          </p:cNvPr>
          <p:cNvSpPr txBox="1"/>
          <p:nvPr/>
        </p:nvSpPr>
        <p:spPr>
          <a:xfrm>
            <a:off x="742948" y="803140"/>
            <a:ext cx="7952643" cy="327077"/>
          </a:xfrm>
          <a:prstGeom prst="rect">
            <a:avLst/>
          </a:prstGeom>
        </p:spPr>
        <p:txBody>
          <a:bodyPr wrap="square" lIns="0" tIns="0" rIns="0" bIns="0" rtlCol="0" anchor="t">
            <a:spAutoFit/>
          </a:bodyPr>
          <a:lstStyle/>
          <a:p>
            <a:pPr>
              <a:lnSpc>
                <a:spcPts val="1493"/>
              </a:lnSpc>
              <a:spcBef>
                <a:spcPct val="0"/>
              </a:spcBef>
            </a:pPr>
            <a:r>
              <a:rPr lang="en-US" sz="5400" b="1" spc="53">
                <a:solidFill>
                  <a:srgbClr val="08122B"/>
                </a:solidFill>
                <a:latin typeface="Overpass Light"/>
                <a:cs typeface="Halant Medium" panose="020B0604020202020204" charset="0"/>
              </a:rPr>
              <a:t>Model Extensions</a:t>
            </a:r>
            <a:endParaRPr lang="en-US" sz="5400" b="1">
              <a:latin typeface="Overpass Light"/>
              <a:cs typeface="Halant Medium" panose="020B0604020202020204" charset="0"/>
            </a:endParaRPr>
          </a:p>
        </p:txBody>
      </p:sp>
      <p:sp>
        <p:nvSpPr>
          <p:cNvPr id="23" name="Freeform 6">
            <a:extLst>
              <a:ext uri="{FF2B5EF4-FFF2-40B4-BE49-F238E27FC236}">
                <a16:creationId xmlns:a16="http://schemas.microsoft.com/office/drawing/2014/main" id="{D65F253B-401E-4175-8AB3-4440D668FCAF}"/>
              </a:ext>
            </a:extLst>
          </p:cNvPr>
          <p:cNvSpPr/>
          <p:nvPr/>
        </p:nvSpPr>
        <p:spPr>
          <a:xfrm>
            <a:off x="723900" y="1107358"/>
            <a:ext cx="10744200" cy="45719"/>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sp>
        <p:nvSpPr>
          <p:cNvPr id="46" name="TextBox 12">
            <a:extLst>
              <a:ext uri="{FF2B5EF4-FFF2-40B4-BE49-F238E27FC236}">
                <a16:creationId xmlns:a16="http://schemas.microsoft.com/office/drawing/2014/main" id="{271F1A6A-C3F3-490A-BEB4-E88D5C053F21}"/>
              </a:ext>
            </a:extLst>
          </p:cNvPr>
          <p:cNvSpPr txBox="1"/>
          <p:nvPr/>
        </p:nvSpPr>
        <p:spPr>
          <a:xfrm>
            <a:off x="761996" y="1300897"/>
            <a:ext cx="10706104" cy="3281026"/>
          </a:xfrm>
          <a:prstGeom prst="rect">
            <a:avLst/>
          </a:prstGeom>
        </p:spPr>
        <p:txBody>
          <a:bodyPr wrap="square" lIns="0" tIns="0" rIns="0" bIns="0" rtlCol="0" anchor="t">
            <a:spAutoFit/>
          </a:bodyPr>
          <a:lstStyle/>
          <a:p>
            <a:pPr>
              <a:lnSpc>
                <a:spcPct val="150000"/>
              </a:lnSpc>
              <a:spcBef>
                <a:spcPct val="0"/>
              </a:spcBef>
            </a:pPr>
            <a:r>
              <a:rPr lang="en-US" b="1" u="sng">
                <a:latin typeface="Overpass Light"/>
              </a:rPr>
              <a:t>Possible Extensions and Improvements to the Model:</a:t>
            </a:r>
          </a:p>
          <a:p>
            <a:pPr marL="742950" lvl="1" indent="-285750">
              <a:lnSpc>
                <a:spcPct val="150000"/>
              </a:lnSpc>
              <a:spcBef>
                <a:spcPct val="0"/>
              </a:spcBef>
              <a:buFont typeface="Arial" panose="020B0604020202020204" pitchFamily="34" charset="0"/>
              <a:buChar char="•"/>
            </a:pPr>
            <a:r>
              <a:rPr lang="en-US" spc="53">
                <a:solidFill>
                  <a:srgbClr val="08122B"/>
                </a:solidFill>
                <a:latin typeface="Overpass Light"/>
                <a:cs typeface="Halant Medium" panose="020B0604020202020204" charset="0"/>
              </a:rPr>
              <a:t>Distinct passenger interarrival rates for each station and direction given more detailed data.</a:t>
            </a:r>
          </a:p>
          <a:p>
            <a:pPr marL="742950" lvl="1" indent="-285750">
              <a:lnSpc>
                <a:spcPct val="150000"/>
              </a:lnSpc>
              <a:spcBef>
                <a:spcPct val="0"/>
              </a:spcBef>
              <a:buFont typeface="Arial" panose="020B0604020202020204" pitchFamily="34" charset="0"/>
              <a:buChar char="•"/>
            </a:pPr>
            <a:r>
              <a:rPr lang="en-US" spc="53">
                <a:solidFill>
                  <a:srgbClr val="08122B"/>
                </a:solidFill>
                <a:latin typeface="Overpass Light"/>
                <a:cs typeface="Halant Medium" panose="020B0604020202020204" charset="0"/>
              </a:rPr>
              <a:t>Passenger departures to follow a certain distribution instead of constant proportion.</a:t>
            </a:r>
          </a:p>
          <a:p>
            <a:pPr marL="742950" lvl="1" indent="-285750">
              <a:lnSpc>
                <a:spcPct val="150000"/>
              </a:lnSpc>
              <a:spcBef>
                <a:spcPct val="0"/>
              </a:spcBef>
              <a:buFont typeface="Arial" panose="020B0604020202020204" pitchFamily="34" charset="0"/>
              <a:buChar char="•"/>
            </a:pPr>
            <a:r>
              <a:rPr lang="en-US" spc="53">
                <a:solidFill>
                  <a:srgbClr val="08122B"/>
                </a:solidFill>
                <a:latin typeface="Overpass Light"/>
                <a:cs typeface="Halant Medium" panose="020B0604020202020204" charset="0"/>
              </a:rPr>
              <a:t>More complex models extending from basic model: </a:t>
            </a:r>
          </a:p>
          <a:p>
            <a:pPr marL="1200150" lvl="2" indent="-285750">
              <a:lnSpc>
                <a:spcPct val="150000"/>
              </a:lnSpc>
              <a:spcBef>
                <a:spcPct val="0"/>
              </a:spcBef>
              <a:buFont typeface="Arial" panose="020B0604020202020204" pitchFamily="34" charset="0"/>
              <a:buChar char="•"/>
            </a:pPr>
            <a:r>
              <a:rPr lang="en-US" spc="53">
                <a:solidFill>
                  <a:srgbClr val="08122B"/>
                </a:solidFill>
                <a:latin typeface="Overpass Light"/>
                <a:cs typeface="Halant Medium" panose="020B0604020202020204" charset="0"/>
              </a:rPr>
              <a:t>Split tracks;</a:t>
            </a:r>
          </a:p>
          <a:p>
            <a:pPr marL="1200150" lvl="2" indent="-285750">
              <a:lnSpc>
                <a:spcPct val="150000"/>
              </a:lnSpc>
              <a:spcBef>
                <a:spcPct val="0"/>
              </a:spcBef>
              <a:buFont typeface="Arial" panose="020B0604020202020204" pitchFamily="34" charset="0"/>
              <a:buChar char="•"/>
            </a:pPr>
            <a:r>
              <a:rPr lang="en-US" spc="53">
                <a:solidFill>
                  <a:srgbClr val="08122B"/>
                </a:solidFill>
                <a:latin typeface="Overpass Light"/>
                <a:cs typeface="Halant Medium" panose="020B0604020202020204" charset="0"/>
              </a:rPr>
              <a:t>Consider passenger arrivals from other lines at connecting station;</a:t>
            </a:r>
          </a:p>
          <a:p>
            <a:pPr marL="1200150" lvl="2" indent="-285750">
              <a:lnSpc>
                <a:spcPct val="150000"/>
              </a:lnSpc>
              <a:spcBef>
                <a:spcPct val="0"/>
              </a:spcBef>
              <a:buFont typeface="Arial" panose="020B0604020202020204" pitchFamily="34" charset="0"/>
              <a:buChar char="•"/>
            </a:pPr>
            <a:r>
              <a:rPr lang="en-US" spc="53">
                <a:solidFill>
                  <a:srgbClr val="08122B"/>
                </a:solidFill>
                <a:latin typeface="Overpass Light"/>
                <a:cs typeface="Halant Medium" panose="020B0604020202020204" charset="0"/>
              </a:rPr>
              <a:t>Consider downtime entities in </a:t>
            </a:r>
            <a:r>
              <a:rPr lang="en-US" spc="53" err="1">
                <a:solidFill>
                  <a:srgbClr val="08122B"/>
                </a:solidFill>
                <a:latin typeface="Overpass Light"/>
                <a:cs typeface="Halant Medium" panose="020B0604020202020204" charset="0"/>
              </a:rPr>
              <a:t>JaamSim</a:t>
            </a:r>
            <a:r>
              <a:rPr lang="en-US" spc="53">
                <a:solidFill>
                  <a:srgbClr val="08122B"/>
                </a:solidFill>
                <a:latin typeface="Overpass Light"/>
                <a:cs typeface="Halant Medium" panose="020B0604020202020204" charset="0"/>
              </a:rPr>
              <a:t> (breakdown disruptions or signaling faults).</a:t>
            </a:r>
          </a:p>
          <a:p>
            <a:pPr marL="742950" lvl="1" indent="-285750">
              <a:lnSpc>
                <a:spcPct val="150000"/>
              </a:lnSpc>
              <a:spcBef>
                <a:spcPct val="0"/>
              </a:spcBef>
              <a:buFont typeface="Arial" panose="020B0604020202020204" pitchFamily="34" charset="0"/>
              <a:buChar char="•"/>
            </a:pPr>
            <a:r>
              <a:rPr lang="en-US" spc="53">
                <a:solidFill>
                  <a:srgbClr val="08122B"/>
                </a:solidFill>
                <a:latin typeface="Overpass Light"/>
                <a:cs typeface="Halant Medium" panose="020B0604020202020204" charset="0"/>
              </a:rPr>
              <a:t>All stated improvements require more data to determine the parameter values and distributions.</a:t>
            </a:r>
          </a:p>
        </p:txBody>
      </p:sp>
    </p:spTree>
    <p:extLst>
      <p:ext uri="{BB962C8B-B14F-4D97-AF65-F5344CB8AC3E}">
        <p14:creationId xmlns:p14="http://schemas.microsoft.com/office/powerpoint/2010/main" val="35204957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036571" y="1137623"/>
            <a:ext cx="5059429" cy="4703369"/>
          </a:xfrm>
          <a:prstGeom prst="rect">
            <a:avLst/>
          </a:prstGeom>
          <a:solidFill>
            <a:srgbClr val="242427"/>
          </a:solidFill>
        </p:spPr>
        <p:txBody>
          <a:bodyPr/>
          <a:lstStyle/>
          <a:p>
            <a:endParaRPr lang="en-SG" sz="1200"/>
          </a:p>
        </p:txBody>
      </p:sp>
      <p:sp>
        <p:nvSpPr>
          <p:cNvPr id="4" name="AutoShape 4"/>
          <p:cNvSpPr/>
          <p:nvPr/>
        </p:nvSpPr>
        <p:spPr>
          <a:xfrm>
            <a:off x="685800" y="6165732"/>
            <a:ext cx="3705089" cy="6469"/>
          </a:xfrm>
          <a:prstGeom prst="rect">
            <a:avLst/>
          </a:prstGeom>
          <a:solidFill>
            <a:srgbClr val="F5F6F4"/>
          </a:solidFill>
        </p:spPr>
      </p:sp>
      <p:sp>
        <p:nvSpPr>
          <p:cNvPr id="8" name="TextBox 8"/>
          <p:cNvSpPr txBox="1"/>
          <p:nvPr/>
        </p:nvSpPr>
        <p:spPr>
          <a:xfrm>
            <a:off x="1582765" y="2746281"/>
            <a:ext cx="3893607" cy="615553"/>
          </a:xfrm>
          <a:prstGeom prst="rect">
            <a:avLst/>
          </a:prstGeom>
        </p:spPr>
        <p:txBody>
          <a:bodyPr wrap="square" lIns="0" tIns="0" rIns="0" bIns="0" rtlCol="0" anchor="t">
            <a:spAutoFit/>
          </a:bodyPr>
          <a:lstStyle/>
          <a:p>
            <a:r>
              <a:rPr lang="en-US" sz="4000" b="1">
                <a:solidFill>
                  <a:srgbClr val="F5F6F4"/>
                </a:solidFill>
                <a:latin typeface="Halant Medium" panose="020B0604020202020204" charset="0"/>
                <a:cs typeface="Halant Medium" panose="020B0604020202020204" charset="0"/>
              </a:rPr>
              <a:t>THANK YOU</a:t>
            </a:r>
          </a:p>
        </p:txBody>
      </p:sp>
      <p:sp>
        <p:nvSpPr>
          <p:cNvPr id="12" name="TextBox 12"/>
          <p:cNvSpPr txBox="1"/>
          <p:nvPr/>
        </p:nvSpPr>
        <p:spPr>
          <a:xfrm>
            <a:off x="1667308" y="6140444"/>
            <a:ext cx="8857384" cy="205184"/>
          </a:xfrm>
          <a:prstGeom prst="rect">
            <a:avLst/>
          </a:prstGeom>
        </p:spPr>
        <p:txBody>
          <a:bodyPr wrap="square" lIns="0" tIns="0" rIns="0" bIns="0" rtlCol="0" anchor="t">
            <a:spAutoFit/>
          </a:bodyPr>
          <a:lstStyle/>
          <a:p>
            <a:pPr algn="ctr">
              <a:lnSpc>
                <a:spcPts val="1493"/>
              </a:lnSpc>
              <a:spcBef>
                <a:spcPct val="0"/>
              </a:spcBef>
            </a:pPr>
            <a:r>
              <a:rPr lang="en-US" sz="1600" spc="53">
                <a:solidFill>
                  <a:srgbClr val="08122B"/>
                </a:solidFill>
                <a:latin typeface="Overpass Light"/>
              </a:rPr>
              <a:t>40.015 Simulation Modeling and Analysis | Term 06 2021</a:t>
            </a:r>
          </a:p>
        </p:txBody>
      </p:sp>
      <p:sp>
        <p:nvSpPr>
          <p:cNvPr id="13" name="TextBox 13"/>
          <p:cNvSpPr txBox="1"/>
          <p:nvPr/>
        </p:nvSpPr>
        <p:spPr>
          <a:xfrm>
            <a:off x="1617934" y="3535261"/>
            <a:ext cx="3886830" cy="1179810"/>
          </a:xfrm>
          <a:prstGeom prst="rect">
            <a:avLst/>
          </a:prstGeom>
        </p:spPr>
        <p:txBody>
          <a:bodyPr lIns="0" tIns="0" rIns="0" bIns="0" rtlCol="0" anchor="t">
            <a:spAutoFit/>
          </a:bodyPr>
          <a:lstStyle/>
          <a:p>
            <a:pPr>
              <a:lnSpc>
                <a:spcPts val="2347"/>
              </a:lnSpc>
            </a:pPr>
            <a:r>
              <a:rPr lang="en-US" sz="2133" b="1">
                <a:solidFill>
                  <a:srgbClr val="F5F6F4"/>
                </a:solidFill>
                <a:latin typeface="Halant Medium"/>
              </a:rPr>
              <a:t>Team 08</a:t>
            </a:r>
          </a:p>
          <a:p>
            <a:pPr>
              <a:lnSpc>
                <a:spcPts val="2347"/>
              </a:lnSpc>
            </a:pPr>
            <a:endParaRPr lang="en-US" sz="2133" b="1">
              <a:solidFill>
                <a:srgbClr val="F5F6F4"/>
              </a:solidFill>
              <a:latin typeface="Halant Medium"/>
            </a:endParaRPr>
          </a:p>
          <a:p>
            <a:pPr>
              <a:lnSpc>
                <a:spcPts val="2347"/>
              </a:lnSpc>
            </a:pPr>
            <a:r>
              <a:rPr lang="en-US" sz="2133" b="1">
                <a:solidFill>
                  <a:srgbClr val="F5F6F4"/>
                </a:solidFill>
                <a:latin typeface="Halant Medium"/>
              </a:rPr>
              <a:t>Lee Min </a:t>
            </a:r>
            <a:r>
              <a:rPr lang="en-US" sz="2133" b="1" err="1">
                <a:solidFill>
                  <a:srgbClr val="F5F6F4"/>
                </a:solidFill>
                <a:latin typeface="Halant Medium"/>
              </a:rPr>
              <a:t>Shuen</a:t>
            </a:r>
            <a:endParaRPr lang="en-US" sz="2133" b="1">
              <a:solidFill>
                <a:srgbClr val="F5F6F4"/>
              </a:solidFill>
              <a:latin typeface="Halant Medium"/>
            </a:endParaRPr>
          </a:p>
          <a:p>
            <a:pPr>
              <a:lnSpc>
                <a:spcPts val="2347"/>
              </a:lnSpc>
            </a:pPr>
            <a:r>
              <a:rPr lang="en-US" sz="2133" b="1">
                <a:solidFill>
                  <a:srgbClr val="F5F6F4"/>
                </a:solidFill>
                <a:latin typeface="Halant Medium"/>
              </a:rPr>
              <a:t>Samuel Sim Wei Xuan</a:t>
            </a:r>
          </a:p>
        </p:txBody>
      </p:sp>
      <p:pic>
        <p:nvPicPr>
          <p:cNvPr id="1026" name="Picture 2" descr="MRT reliability in Singapore on a par with that in HK, Taipei, Transport  News &amp;amp; Top Stories - The Straits Times">
            <a:extLst>
              <a:ext uri="{FF2B5EF4-FFF2-40B4-BE49-F238E27FC236}">
                <a16:creationId xmlns:a16="http://schemas.microsoft.com/office/drawing/2014/main" id="{BAFA02F7-D4EA-405A-A315-35FB8BD27AC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970" t="-107" r="19171" b="107"/>
          <a:stretch/>
        </p:blipFill>
        <p:spPr bwMode="auto">
          <a:xfrm>
            <a:off x="6096000" y="1137622"/>
            <a:ext cx="5072652" cy="4703369"/>
          </a:xfrm>
          <a:prstGeom prst="rect">
            <a:avLst/>
          </a:prstGeom>
          <a:noFill/>
          <a:extLst>
            <a:ext uri="{909E8E84-426E-40DD-AFC4-6F175D3DCCD1}">
              <a14:hiddenFill xmlns:a14="http://schemas.microsoft.com/office/drawing/2010/main">
                <a:solidFill>
                  <a:srgbClr val="FFFFFF"/>
                </a:solidFill>
              </a14:hiddenFill>
            </a:ext>
          </a:extLst>
        </p:spPr>
      </p:pic>
      <p:sp>
        <p:nvSpPr>
          <p:cNvPr id="15" name="Freeform 6">
            <a:extLst>
              <a:ext uri="{FF2B5EF4-FFF2-40B4-BE49-F238E27FC236}">
                <a16:creationId xmlns:a16="http://schemas.microsoft.com/office/drawing/2014/main" id="{9DE4A938-4AB6-4AE6-9ABC-B6011937D294}"/>
              </a:ext>
            </a:extLst>
          </p:cNvPr>
          <p:cNvSpPr/>
          <p:nvPr/>
        </p:nvSpPr>
        <p:spPr>
          <a:xfrm>
            <a:off x="1582766" y="3415855"/>
            <a:ext cx="3893607" cy="45719"/>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spTree>
    <p:extLst>
      <p:ext uri="{BB962C8B-B14F-4D97-AF65-F5344CB8AC3E}">
        <p14:creationId xmlns:p14="http://schemas.microsoft.com/office/powerpoint/2010/main" val="1048277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7FEB452-A057-48A5-8940-7FD597FE20AB}"/>
              </a:ext>
            </a:extLst>
          </p:cNvPr>
          <p:cNvGrpSpPr/>
          <p:nvPr/>
        </p:nvGrpSpPr>
        <p:grpSpPr>
          <a:xfrm>
            <a:off x="704851" y="6165732"/>
            <a:ext cx="10782298" cy="432686"/>
            <a:chOff x="685800" y="6165732"/>
            <a:chExt cx="10782298" cy="432686"/>
          </a:xfrm>
        </p:grpSpPr>
        <p:sp>
          <p:nvSpPr>
            <p:cNvPr id="4" name="AutoShape 4"/>
            <p:cNvSpPr/>
            <p:nvPr/>
          </p:nvSpPr>
          <p:spPr>
            <a:xfrm>
              <a:off x="685800" y="6165732"/>
              <a:ext cx="3705089" cy="6469"/>
            </a:xfrm>
            <a:prstGeom prst="rect">
              <a:avLst/>
            </a:prstGeom>
            <a:solidFill>
              <a:srgbClr val="F5F6F4"/>
            </a:solidFill>
          </p:spPr>
        </p:sp>
        <p:grpSp>
          <p:nvGrpSpPr>
            <p:cNvPr id="5" name="Group 5"/>
            <p:cNvGrpSpPr/>
            <p:nvPr/>
          </p:nvGrpSpPr>
          <p:grpSpPr>
            <a:xfrm>
              <a:off x="723898" y="6206491"/>
              <a:ext cx="10744200" cy="45719"/>
              <a:chOff x="29730" y="277245"/>
              <a:chExt cx="2095995" cy="19685"/>
            </a:xfrm>
            <a:solidFill>
              <a:schemeClr val="tx1"/>
            </a:solidFill>
          </p:grpSpPr>
          <p:sp>
            <p:nvSpPr>
              <p:cNvPr id="6" name="Freeform 6"/>
              <p:cNvSpPr/>
              <p:nvPr/>
            </p:nvSpPr>
            <p:spPr>
              <a:xfrm>
                <a:off x="29730" y="277245"/>
                <a:ext cx="2095995" cy="19685"/>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grpSp>
        <p:sp>
          <p:nvSpPr>
            <p:cNvPr id="12" name="TextBox 12"/>
            <p:cNvSpPr txBox="1"/>
            <p:nvPr/>
          </p:nvSpPr>
          <p:spPr>
            <a:xfrm>
              <a:off x="1514908" y="6400030"/>
              <a:ext cx="8857384" cy="198388"/>
            </a:xfrm>
            <a:prstGeom prst="rect">
              <a:avLst/>
            </a:prstGeom>
          </p:spPr>
          <p:txBody>
            <a:bodyPr wrap="square" lIns="0" tIns="0" rIns="0" bIns="0" rtlCol="0" anchor="t">
              <a:spAutoFit/>
            </a:bodyPr>
            <a:lstStyle/>
            <a:p>
              <a:pPr algn="ctr">
                <a:lnSpc>
                  <a:spcPts val="1493"/>
                </a:lnSpc>
                <a:spcBef>
                  <a:spcPct val="0"/>
                </a:spcBef>
              </a:pPr>
              <a:r>
                <a:rPr lang="en-US" sz="1600" spc="53">
                  <a:solidFill>
                    <a:srgbClr val="08122B"/>
                  </a:solidFill>
                  <a:latin typeface="Overpass Light"/>
                </a:rPr>
                <a:t>40.015 Simulation Modeling and Analysis | </a:t>
              </a:r>
              <a:r>
                <a:rPr lang="en-US" sz="1600">
                  <a:latin typeface="Overpass Light"/>
                  <a:cs typeface="Halant Medium" panose="020B0604020202020204" charset="0"/>
                </a:rPr>
                <a:t>Mass Rapid Transit System Line Simulation</a:t>
              </a:r>
            </a:p>
          </p:txBody>
        </p:sp>
      </p:grpSp>
      <p:sp>
        <p:nvSpPr>
          <p:cNvPr id="21" name="TextBox 12">
            <a:extLst>
              <a:ext uri="{FF2B5EF4-FFF2-40B4-BE49-F238E27FC236}">
                <a16:creationId xmlns:a16="http://schemas.microsoft.com/office/drawing/2014/main" id="{324733AC-C6C2-4D53-BFA7-D64FE8432D89}"/>
              </a:ext>
            </a:extLst>
          </p:cNvPr>
          <p:cNvSpPr txBox="1"/>
          <p:nvPr/>
        </p:nvSpPr>
        <p:spPr>
          <a:xfrm>
            <a:off x="742948" y="803140"/>
            <a:ext cx="7952643" cy="327077"/>
          </a:xfrm>
          <a:prstGeom prst="rect">
            <a:avLst/>
          </a:prstGeom>
        </p:spPr>
        <p:txBody>
          <a:bodyPr wrap="square" lIns="0" tIns="0" rIns="0" bIns="0" rtlCol="0" anchor="t">
            <a:spAutoFit/>
          </a:bodyPr>
          <a:lstStyle/>
          <a:p>
            <a:pPr>
              <a:lnSpc>
                <a:spcPts val="1493"/>
              </a:lnSpc>
              <a:spcBef>
                <a:spcPct val="0"/>
              </a:spcBef>
            </a:pPr>
            <a:r>
              <a:rPr lang="en-US" sz="5400" b="1" spc="53">
                <a:solidFill>
                  <a:srgbClr val="08122B"/>
                </a:solidFill>
                <a:latin typeface="Overpass Light"/>
              </a:rPr>
              <a:t>Data Collection</a:t>
            </a:r>
            <a:endParaRPr lang="en-US" sz="5400" b="1">
              <a:latin typeface="Overpass Light"/>
              <a:cs typeface="Halant Medium" panose="020B0604020202020204" charset="0"/>
            </a:endParaRPr>
          </a:p>
        </p:txBody>
      </p:sp>
      <p:sp>
        <p:nvSpPr>
          <p:cNvPr id="23" name="Freeform 6">
            <a:extLst>
              <a:ext uri="{FF2B5EF4-FFF2-40B4-BE49-F238E27FC236}">
                <a16:creationId xmlns:a16="http://schemas.microsoft.com/office/drawing/2014/main" id="{D65F253B-401E-4175-8AB3-4440D668FCAF}"/>
              </a:ext>
            </a:extLst>
          </p:cNvPr>
          <p:cNvSpPr/>
          <p:nvPr/>
        </p:nvSpPr>
        <p:spPr>
          <a:xfrm>
            <a:off x="723900" y="1107358"/>
            <a:ext cx="10744200" cy="45719"/>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sp>
        <p:nvSpPr>
          <p:cNvPr id="46" name="TextBox 12">
            <a:extLst>
              <a:ext uri="{FF2B5EF4-FFF2-40B4-BE49-F238E27FC236}">
                <a16:creationId xmlns:a16="http://schemas.microsoft.com/office/drawing/2014/main" id="{271F1A6A-C3F3-490A-BEB4-E88D5C053F21}"/>
              </a:ext>
            </a:extLst>
          </p:cNvPr>
          <p:cNvSpPr txBox="1"/>
          <p:nvPr/>
        </p:nvSpPr>
        <p:spPr>
          <a:xfrm>
            <a:off x="761996" y="1356875"/>
            <a:ext cx="10706104" cy="3281026"/>
          </a:xfrm>
          <a:prstGeom prst="rect">
            <a:avLst/>
          </a:prstGeom>
        </p:spPr>
        <p:txBody>
          <a:bodyPr wrap="square" lIns="0" tIns="0" rIns="0" bIns="0" rtlCol="0" anchor="t">
            <a:spAutoFit/>
          </a:bodyPr>
          <a:lstStyle/>
          <a:p>
            <a:pPr>
              <a:lnSpc>
                <a:spcPct val="150000"/>
              </a:lnSpc>
              <a:spcBef>
                <a:spcPct val="0"/>
              </a:spcBef>
            </a:pPr>
            <a:r>
              <a:rPr lang="en-US" b="1" u="sng" spc="53">
                <a:solidFill>
                  <a:srgbClr val="08122B"/>
                </a:solidFill>
                <a:latin typeface="Overpass Light"/>
              </a:rPr>
              <a:t>Objective: </a:t>
            </a:r>
          </a:p>
          <a:p>
            <a:pPr marL="742950" lvl="1" indent="-285750">
              <a:lnSpc>
                <a:spcPct val="150000"/>
              </a:lnSpc>
              <a:spcBef>
                <a:spcPct val="0"/>
              </a:spcBef>
              <a:buFont typeface="Arial" panose="020B0604020202020204" pitchFamily="34" charset="0"/>
              <a:buChar char="•"/>
            </a:pPr>
            <a:r>
              <a:rPr lang="en-US" spc="53">
                <a:solidFill>
                  <a:srgbClr val="08122B"/>
                </a:solidFill>
                <a:latin typeface="Overpass Light"/>
                <a:cs typeface="Halant Medium" panose="020B0604020202020204" charset="0"/>
              </a:rPr>
              <a:t>Obtain suitable passenger arrival values for our Simulation model timeseries exponential distribution from LTA API.</a:t>
            </a:r>
          </a:p>
          <a:p>
            <a:pPr marL="742950" lvl="1" indent="-285750">
              <a:lnSpc>
                <a:spcPct val="150000"/>
              </a:lnSpc>
              <a:spcBef>
                <a:spcPct val="0"/>
              </a:spcBef>
              <a:buFont typeface="Arial" panose="020B0604020202020204" pitchFamily="34" charset="0"/>
              <a:buChar char="•"/>
            </a:pPr>
            <a:endParaRPr lang="en-US" spc="53">
              <a:solidFill>
                <a:srgbClr val="08122B"/>
              </a:solidFill>
              <a:latin typeface="Overpass Light"/>
              <a:cs typeface="Halant Medium" panose="020B0604020202020204" charset="0"/>
            </a:endParaRPr>
          </a:p>
          <a:p>
            <a:pPr algn="just">
              <a:lnSpc>
                <a:spcPct val="150000"/>
              </a:lnSpc>
              <a:spcBef>
                <a:spcPct val="0"/>
              </a:spcBef>
            </a:pPr>
            <a:r>
              <a:rPr lang="en-US" b="1" u="sng">
                <a:latin typeface="Overpass Light"/>
                <a:cs typeface="Halant Medium" panose="020B0604020202020204" charset="0"/>
              </a:rPr>
              <a:t>Assumptions:</a:t>
            </a:r>
          </a:p>
          <a:p>
            <a:pPr marL="742950" lvl="1" indent="-285750" algn="just">
              <a:lnSpc>
                <a:spcPct val="150000"/>
              </a:lnSpc>
              <a:spcBef>
                <a:spcPct val="0"/>
              </a:spcBef>
              <a:buFont typeface="Arial" panose="020B0604020202020204" pitchFamily="34" charset="0"/>
              <a:buChar char="•"/>
            </a:pPr>
            <a:r>
              <a:rPr lang="en-US">
                <a:latin typeface="Overpass Light"/>
                <a:cs typeface="Halant Medium" panose="020B0604020202020204" charset="0"/>
              </a:rPr>
              <a:t>Peak hours are 0600hrs to 0900hrs (morning), 1700hrs to 1900hrs (evening).</a:t>
            </a:r>
          </a:p>
          <a:p>
            <a:pPr marL="742950" lvl="1" indent="-285750" algn="just">
              <a:lnSpc>
                <a:spcPct val="150000"/>
              </a:lnSpc>
              <a:spcBef>
                <a:spcPct val="0"/>
              </a:spcBef>
              <a:buFont typeface="Arial" panose="020B0604020202020204" pitchFamily="34" charset="0"/>
              <a:buChar char="•"/>
            </a:pPr>
            <a:r>
              <a:rPr lang="en-US">
                <a:latin typeface="Overpass Light"/>
                <a:cs typeface="Halant Medium" panose="020B0604020202020204" charset="0"/>
              </a:rPr>
              <a:t>Passenger arrivals at stations connected to more than 1 line are assumed to be spilt evenly between all connected lines. E.g. Passenger arrivals at CE1/DT16 are spilt into 2 evenly.</a:t>
            </a:r>
          </a:p>
        </p:txBody>
      </p:sp>
    </p:spTree>
    <p:extLst>
      <p:ext uri="{BB962C8B-B14F-4D97-AF65-F5344CB8AC3E}">
        <p14:creationId xmlns:p14="http://schemas.microsoft.com/office/powerpoint/2010/main" val="2066657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7FEB452-A057-48A5-8940-7FD597FE20AB}"/>
              </a:ext>
            </a:extLst>
          </p:cNvPr>
          <p:cNvGrpSpPr/>
          <p:nvPr/>
        </p:nvGrpSpPr>
        <p:grpSpPr>
          <a:xfrm>
            <a:off x="704851" y="6165732"/>
            <a:ext cx="10782298" cy="432686"/>
            <a:chOff x="685800" y="6165732"/>
            <a:chExt cx="10782298" cy="432686"/>
          </a:xfrm>
        </p:grpSpPr>
        <p:sp>
          <p:nvSpPr>
            <p:cNvPr id="4" name="AutoShape 4"/>
            <p:cNvSpPr/>
            <p:nvPr/>
          </p:nvSpPr>
          <p:spPr>
            <a:xfrm>
              <a:off x="685800" y="6165732"/>
              <a:ext cx="3705089" cy="6469"/>
            </a:xfrm>
            <a:prstGeom prst="rect">
              <a:avLst/>
            </a:prstGeom>
            <a:solidFill>
              <a:srgbClr val="F5F6F4"/>
            </a:solidFill>
          </p:spPr>
        </p:sp>
        <p:grpSp>
          <p:nvGrpSpPr>
            <p:cNvPr id="5" name="Group 5"/>
            <p:cNvGrpSpPr/>
            <p:nvPr/>
          </p:nvGrpSpPr>
          <p:grpSpPr>
            <a:xfrm>
              <a:off x="723898" y="6206491"/>
              <a:ext cx="10744200" cy="45719"/>
              <a:chOff x="29730" y="277245"/>
              <a:chExt cx="2095995" cy="19685"/>
            </a:xfrm>
            <a:solidFill>
              <a:schemeClr val="tx1"/>
            </a:solidFill>
          </p:grpSpPr>
          <p:sp>
            <p:nvSpPr>
              <p:cNvPr id="6" name="Freeform 6"/>
              <p:cNvSpPr/>
              <p:nvPr/>
            </p:nvSpPr>
            <p:spPr>
              <a:xfrm>
                <a:off x="29730" y="277245"/>
                <a:ext cx="2095995" cy="19685"/>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grpSp>
        <p:sp>
          <p:nvSpPr>
            <p:cNvPr id="12" name="TextBox 12"/>
            <p:cNvSpPr txBox="1"/>
            <p:nvPr/>
          </p:nvSpPr>
          <p:spPr>
            <a:xfrm>
              <a:off x="1514908" y="6400030"/>
              <a:ext cx="8857384" cy="198388"/>
            </a:xfrm>
            <a:prstGeom prst="rect">
              <a:avLst/>
            </a:prstGeom>
          </p:spPr>
          <p:txBody>
            <a:bodyPr wrap="square" lIns="0" tIns="0" rIns="0" bIns="0" rtlCol="0" anchor="t">
              <a:spAutoFit/>
            </a:bodyPr>
            <a:lstStyle/>
            <a:p>
              <a:pPr algn="ctr">
                <a:lnSpc>
                  <a:spcPts val="1493"/>
                </a:lnSpc>
                <a:spcBef>
                  <a:spcPct val="0"/>
                </a:spcBef>
              </a:pPr>
              <a:r>
                <a:rPr lang="en-US" sz="1600" spc="53">
                  <a:solidFill>
                    <a:srgbClr val="08122B"/>
                  </a:solidFill>
                  <a:latin typeface="Overpass Light"/>
                </a:rPr>
                <a:t>40.015 Simulation Modeling and Analysis | </a:t>
              </a:r>
              <a:r>
                <a:rPr lang="en-US" sz="1600">
                  <a:latin typeface="Overpass Light"/>
                  <a:cs typeface="Halant Medium" panose="020B0604020202020204" charset="0"/>
                </a:rPr>
                <a:t>Mass Rapid Transit System Line Simulation</a:t>
              </a:r>
            </a:p>
          </p:txBody>
        </p:sp>
      </p:grpSp>
      <p:sp>
        <p:nvSpPr>
          <p:cNvPr id="21" name="TextBox 12">
            <a:extLst>
              <a:ext uri="{FF2B5EF4-FFF2-40B4-BE49-F238E27FC236}">
                <a16:creationId xmlns:a16="http://schemas.microsoft.com/office/drawing/2014/main" id="{324733AC-C6C2-4D53-BFA7-D64FE8432D89}"/>
              </a:ext>
            </a:extLst>
          </p:cNvPr>
          <p:cNvSpPr txBox="1"/>
          <p:nvPr/>
        </p:nvSpPr>
        <p:spPr>
          <a:xfrm>
            <a:off x="742948" y="803140"/>
            <a:ext cx="10511206" cy="327077"/>
          </a:xfrm>
          <a:prstGeom prst="rect">
            <a:avLst/>
          </a:prstGeom>
        </p:spPr>
        <p:txBody>
          <a:bodyPr wrap="square" lIns="0" tIns="0" rIns="0" bIns="0" rtlCol="0" anchor="t">
            <a:spAutoFit/>
          </a:bodyPr>
          <a:lstStyle/>
          <a:p>
            <a:pPr>
              <a:lnSpc>
                <a:spcPts val="1493"/>
              </a:lnSpc>
              <a:spcBef>
                <a:spcPct val="0"/>
              </a:spcBef>
            </a:pPr>
            <a:r>
              <a:rPr lang="en-US" sz="5400" b="1" spc="53">
                <a:solidFill>
                  <a:srgbClr val="08122B"/>
                </a:solidFill>
                <a:latin typeface="Overpass Light"/>
              </a:rPr>
              <a:t>Data Visualization</a:t>
            </a:r>
          </a:p>
        </p:txBody>
      </p:sp>
      <p:sp>
        <p:nvSpPr>
          <p:cNvPr id="23" name="Freeform 6">
            <a:extLst>
              <a:ext uri="{FF2B5EF4-FFF2-40B4-BE49-F238E27FC236}">
                <a16:creationId xmlns:a16="http://schemas.microsoft.com/office/drawing/2014/main" id="{D65F253B-401E-4175-8AB3-4440D668FCAF}"/>
              </a:ext>
            </a:extLst>
          </p:cNvPr>
          <p:cNvSpPr/>
          <p:nvPr/>
        </p:nvSpPr>
        <p:spPr>
          <a:xfrm>
            <a:off x="723900" y="1107358"/>
            <a:ext cx="10744200" cy="45719"/>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sp>
        <p:nvSpPr>
          <p:cNvPr id="15" name="TextBox 12">
            <a:extLst>
              <a:ext uri="{FF2B5EF4-FFF2-40B4-BE49-F238E27FC236}">
                <a16:creationId xmlns:a16="http://schemas.microsoft.com/office/drawing/2014/main" id="{6CBCD49F-C21E-450A-B1A1-B8303ED3F6CE}"/>
              </a:ext>
            </a:extLst>
          </p:cNvPr>
          <p:cNvSpPr txBox="1"/>
          <p:nvPr/>
        </p:nvSpPr>
        <p:spPr>
          <a:xfrm>
            <a:off x="761996" y="1441437"/>
            <a:ext cx="5096193" cy="4112023"/>
          </a:xfrm>
          <a:prstGeom prst="rect">
            <a:avLst/>
          </a:prstGeom>
        </p:spPr>
        <p:txBody>
          <a:bodyPr wrap="square" lIns="0" tIns="0" rIns="0" bIns="0" rtlCol="0" anchor="t">
            <a:spAutoFit/>
          </a:bodyPr>
          <a:lstStyle/>
          <a:p>
            <a:pPr marL="285750" indent="-285750">
              <a:lnSpc>
                <a:spcPct val="150000"/>
              </a:lnSpc>
              <a:spcBef>
                <a:spcPct val="0"/>
              </a:spcBef>
              <a:buFont typeface="Arial" panose="020B0604020202020204" pitchFamily="34" charset="0"/>
              <a:buChar char="•"/>
            </a:pPr>
            <a:r>
              <a:rPr lang="en-US" spc="53">
                <a:solidFill>
                  <a:srgbClr val="08122B"/>
                </a:solidFill>
                <a:latin typeface="Overpass Light"/>
              </a:rPr>
              <a:t>Combined all three csv datasets into a single large dataset.</a:t>
            </a:r>
          </a:p>
          <a:p>
            <a:pPr marL="285750" indent="-285750">
              <a:lnSpc>
                <a:spcPct val="150000"/>
              </a:lnSpc>
              <a:spcBef>
                <a:spcPct val="0"/>
              </a:spcBef>
              <a:buFont typeface="Arial" panose="020B0604020202020204" pitchFamily="34" charset="0"/>
              <a:buChar char="•"/>
            </a:pPr>
            <a:r>
              <a:rPr lang="en-US" spc="53">
                <a:solidFill>
                  <a:srgbClr val="08122B"/>
                </a:solidFill>
                <a:latin typeface="Overpass Light"/>
                <a:cs typeface="Halant Medium" panose="020B0604020202020204" charset="0"/>
              </a:rPr>
              <a:t>Split the single </a:t>
            </a:r>
            <a:r>
              <a:rPr lang="en-US" spc="53">
                <a:solidFill>
                  <a:srgbClr val="08122B"/>
                </a:solidFill>
                <a:latin typeface="Overpass Light"/>
              </a:rPr>
              <a:t>large </a:t>
            </a:r>
            <a:r>
              <a:rPr lang="en-US" spc="53">
                <a:solidFill>
                  <a:srgbClr val="08122B"/>
                </a:solidFill>
                <a:latin typeface="Overpass Light"/>
                <a:cs typeface="Halant Medium" panose="020B0604020202020204" charset="0"/>
              </a:rPr>
              <a:t>data set into 6 categories:</a:t>
            </a:r>
            <a:r>
              <a:rPr lang="en-US">
                <a:latin typeface="Overpass Light"/>
                <a:cs typeface="Halant Medium" panose="020B0604020202020204" charset="0"/>
              </a:rPr>
              <a:t> </a:t>
            </a:r>
          </a:p>
          <a:p>
            <a:pPr marL="800100" lvl="1" indent="-342900">
              <a:lnSpc>
                <a:spcPct val="150000"/>
              </a:lnSpc>
              <a:spcBef>
                <a:spcPct val="0"/>
              </a:spcBef>
              <a:buFont typeface="+mj-lt"/>
              <a:buAutoNum type="arabicPeriod"/>
            </a:pPr>
            <a:r>
              <a:rPr lang="en-US">
                <a:latin typeface="Overpass Light"/>
                <a:cs typeface="Halant Medium" panose="020B0604020202020204" charset="0"/>
              </a:rPr>
              <a:t>Weekday Morning Peak;</a:t>
            </a:r>
          </a:p>
          <a:p>
            <a:pPr marL="800100" lvl="1" indent="-342900">
              <a:lnSpc>
                <a:spcPct val="150000"/>
              </a:lnSpc>
              <a:spcBef>
                <a:spcPct val="0"/>
              </a:spcBef>
              <a:buFont typeface="+mj-lt"/>
              <a:buAutoNum type="arabicPeriod"/>
            </a:pPr>
            <a:r>
              <a:rPr lang="en-US">
                <a:latin typeface="Overpass Light"/>
                <a:cs typeface="Halant Medium" panose="020B0604020202020204" charset="0"/>
              </a:rPr>
              <a:t>Weekday Evening Peak;</a:t>
            </a:r>
          </a:p>
          <a:p>
            <a:pPr marL="800100" lvl="1" indent="-342900">
              <a:lnSpc>
                <a:spcPct val="150000"/>
              </a:lnSpc>
              <a:spcBef>
                <a:spcPct val="0"/>
              </a:spcBef>
              <a:buFont typeface="+mj-lt"/>
              <a:buAutoNum type="arabicPeriod"/>
            </a:pPr>
            <a:r>
              <a:rPr lang="en-US">
                <a:latin typeface="Overpass Light"/>
                <a:cs typeface="Halant Medium" panose="020B0604020202020204" charset="0"/>
              </a:rPr>
              <a:t>Weekday Non-Peak;</a:t>
            </a:r>
          </a:p>
          <a:p>
            <a:pPr marL="800100" lvl="1" indent="-342900">
              <a:lnSpc>
                <a:spcPct val="150000"/>
              </a:lnSpc>
              <a:spcBef>
                <a:spcPct val="0"/>
              </a:spcBef>
              <a:buFont typeface="+mj-lt"/>
              <a:buAutoNum type="arabicPeriod"/>
            </a:pPr>
            <a:r>
              <a:rPr lang="en-US">
                <a:latin typeface="Overpass Light"/>
                <a:cs typeface="Halant Medium" panose="020B0604020202020204" charset="0"/>
              </a:rPr>
              <a:t>Weekend Morning Peak;</a:t>
            </a:r>
          </a:p>
          <a:p>
            <a:pPr marL="800100" lvl="1" indent="-342900">
              <a:lnSpc>
                <a:spcPct val="150000"/>
              </a:lnSpc>
              <a:spcBef>
                <a:spcPct val="0"/>
              </a:spcBef>
              <a:buFont typeface="+mj-lt"/>
              <a:buAutoNum type="arabicPeriod"/>
            </a:pPr>
            <a:r>
              <a:rPr lang="en-US">
                <a:latin typeface="Overpass Light"/>
                <a:cs typeface="Halant Medium" panose="020B0604020202020204" charset="0"/>
              </a:rPr>
              <a:t>Weekend Evening Peak;</a:t>
            </a:r>
          </a:p>
          <a:p>
            <a:pPr marL="800100" lvl="1" indent="-342900">
              <a:lnSpc>
                <a:spcPct val="150000"/>
              </a:lnSpc>
              <a:spcBef>
                <a:spcPct val="0"/>
              </a:spcBef>
              <a:buFont typeface="+mj-lt"/>
              <a:buAutoNum type="arabicPeriod"/>
            </a:pPr>
            <a:r>
              <a:rPr lang="en-US">
                <a:latin typeface="Overpass Light"/>
                <a:cs typeface="Halant Medium" panose="020B0604020202020204" charset="0"/>
              </a:rPr>
              <a:t>Weekend Non-Peak.</a:t>
            </a:r>
          </a:p>
          <a:p>
            <a:pPr marL="285750" indent="-285750">
              <a:lnSpc>
                <a:spcPct val="150000"/>
              </a:lnSpc>
              <a:spcBef>
                <a:spcPct val="0"/>
              </a:spcBef>
              <a:buFont typeface="Arial" panose="020B0604020202020204" pitchFamily="34" charset="0"/>
              <a:buChar char="•"/>
            </a:pPr>
            <a:r>
              <a:rPr lang="en-US">
                <a:latin typeface="Overpass Light"/>
                <a:cs typeface="Halant Medium" panose="020B0604020202020204" charset="0"/>
              </a:rPr>
              <a:t>Plot Histogram with density line for all categories.</a:t>
            </a:r>
          </a:p>
        </p:txBody>
      </p:sp>
      <p:sp>
        <p:nvSpPr>
          <p:cNvPr id="13" name="TextBox 12">
            <a:extLst>
              <a:ext uri="{FF2B5EF4-FFF2-40B4-BE49-F238E27FC236}">
                <a16:creationId xmlns:a16="http://schemas.microsoft.com/office/drawing/2014/main" id="{3D0450D9-F938-4DEE-AA72-756B87BD256F}"/>
              </a:ext>
            </a:extLst>
          </p:cNvPr>
          <p:cNvSpPr txBox="1"/>
          <p:nvPr/>
        </p:nvSpPr>
        <p:spPr>
          <a:xfrm>
            <a:off x="6096000" y="4951096"/>
            <a:ext cx="5260087" cy="372538"/>
          </a:xfrm>
          <a:prstGeom prst="rect">
            <a:avLst/>
          </a:prstGeom>
        </p:spPr>
        <p:txBody>
          <a:bodyPr wrap="square" lIns="0" tIns="0" rIns="0" bIns="0" rtlCol="0" anchor="t">
            <a:spAutoFit/>
          </a:bodyPr>
          <a:lstStyle/>
          <a:p>
            <a:pPr>
              <a:lnSpc>
                <a:spcPct val="150000"/>
              </a:lnSpc>
              <a:spcBef>
                <a:spcPct val="0"/>
              </a:spcBef>
            </a:pPr>
            <a:r>
              <a:rPr lang="en-US" i="1">
                <a:latin typeface="Overpass Light"/>
                <a:cs typeface="Halant Medium" panose="020B0604020202020204" charset="0"/>
              </a:rPr>
              <a:t>Passenger Tap-In Volume for </a:t>
            </a:r>
            <a:r>
              <a:rPr lang="en-US" b="1" i="1">
                <a:latin typeface="Overpass Light"/>
                <a:cs typeface="Halant Medium" panose="020B0604020202020204" charset="0"/>
              </a:rPr>
              <a:t>Weekday Evening Peak</a:t>
            </a:r>
            <a:endParaRPr lang="en-US" i="1">
              <a:latin typeface="Overpass Light"/>
              <a:cs typeface="Halant Medium" panose="020B0604020202020204" charset="0"/>
            </a:endParaRPr>
          </a:p>
        </p:txBody>
      </p:sp>
      <p:pic>
        <p:nvPicPr>
          <p:cNvPr id="14" name="Picture 13" descr="Chart, histogram&#10;&#10;Description automatically generated">
            <a:extLst>
              <a:ext uri="{FF2B5EF4-FFF2-40B4-BE49-F238E27FC236}">
                <a16:creationId xmlns:a16="http://schemas.microsoft.com/office/drawing/2014/main" id="{0ADC0EB3-3FA3-4D06-9D6B-3454CFB4FA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441437"/>
            <a:ext cx="5260087" cy="3539045"/>
          </a:xfrm>
          <a:prstGeom prst="rect">
            <a:avLst/>
          </a:prstGeom>
          <a:ln>
            <a:solidFill>
              <a:schemeClr val="tx1"/>
            </a:solidFill>
          </a:ln>
        </p:spPr>
      </p:pic>
    </p:spTree>
    <p:extLst>
      <p:ext uri="{BB962C8B-B14F-4D97-AF65-F5344CB8AC3E}">
        <p14:creationId xmlns:p14="http://schemas.microsoft.com/office/powerpoint/2010/main" val="1870933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7FEB452-A057-48A5-8940-7FD597FE20AB}"/>
              </a:ext>
            </a:extLst>
          </p:cNvPr>
          <p:cNvGrpSpPr/>
          <p:nvPr/>
        </p:nvGrpSpPr>
        <p:grpSpPr>
          <a:xfrm>
            <a:off x="704851" y="6165732"/>
            <a:ext cx="10782298" cy="432686"/>
            <a:chOff x="685800" y="6165732"/>
            <a:chExt cx="10782298" cy="432686"/>
          </a:xfrm>
        </p:grpSpPr>
        <p:sp>
          <p:nvSpPr>
            <p:cNvPr id="4" name="AutoShape 4"/>
            <p:cNvSpPr/>
            <p:nvPr/>
          </p:nvSpPr>
          <p:spPr>
            <a:xfrm>
              <a:off x="685800" y="6165732"/>
              <a:ext cx="3705089" cy="6469"/>
            </a:xfrm>
            <a:prstGeom prst="rect">
              <a:avLst/>
            </a:prstGeom>
            <a:solidFill>
              <a:srgbClr val="F5F6F4"/>
            </a:solidFill>
          </p:spPr>
        </p:sp>
        <p:grpSp>
          <p:nvGrpSpPr>
            <p:cNvPr id="5" name="Group 5"/>
            <p:cNvGrpSpPr/>
            <p:nvPr/>
          </p:nvGrpSpPr>
          <p:grpSpPr>
            <a:xfrm>
              <a:off x="723898" y="6206491"/>
              <a:ext cx="10744200" cy="45719"/>
              <a:chOff x="29730" y="277245"/>
              <a:chExt cx="2095995" cy="19685"/>
            </a:xfrm>
            <a:solidFill>
              <a:schemeClr val="tx1"/>
            </a:solidFill>
          </p:grpSpPr>
          <p:sp>
            <p:nvSpPr>
              <p:cNvPr id="6" name="Freeform 6"/>
              <p:cNvSpPr/>
              <p:nvPr/>
            </p:nvSpPr>
            <p:spPr>
              <a:xfrm>
                <a:off x="29730" y="277245"/>
                <a:ext cx="2095995" cy="19685"/>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grpSp>
        <p:sp>
          <p:nvSpPr>
            <p:cNvPr id="12" name="TextBox 12"/>
            <p:cNvSpPr txBox="1"/>
            <p:nvPr/>
          </p:nvSpPr>
          <p:spPr>
            <a:xfrm>
              <a:off x="1514908" y="6400030"/>
              <a:ext cx="8857384" cy="198388"/>
            </a:xfrm>
            <a:prstGeom prst="rect">
              <a:avLst/>
            </a:prstGeom>
          </p:spPr>
          <p:txBody>
            <a:bodyPr wrap="square" lIns="0" tIns="0" rIns="0" bIns="0" rtlCol="0" anchor="t">
              <a:spAutoFit/>
            </a:bodyPr>
            <a:lstStyle/>
            <a:p>
              <a:pPr algn="ctr">
                <a:lnSpc>
                  <a:spcPts val="1493"/>
                </a:lnSpc>
                <a:spcBef>
                  <a:spcPct val="0"/>
                </a:spcBef>
              </a:pPr>
              <a:r>
                <a:rPr lang="en-US" sz="1600" spc="53">
                  <a:solidFill>
                    <a:srgbClr val="08122B"/>
                  </a:solidFill>
                  <a:latin typeface="Overpass Light"/>
                </a:rPr>
                <a:t>40.015 Simulation Modeling and Analysis | </a:t>
              </a:r>
              <a:r>
                <a:rPr lang="en-US" sz="1600">
                  <a:latin typeface="Overpass Light"/>
                  <a:cs typeface="Halant Medium" panose="020B0604020202020204" charset="0"/>
                </a:rPr>
                <a:t>Mass Rapid Transit System Line Simulation</a:t>
              </a:r>
            </a:p>
          </p:txBody>
        </p:sp>
      </p:grpSp>
      <p:sp>
        <p:nvSpPr>
          <p:cNvPr id="21" name="TextBox 12">
            <a:extLst>
              <a:ext uri="{FF2B5EF4-FFF2-40B4-BE49-F238E27FC236}">
                <a16:creationId xmlns:a16="http://schemas.microsoft.com/office/drawing/2014/main" id="{324733AC-C6C2-4D53-BFA7-D64FE8432D89}"/>
              </a:ext>
            </a:extLst>
          </p:cNvPr>
          <p:cNvSpPr txBox="1"/>
          <p:nvPr/>
        </p:nvSpPr>
        <p:spPr>
          <a:xfrm>
            <a:off x="742948" y="803140"/>
            <a:ext cx="10915652" cy="327077"/>
          </a:xfrm>
          <a:prstGeom prst="rect">
            <a:avLst/>
          </a:prstGeom>
        </p:spPr>
        <p:txBody>
          <a:bodyPr wrap="square" lIns="0" tIns="0" rIns="0" bIns="0" rtlCol="0" anchor="t">
            <a:spAutoFit/>
          </a:bodyPr>
          <a:lstStyle/>
          <a:p>
            <a:pPr>
              <a:lnSpc>
                <a:spcPts val="1493"/>
              </a:lnSpc>
              <a:spcBef>
                <a:spcPct val="0"/>
              </a:spcBef>
            </a:pPr>
            <a:r>
              <a:rPr lang="en-US" sz="5400" b="1" spc="53">
                <a:solidFill>
                  <a:srgbClr val="08122B"/>
                </a:solidFill>
                <a:latin typeface="Overpass Light"/>
              </a:rPr>
              <a:t>Statistical Tests</a:t>
            </a:r>
          </a:p>
        </p:txBody>
      </p:sp>
      <p:sp>
        <p:nvSpPr>
          <p:cNvPr id="23" name="Freeform 6">
            <a:extLst>
              <a:ext uri="{FF2B5EF4-FFF2-40B4-BE49-F238E27FC236}">
                <a16:creationId xmlns:a16="http://schemas.microsoft.com/office/drawing/2014/main" id="{D65F253B-401E-4175-8AB3-4440D668FCAF}"/>
              </a:ext>
            </a:extLst>
          </p:cNvPr>
          <p:cNvSpPr/>
          <p:nvPr/>
        </p:nvSpPr>
        <p:spPr>
          <a:xfrm>
            <a:off x="723900" y="1107358"/>
            <a:ext cx="10744200" cy="45719"/>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sp>
        <p:nvSpPr>
          <p:cNvPr id="46" name="TextBox 12">
            <a:extLst>
              <a:ext uri="{FF2B5EF4-FFF2-40B4-BE49-F238E27FC236}">
                <a16:creationId xmlns:a16="http://schemas.microsoft.com/office/drawing/2014/main" id="{271F1A6A-C3F3-490A-BEB4-E88D5C053F21}"/>
              </a:ext>
            </a:extLst>
          </p:cNvPr>
          <p:cNvSpPr txBox="1"/>
          <p:nvPr/>
        </p:nvSpPr>
        <p:spPr>
          <a:xfrm>
            <a:off x="742947" y="1297800"/>
            <a:ext cx="10744199" cy="2450030"/>
          </a:xfrm>
          <a:prstGeom prst="rect">
            <a:avLst/>
          </a:prstGeom>
        </p:spPr>
        <p:txBody>
          <a:bodyPr wrap="square" lIns="0" tIns="0" rIns="0" bIns="0" rtlCol="0" anchor="t">
            <a:spAutoFit/>
          </a:bodyPr>
          <a:lstStyle/>
          <a:p>
            <a:pPr algn="just">
              <a:lnSpc>
                <a:spcPct val="150000"/>
              </a:lnSpc>
              <a:spcBef>
                <a:spcPct val="0"/>
              </a:spcBef>
            </a:pPr>
            <a:r>
              <a:rPr lang="en-US" b="1" u="sng" spc="53">
                <a:solidFill>
                  <a:srgbClr val="08122B"/>
                </a:solidFill>
                <a:latin typeface="Overpass Light"/>
                <a:cs typeface="Halant Medium" panose="020B0604020202020204" charset="0"/>
              </a:rPr>
              <a:t>Objective(s):</a:t>
            </a:r>
          </a:p>
          <a:p>
            <a:pPr marL="742950" lvl="1" indent="-285750" algn="just">
              <a:lnSpc>
                <a:spcPct val="150000"/>
              </a:lnSpc>
              <a:spcBef>
                <a:spcPct val="0"/>
              </a:spcBef>
              <a:buFont typeface="Arial" panose="020B0604020202020204" pitchFamily="34" charset="0"/>
              <a:buChar char="•"/>
            </a:pPr>
            <a:r>
              <a:rPr lang="en-US" spc="53">
                <a:solidFill>
                  <a:srgbClr val="08122B"/>
                </a:solidFill>
                <a:latin typeface="Overpass Light"/>
                <a:cs typeface="Halant Medium" panose="020B0604020202020204" charset="0"/>
              </a:rPr>
              <a:t>Determine if arrivals are different during morning peak, evening peak, and non-peak hours.</a:t>
            </a:r>
          </a:p>
          <a:p>
            <a:pPr marL="742950" lvl="1" indent="-285750" algn="just">
              <a:lnSpc>
                <a:spcPct val="150000"/>
              </a:lnSpc>
              <a:spcBef>
                <a:spcPct val="0"/>
              </a:spcBef>
              <a:buFont typeface="Arial" panose="020B0604020202020204" pitchFamily="34" charset="0"/>
              <a:buChar char="•"/>
            </a:pPr>
            <a:r>
              <a:rPr lang="en-US" spc="53">
                <a:solidFill>
                  <a:srgbClr val="08122B"/>
                </a:solidFill>
                <a:latin typeface="Overpass Light"/>
                <a:cs typeface="Halant Medium" panose="020B0604020202020204" charset="0"/>
              </a:rPr>
              <a:t>Determine if arrivals are different between each month.</a:t>
            </a:r>
          </a:p>
          <a:p>
            <a:pPr marL="742950" lvl="1" indent="-285750" algn="just">
              <a:lnSpc>
                <a:spcPct val="150000"/>
              </a:lnSpc>
              <a:spcBef>
                <a:spcPct val="0"/>
              </a:spcBef>
              <a:buFont typeface="Arial" panose="020B0604020202020204" pitchFamily="34" charset="0"/>
              <a:buChar char="•"/>
            </a:pPr>
            <a:endParaRPr lang="en-US" spc="53">
              <a:solidFill>
                <a:srgbClr val="08122B"/>
              </a:solidFill>
              <a:latin typeface="Overpass Light"/>
              <a:cs typeface="Halant Medium" panose="020B0604020202020204" charset="0"/>
            </a:endParaRPr>
          </a:p>
          <a:p>
            <a:pPr algn="just">
              <a:lnSpc>
                <a:spcPct val="150000"/>
              </a:lnSpc>
              <a:spcBef>
                <a:spcPct val="0"/>
              </a:spcBef>
            </a:pPr>
            <a:r>
              <a:rPr lang="en-US" b="1" u="sng" spc="53">
                <a:solidFill>
                  <a:srgbClr val="08122B"/>
                </a:solidFill>
                <a:latin typeface="Overpass Light"/>
                <a:cs typeface="Halant Medium" panose="020B0604020202020204" charset="0"/>
              </a:rPr>
              <a:t>How is it done:</a:t>
            </a:r>
          </a:p>
          <a:p>
            <a:pPr marL="742950" lvl="1" indent="-285750" algn="just">
              <a:lnSpc>
                <a:spcPct val="150000"/>
              </a:lnSpc>
              <a:spcBef>
                <a:spcPct val="0"/>
              </a:spcBef>
              <a:buFont typeface="Arial" panose="020B0604020202020204" pitchFamily="34" charset="0"/>
              <a:buChar char="•"/>
            </a:pPr>
            <a:r>
              <a:rPr lang="en-US" spc="53">
                <a:solidFill>
                  <a:srgbClr val="08122B"/>
                </a:solidFill>
                <a:latin typeface="Overpass Light"/>
                <a:cs typeface="Halant Medium" panose="020B0604020202020204" charset="0"/>
              </a:rPr>
              <a:t>Kruskal-Wallis tests used instead of ANOVA as responses are clearly not normally distributed.</a:t>
            </a:r>
          </a:p>
        </p:txBody>
      </p:sp>
    </p:spTree>
    <p:extLst>
      <p:ext uri="{BB962C8B-B14F-4D97-AF65-F5344CB8AC3E}">
        <p14:creationId xmlns:p14="http://schemas.microsoft.com/office/powerpoint/2010/main" val="1121911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7FEB452-A057-48A5-8940-7FD597FE20AB}"/>
              </a:ext>
            </a:extLst>
          </p:cNvPr>
          <p:cNvGrpSpPr/>
          <p:nvPr/>
        </p:nvGrpSpPr>
        <p:grpSpPr>
          <a:xfrm>
            <a:off x="704851" y="6165732"/>
            <a:ext cx="10782298" cy="432686"/>
            <a:chOff x="685800" y="6165732"/>
            <a:chExt cx="10782298" cy="432686"/>
          </a:xfrm>
        </p:grpSpPr>
        <p:sp>
          <p:nvSpPr>
            <p:cNvPr id="4" name="AutoShape 4"/>
            <p:cNvSpPr/>
            <p:nvPr/>
          </p:nvSpPr>
          <p:spPr>
            <a:xfrm>
              <a:off x="685800" y="6165732"/>
              <a:ext cx="3705089" cy="6469"/>
            </a:xfrm>
            <a:prstGeom prst="rect">
              <a:avLst/>
            </a:prstGeom>
            <a:solidFill>
              <a:srgbClr val="F5F6F4"/>
            </a:solidFill>
          </p:spPr>
        </p:sp>
        <p:grpSp>
          <p:nvGrpSpPr>
            <p:cNvPr id="5" name="Group 5"/>
            <p:cNvGrpSpPr/>
            <p:nvPr/>
          </p:nvGrpSpPr>
          <p:grpSpPr>
            <a:xfrm>
              <a:off x="723898" y="6206491"/>
              <a:ext cx="10744200" cy="45719"/>
              <a:chOff x="29730" y="277245"/>
              <a:chExt cx="2095995" cy="19685"/>
            </a:xfrm>
            <a:solidFill>
              <a:schemeClr val="tx1"/>
            </a:solidFill>
          </p:grpSpPr>
          <p:sp>
            <p:nvSpPr>
              <p:cNvPr id="6" name="Freeform 6"/>
              <p:cNvSpPr/>
              <p:nvPr/>
            </p:nvSpPr>
            <p:spPr>
              <a:xfrm>
                <a:off x="29730" y="277245"/>
                <a:ext cx="2095995" cy="19685"/>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grpSp>
        <p:sp>
          <p:nvSpPr>
            <p:cNvPr id="12" name="TextBox 12"/>
            <p:cNvSpPr txBox="1"/>
            <p:nvPr/>
          </p:nvSpPr>
          <p:spPr>
            <a:xfrm>
              <a:off x="1514908" y="6400030"/>
              <a:ext cx="8857384" cy="198388"/>
            </a:xfrm>
            <a:prstGeom prst="rect">
              <a:avLst/>
            </a:prstGeom>
          </p:spPr>
          <p:txBody>
            <a:bodyPr wrap="square" lIns="0" tIns="0" rIns="0" bIns="0" rtlCol="0" anchor="t">
              <a:spAutoFit/>
            </a:bodyPr>
            <a:lstStyle/>
            <a:p>
              <a:pPr algn="ctr">
                <a:lnSpc>
                  <a:spcPts val="1493"/>
                </a:lnSpc>
                <a:spcBef>
                  <a:spcPct val="0"/>
                </a:spcBef>
              </a:pPr>
              <a:r>
                <a:rPr lang="en-US" sz="1600" spc="53">
                  <a:solidFill>
                    <a:srgbClr val="08122B"/>
                  </a:solidFill>
                  <a:latin typeface="Overpass Light"/>
                </a:rPr>
                <a:t>40.015 Simulation Modeling and Analysis | </a:t>
              </a:r>
              <a:r>
                <a:rPr lang="en-US" sz="1600">
                  <a:latin typeface="Overpass Light"/>
                  <a:cs typeface="Halant Medium" panose="020B0604020202020204" charset="0"/>
                </a:rPr>
                <a:t>Mass Rapid Transit System Line Simulation</a:t>
              </a:r>
            </a:p>
          </p:txBody>
        </p:sp>
      </p:grpSp>
      <p:sp>
        <p:nvSpPr>
          <p:cNvPr id="21" name="TextBox 12">
            <a:extLst>
              <a:ext uri="{FF2B5EF4-FFF2-40B4-BE49-F238E27FC236}">
                <a16:creationId xmlns:a16="http://schemas.microsoft.com/office/drawing/2014/main" id="{324733AC-C6C2-4D53-BFA7-D64FE8432D89}"/>
              </a:ext>
            </a:extLst>
          </p:cNvPr>
          <p:cNvSpPr txBox="1"/>
          <p:nvPr/>
        </p:nvSpPr>
        <p:spPr>
          <a:xfrm>
            <a:off x="742948" y="803140"/>
            <a:ext cx="10915652" cy="327077"/>
          </a:xfrm>
          <a:prstGeom prst="rect">
            <a:avLst/>
          </a:prstGeom>
        </p:spPr>
        <p:txBody>
          <a:bodyPr wrap="square" lIns="0" tIns="0" rIns="0" bIns="0" rtlCol="0" anchor="t">
            <a:spAutoFit/>
          </a:bodyPr>
          <a:lstStyle/>
          <a:p>
            <a:pPr>
              <a:lnSpc>
                <a:spcPts val="1493"/>
              </a:lnSpc>
              <a:spcBef>
                <a:spcPct val="0"/>
              </a:spcBef>
            </a:pPr>
            <a:r>
              <a:rPr lang="en-US" sz="5400" b="1" spc="53">
                <a:solidFill>
                  <a:srgbClr val="08122B"/>
                </a:solidFill>
                <a:latin typeface="Overpass Light"/>
              </a:rPr>
              <a:t>Statistical Test - Results</a:t>
            </a:r>
          </a:p>
        </p:txBody>
      </p:sp>
      <p:sp>
        <p:nvSpPr>
          <p:cNvPr id="23" name="Freeform 6">
            <a:extLst>
              <a:ext uri="{FF2B5EF4-FFF2-40B4-BE49-F238E27FC236}">
                <a16:creationId xmlns:a16="http://schemas.microsoft.com/office/drawing/2014/main" id="{D65F253B-401E-4175-8AB3-4440D668FCAF}"/>
              </a:ext>
            </a:extLst>
          </p:cNvPr>
          <p:cNvSpPr/>
          <p:nvPr/>
        </p:nvSpPr>
        <p:spPr>
          <a:xfrm>
            <a:off x="723900" y="1107358"/>
            <a:ext cx="10744200" cy="45719"/>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grpSp>
        <p:nvGrpSpPr>
          <p:cNvPr id="2" name="Group 1">
            <a:extLst>
              <a:ext uri="{FF2B5EF4-FFF2-40B4-BE49-F238E27FC236}">
                <a16:creationId xmlns:a16="http://schemas.microsoft.com/office/drawing/2014/main" id="{3B87CA46-4D92-49E5-831C-A56E940C6DB5}"/>
              </a:ext>
            </a:extLst>
          </p:cNvPr>
          <p:cNvGrpSpPr/>
          <p:nvPr/>
        </p:nvGrpSpPr>
        <p:grpSpPr>
          <a:xfrm>
            <a:off x="655318" y="1536613"/>
            <a:ext cx="10881364" cy="4181965"/>
            <a:chOff x="598168" y="1669732"/>
            <a:chExt cx="10881364" cy="4181965"/>
          </a:xfrm>
        </p:grpSpPr>
        <p:pic>
          <p:nvPicPr>
            <p:cNvPr id="11" name="Picture 10" descr="Chart, box and whisker chart&#10;&#10;Description automatically generated">
              <a:extLst>
                <a:ext uri="{FF2B5EF4-FFF2-40B4-BE49-F238E27FC236}">
                  <a16:creationId xmlns:a16="http://schemas.microsoft.com/office/drawing/2014/main" id="{6916E292-B689-474B-A20E-B5C2596EBA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6480" y="1669733"/>
              <a:ext cx="5353052" cy="3464718"/>
            </a:xfrm>
            <a:prstGeom prst="rect">
              <a:avLst/>
            </a:prstGeom>
            <a:ln>
              <a:solidFill>
                <a:schemeClr val="tx1"/>
              </a:solidFill>
            </a:ln>
          </p:spPr>
        </p:pic>
        <p:sp>
          <p:nvSpPr>
            <p:cNvPr id="14" name="TextBox 13">
              <a:extLst>
                <a:ext uri="{FF2B5EF4-FFF2-40B4-BE49-F238E27FC236}">
                  <a16:creationId xmlns:a16="http://schemas.microsoft.com/office/drawing/2014/main" id="{1222889E-9DA7-48FB-9F51-E50D0CCADB84}"/>
                </a:ext>
              </a:extLst>
            </p:cNvPr>
            <p:cNvSpPr txBox="1"/>
            <p:nvPr/>
          </p:nvSpPr>
          <p:spPr>
            <a:xfrm>
              <a:off x="6126480" y="5297699"/>
              <a:ext cx="4943370" cy="553998"/>
            </a:xfrm>
            <a:prstGeom prst="rect">
              <a:avLst/>
            </a:prstGeom>
          </p:spPr>
          <p:txBody>
            <a:bodyPr wrap="square" lIns="0" tIns="0" rIns="0" bIns="0" rtlCol="0" anchor="t">
              <a:spAutoFit/>
            </a:bodyPr>
            <a:lstStyle/>
            <a:p>
              <a:pPr>
                <a:spcBef>
                  <a:spcPct val="0"/>
                </a:spcBef>
              </a:pPr>
              <a:r>
                <a:rPr lang="en-US" i="1">
                  <a:latin typeface="Overpass Light"/>
                  <a:cs typeface="Halant Medium" panose="020B0604020202020204" charset="0"/>
                </a:rPr>
                <a:t>Box-plot Passenger tap-in volume for </a:t>
              </a:r>
              <a:r>
                <a:rPr lang="en-US" b="1" i="1">
                  <a:latin typeface="Overpass Light"/>
                  <a:cs typeface="Halant Medium" panose="020B0604020202020204" charset="0"/>
                </a:rPr>
                <a:t>weekday morning peak</a:t>
              </a:r>
              <a:r>
                <a:rPr lang="en-US" i="1">
                  <a:latin typeface="Overpass Light"/>
                  <a:cs typeface="Halant Medium" panose="020B0604020202020204" charset="0"/>
                </a:rPr>
                <a:t> </a:t>
              </a:r>
              <a:r>
                <a:rPr lang="en-US" b="1" i="1">
                  <a:latin typeface="Overpass Light"/>
                  <a:cs typeface="Halant Medium" panose="020B0604020202020204" charset="0"/>
                </a:rPr>
                <a:t>hours.</a:t>
              </a:r>
            </a:p>
          </p:txBody>
        </p:sp>
        <p:sp>
          <p:nvSpPr>
            <p:cNvPr id="13" name="TextBox 12">
              <a:extLst>
                <a:ext uri="{FF2B5EF4-FFF2-40B4-BE49-F238E27FC236}">
                  <a16:creationId xmlns:a16="http://schemas.microsoft.com/office/drawing/2014/main" id="{59BED7A1-ACFF-40F6-B718-998D2B744A24}"/>
                </a:ext>
              </a:extLst>
            </p:cNvPr>
            <p:cNvSpPr txBox="1"/>
            <p:nvPr/>
          </p:nvSpPr>
          <p:spPr>
            <a:xfrm>
              <a:off x="598168" y="5295942"/>
              <a:ext cx="5257382" cy="553998"/>
            </a:xfrm>
            <a:prstGeom prst="rect">
              <a:avLst/>
            </a:prstGeom>
          </p:spPr>
          <p:txBody>
            <a:bodyPr wrap="square" lIns="0" tIns="0" rIns="0" bIns="0" rtlCol="0" anchor="t">
              <a:spAutoFit/>
            </a:bodyPr>
            <a:lstStyle/>
            <a:p>
              <a:pPr>
                <a:spcBef>
                  <a:spcPct val="0"/>
                </a:spcBef>
              </a:pPr>
              <a:r>
                <a:rPr lang="en-US" i="1">
                  <a:latin typeface="Overpass Light"/>
                  <a:cs typeface="Halant Medium" panose="020B0604020202020204" charset="0"/>
                </a:rPr>
                <a:t>(Zoomed-in) Box-plot of the Passenger tap-in volume during </a:t>
              </a:r>
              <a:r>
                <a:rPr lang="en-US" b="1" i="1">
                  <a:latin typeface="Overpass Light"/>
                  <a:cs typeface="Halant Medium" panose="020B0604020202020204" charset="0"/>
                </a:rPr>
                <a:t>weekday </a:t>
              </a:r>
              <a:r>
                <a:rPr lang="en-US" i="1">
                  <a:latin typeface="Overpass Light"/>
                  <a:cs typeface="Halant Medium" panose="020B0604020202020204" charset="0"/>
                </a:rPr>
                <a:t>for </a:t>
              </a:r>
              <a:r>
                <a:rPr lang="en-US" b="1" i="1">
                  <a:latin typeface="Overpass Light"/>
                  <a:cs typeface="Halant Medium" panose="020B0604020202020204" charset="0"/>
                </a:rPr>
                <a:t>July 2021</a:t>
              </a:r>
              <a:r>
                <a:rPr lang="en-US" i="1">
                  <a:latin typeface="Overpass Light"/>
                  <a:cs typeface="Halant Medium" panose="020B0604020202020204" charset="0"/>
                </a:rPr>
                <a:t>.</a:t>
              </a:r>
            </a:p>
          </p:txBody>
        </p:sp>
        <p:pic>
          <p:nvPicPr>
            <p:cNvPr id="15" name="Picture 14" descr="Chart, box and whisker chart&#10;&#10;Description automatically generated">
              <a:extLst>
                <a:ext uri="{FF2B5EF4-FFF2-40B4-BE49-F238E27FC236}">
                  <a16:creationId xmlns:a16="http://schemas.microsoft.com/office/drawing/2014/main" id="{E176F4C6-EB27-4E4B-8C87-91DED77B7F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168" y="1669732"/>
              <a:ext cx="5334003" cy="3464718"/>
            </a:xfrm>
            <a:prstGeom prst="rect">
              <a:avLst/>
            </a:prstGeom>
            <a:ln>
              <a:solidFill>
                <a:schemeClr val="tx1"/>
              </a:solidFill>
            </a:ln>
          </p:spPr>
        </p:pic>
      </p:grpSp>
    </p:spTree>
    <p:extLst>
      <p:ext uri="{BB962C8B-B14F-4D97-AF65-F5344CB8AC3E}">
        <p14:creationId xmlns:p14="http://schemas.microsoft.com/office/powerpoint/2010/main" val="2461389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7FEB452-A057-48A5-8940-7FD597FE20AB}"/>
              </a:ext>
            </a:extLst>
          </p:cNvPr>
          <p:cNvGrpSpPr/>
          <p:nvPr/>
        </p:nvGrpSpPr>
        <p:grpSpPr>
          <a:xfrm>
            <a:off x="704851" y="6165732"/>
            <a:ext cx="10782298" cy="432686"/>
            <a:chOff x="685800" y="6165732"/>
            <a:chExt cx="10782298" cy="432686"/>
          </a:xfrm>
        </p:grpSpPr>
        <p:sp>
          <p:nvSpPr>
            <p:cNvPr id="4" name="AutoShape 4"/>
            <p:cNvSpPr/>
            <p:nvPr/>
          </p:nvSpPr>
          <p:spPr>
            <a:xfrm>
              <a:off x="685800" y="6165732"/>
              <a:ext cx="3705089" cy="6469"/>
            </a:xfrm>
            <a:prstGeom prst="rect">
              <a:avLst/>
            </a:prstGeom>
            <a:solidFill>
              <a:srgbClr val="F5F6F4"/>
            </a:solidFill>
          </p:spPr>
        </p:sp>
        <p:grpSp>
          <p:nvGrpSpPr>
            <p:cNvPr id="5" name="Group 5"/>
            <p:cNvGrpSpPr/>
            <p:nvPr/>
          </p:nvGrpSpPr>
          <p:grpSpPr>
            <a:xfrm>
              <a:off x="723898" y="6206491"/>
              <a:ext cx="10744200" cy="45719"/>
              <a:chOff x="29730" y="277245"/>
              <a:chExt cx="2095995" cy="19685"/>
            </a:xfrm>
            <a:solidFill>
              <a:schemeClr val="tx1"/>
            </a:solidFill>
          </p:grpSpPr>
          <p:sp>
            <p:nvSpPr>
              <p:cNvPr id="6" name="Freeform 6"/>
              <p:cNvSpPr/>
              <p:nvPr/>
            </p:nvSpPr>
            <p:spPr>
              <a:xfrm>
                <a:off x="29730" y="277245"/>
                <a:ext cx="2095995" cy="19685"/>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grpSp>
        <p:sp>
          <p:nvSpPr>
            <p:cNvPr id="12" name="TextBox 12"/>
            <p:cNvSpPr txBox="1"/>
            <p:nvPr/>
          </p:nvSpPr>
          <p:spPr>
            <a:xfrm>
              <a:off x="1514908" y="6400030"/>
              <a:ext cx="8857384" cy="198388"/>
            </a:xfrm>
            <a:prstGeom prst="rect">
              <a:avLst/>
            </a:prstGeom>
          </p:spPr>
          <p:txBody>
            <a:bodyPr wrap="square" lIns="0" tIns="0" rIns="0" bIns="0" rtlCol="0" anchor="t">
              <a:spAutoFit/>
            </a:bodyPr>
            <a:lstStyle/>
            <a:p>
              <a:pPr algn="ctr">
                <a:lnSpc>
                  <a:spcPts val="1493"/>
                </a:lnSpc>
                <a:spcBef>
                  <a:spcPct val="0"/>
                </a:spcBef>
              </a:pPr>
              <a:r>
                <a:rPr lang="en-US" sz="1600" spc="53">
                  <a:solidFill>
                    <a:srgbClr val="08122B"/>
                  </a:solidFill>
                  <a:latin typeface="Overpass Light"/>
                </a:rPr>
                <a:t>40.015 Simulation Modeling and Analysis | </a:t>
              </a:r>
              <a:r>
                <a:rPr lang="en-US" sz="1600">
                  <a:latin typeface="Overpass Light"/>
                  <a:cs typeface="Halant Medium" panose="020B0604020202020204" charset="0"/>
                </a:rPr>
                <a:t>Mass Rapid Transit System Line Simulation</a:t>
              </a:r>
            </a:p>
          </p:txBody>
        </p:sp>
      </p:grpSp>
      <p:sp>
        <p:nvSpPr>
          <p:cNvPr id="21" name="TextBox 12">
            <a:extLst>
              <a:ext uri="{FF2B5EF4-FFF2-40B4-BE49-F238E27FC236}">
                <a16:creationId xmlns:a16="http://schemas.microsoft.com/office/drawing/2014/main" id="{324733AC-C6C2-4D53-BFA7-D64FE8432D89}"/>
              </a:ext>
            </a:extLst>
          </p:cNvPr>
          <p:cNvSpPr txBox="1"/>
          <p:nvPr/>
        </p:nvSpPr>
        <p:spPr>
          <a:xfrm>
            <a:off x="742948" y="803140"/>
            <a:ext cx="9372013" cy="327077"/>
          </a:xfrm>
          <a:prstGeom prst="rect">
            <a:avLst/>
          </a:prstGeom>
        </p:spPr>
        <p:txBody>
          <a:bodyPr wrap="square" lIns="0" tIns="0" rIns="0" bIns="0" rtlCol="0" anchor="t">
            <a:spAutoFit/>
          </a:bodyPr>
          <a:lstStyle/>
          <a:p>
            <a:pPr>
              <a:lnSpc>
                <a:spcPts val="1493"/>
              </a:lnSpc>
              <a:spcBef>
                <a:spcPct val="0"/>
              </a:spcBef>
            </a:pPr>
            <a:r>
              <a:rPr lang="en-US" sz="5400" b="1">
                <a:latin typeface="Overpass Light"/>
                <a:cs typeface="Halant Medium" panose="020B0604020202020204" charset="0"/>
              </a:rPr>
              <a:t>Simulation Parameters</a:t>
            </a:r>
          </a:p>
        </p:txBody>
      </p:sp>
      <p:sp>
        <p:nvSpPr>
          <p:cNvPr id="23" name="Freeform 6">
            <a:extLst>
              <a:ext uri="{FF2B5EF4-FFF2-40B4-BE49-F238E27FC236}">
                <a16:creationId xmlns:a16="http://schemas.microsoft.com/office/drawing/2014/main" id="{D65F253B-401E-4175-8AB3-4440D668FCAF}"/>
              </a:ext>
            </a:extLst>
          </p:cNvPr>
          <p:cNvSpPr/>
          <p:nvPr/>
        </p:nvSpPr>
        <p:spPr>
          <a:xfrm>
            <a:off x="723900" y="1107358"/>
            <a:ext cx="10744200" cy="45719"/>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sp>
        <p:nvSpPr>
          <p:cNvPr id="46" name="TextBox 12">
            <a:extLst>
              <a:ext uri="{FF2B5EF4-FFF2-40B4-BE49-F238E27FC236}">
                <a16:creationId xmlns:a16="http://schemas.microsoft.com/office/drawing/2014/main" id="{271F1A6A-C3F3-490A-BEB4-E88D5C053F21}"/>
              </a:ext>
            </a:extLst>
          </p:cNvPr>
          <p:cNvSpPr txBox="1"/>
          <p:nvPr/>
        </p:nvSpPr>
        <p:spPr>
          <a:xfrm>
            <a:off x="781045" y="1451122"/>
            <a:ext cx="10706104" cy="2506712"/>
          </a:xfrm>
          <a:prstGeom prst="rect">
            <a:avLst/>
          </a:prstGeom>
        </p:spPr>
        <p:txBody>
          <a:bodyPr wrap="square" lIns="0" tIns="0" rIns="0" bIns="0" rtlCol="0" anchor="t">
            <a:spAutoFit/>
          </a:bodyPr>
          <a:lstStyle/>
          <a:p>
            <a:pPr marL="285750" indent="-285750">
              <a:lnSpc>
                <a:spcPts val="1493"/>
              </a:lnSpc>
              <a:spcBef>
                <a:spcPct val="0"/>
              </a:spcBef>
              <a:buFont typeface="Arial" panose="020B0604020202020204" pitchFamily="34" charset="0"/>
              <a:buChar char="•"/>
            </a:pPr>
            <a:r>
              <a:rPr lang="en-US" spc="53">
                <a:solidFill>
                  <a:srgbClr val="08122B"/>
                </a:solidFill>
                <a:latin typeface="Overpass Light"/>
              </a:rPr>
              <a:t>Average number of passenger </a:t>
            </a:r>
            <a:r>
              <a:rPr lang="en-US" b="1" spc="53">
                <a:solidFill>
                  <a:srgbClr val="08122B"/>
                </a:solidFill>
                <a:latin typeface="Overpass Light"/>
              </a:rPr>
              <a:t>arrivals per hour:</a:t>
            </a:r>
          </a:p>
          <a:p>
            <a:pPr marL="285750" indent="-285750">
              <a:lnSpc>
                <a:spcPts val="1493"/>
              </a:lnSpc>
              <a:spcBef>
                <a:spcPct val="0"/>
              </a:spcBef>
              <a:buFont typeface="Arial" panose="020B0604020202020204" pitchFamily="34" charset="0"/>
              <a:buChar char="•"/>
            </a:pPr>
            <a:endParaRPr lang="en-US" b="1" spc="53">
              <a:solidFill>
                <a:srgbClr val="08122B"/>
              </a:solidFill>
              <a:latin typeface="Overpass Light"/>
            </a:endParaRPr>
          </a:p>
          <a:p>
            <a:pPr marL="285750" indent="-285750">
              <a:lnSpc>
                <a:spcPts val="1493"/>
              </a:lnSpc>
              <a:spcBef>
                <a:spcPct val="0"/>
              </a:spcBef>
              <a:buFont typeface="Arial" panose="020B0604020202020204" pitchFamily="34" charset="0"/>
              <a:buChar char="•"/>
            </a:pPr>
            <a:endParaRPr lang="en-US" b="1" spc="53">
              <a:solidFill>
                <a:srgbClr val="08122B"/>
              </a:solidFill>
              <a:latin typeface="Overpass Light"/>
            </a:endParaRPr>
          </a:p>
          <a:p>
            <a:pPr marL="285750" indent="-285750">
              <a:lnSpc>
                <a:spcPts val="1493"/>
              </a:lnSpc>
              <a:spcBef>
                <a:spcPct val="0"/>
              </a:spcBef>
              <a:buFont typeface="Arial" panose="020B0604020202020204" pitchFamily="34" charset="0"/>
              <a:buChar char="•"/>
            </a:pPr>
            <a:endParaRPr lang="en-US" b="1" spc="53">
              <a:solidFill>
                <a:srgbClr val="08122B"/>
              </a:solidFill>
              <a:latin typeface="Overpass Light"/>
            </a:endParaRPr>
          </a:p>
          <a:p>
            <a:pPr marL="285750" indent="-285750">
              <a:lnSpc>
                <a:spcPts val="1493"/>
              </a:lnSpc>
              <a:spcBef>
                <a:spcPct val="0"/>
              </a:spcBef>
              <a:buFont typeface="Arial" panose="020B0604020202020204" pitchFamily="34" charset="0"/>
              <a:buChar char="•"/>
            </a:pPr>
            <a:endParaRPr lang="en-US" b="1" spc="53">
              <a:solidFill>
                <a:srgbClr val="08122B"/>
              </a:solidFill>
              <a:latin typeface="Overpass Light"/>
            </a:endParaRPr>
          </a:p>
          <a:p>
            <a:pPr marL="285750" indent="-285750">
              <a:lnSpc>
                <a:spcPts val="1493"/>
              </a:lnSpc>
              <a:spcBef>
                <a:spcPct val="0"/>
              </a:spcBef>
              <a:buFont typeface="Arial" panose="020B0604020202020204" pitchFamily="34" charset="0"/>
              <a:buChar char="•"/>
            </a:pPr>
            <a:endParaRPr lang="en-US" b="1" spc="53">
              <a:solidFill>
                <a:srgbClr val="08122B"/>
              </a:solidFill>
              <a:latin typeface="Overpass Light"/>
            </a:endParaRPr>
          </a:p>
          <a:p>
            <a:pPr marL="285750" indent="-285750">
              <a:lnSpc>
                <a:spcPts val="1493"/>
              </a:lnSpc>
              <a:spcBef>
                <a:spcPct val="0"/>
              </a:spcBef>
              <a:buFont typeface="Arial" panose="020B0604020202020204" pitchFamily="34" charset="0"/>
              <a:buChar char="•"/>
            </a:pPr>
            <a:endParaRPr lang="en-US" b="1" spc="53">
              <a:solidFill>
                <a:srgbClr val="08122B"/>
              </a:solidFill>
              <a:latin typeface="Overpass Light"/>
            </a:endParaRPr>
          </a:p>
          <a:p>
            <a:pPr marL="285750" indent="-285750">
              <a:lnSpc>
                <a:spcPts val="1493"/>
              </a:lnSpc>
              <a:spcBef>
                <a:spcPct val="0"/>
              </a:spcBef>
              <a:buFont typeface="Arial" panose="020B0604020202020204" pitchFamily="34" charset="0"/>
              <a:buChar char="•"/>
            </a:pPr>
            <a:endParaRPr lang="en-US" b="1" spc="53">
              <a:solidFill>
                <a:srgbClr val="08122B"/>
              </a:solidFill>
              <a:latin typeface="Overpass Light"/>
            </a:endParaRPr>
          </a:p>
          <a:p>
            <a:pPr marL="285750" indent="-285750">
              <a:lnSpc>
                <a:spcPts val="1493"/>
              </a:lnSpc>
              <a:spcBef>
                <a:spcPct val="0"/>
              </a:spcBef>
              <a:buFont typeface="Arial" panose="020B0604020202020204" pitchFamily="34" charset="0"/>
              <a:buChar char="•"/>
            </a:pPr>
            <a:endParaRPr lang="en-US" b="1" spc="53">
              <a:solidFill>
                <a:srgbClr val="08122B"/>
              </a:solidFill>
              <a:latin typeface="Overpass Light"/>
            </a:endParaRPr>
          </a:p>
          <a:p>
            <a:pPr marL="285750" indent="-285750">
              <a:lnSpc>
                <a:spcPts val="1493"/>
              </a:lnSpc>
              <a:spcBef>
                <a:spcPct val="0"/>
              </a:spcBef>
              <a:buFont typeface="Arial" panose="020B0604020202020204" pitchFamily="34" charset="0"/>
              <a:buChar char="•"/>
            </a:pPr>
            <a:endParaRPr lang="en-US" b="1" spc="53">
              <a:solidFill>
                <a:srgbClr val="08122B"/>
              </a:solidFill>
              <a:latin typeface="Overpass Light"/>
            </a:endParaRPr>
          </a:p>
          <a:p>
            <a:pPr marL="285750" indent="-285750">
              <a:lnSpc>
                <a:spcPts val="1493"/>
              </a:lnSpc>
              <a:spcBef>
                <a:spcPct val="0"/>
              </a:spcBef>
              <a:buFont typeface="Arial" panose="020B0604020202020204" pitchFamily="34" charset="0"/>
              <a:buChar char="•"/>
            </a:pPr>
            <a:endParaRPr lang="en-US" b="1" spc="53">
              <a:solidFill>
                <a:srgbClr val="08122B"/>
              </a:solidFill>
              <a:latin typeface="Overpass Light"/>
            </a:endParaRPr>
          </a:p>
          <a:p>
            <a:pPr marL="285750" indent="-285750">
              <a:lnSpc>
                <a:spcPts val="1493"/>
              </a:lnSpc>
              <a:spcBef>
                <a:spcPct val="0"/>
              </a:spcBef>
              <a:buFont typeface="Arial" panose="020B0604020202020204" pitchFamily="34" charset="0"/>
              <a:buChar char="•"/>
            </a:pPr>
            <a:endParaRPr lang="en-US" spc="53">
              <a:solidFill>
                <a:srgbClr val="08122B"/>
              </a:solidFill>
              <a:latin typeface="Overpass Light"/>
            </a:endParaRPr>
          </a:p>
          <a:p>
            <a:pPr marL="285750" indent="-285750">
              <a:lnSpc>
                <a:spcPts val="1493"/>
              </a:lnSpc>
              <a:spcBef>
                <a:spcPct val="0"/>
              </a:spcBef>
              <a:buFont typeface="Arial" panose="020B0604020202020204" pitchFamily="34" charset="0"/>
              <a:buChar char="•"/>
            </a:pPr>
            <a:endParaRPr lang="en-US" b="1" spc="53">
              <a:solidFill>
                <a:srgbClr val="08122B"/>
              </a:solidFill>
              <a:latin typeface="Overpass Light"/>
            </a:endParaRPr>
          </a:p>
        </p:txBody>
      </p:sp>
      <p:graphicFrame>
        <p:nvGraphicFramePr>
          <p:cNvPr id="2" name="Table 7">
            <a:extLst>
              <a:ext uri="{FF2B5EF4-FFF2-40B4-BE49-F238E27FC236}">
                <a16:creationId xmlns:a16="http://schemas.microsoft.com/office/drawing/2014/main" id="{44E6602D-CA67-4784-8C46-1B86A8CBEC1E}"/>
              </a:ext>
            </a:extLst>
          </p:cNvPr>
          <p:cNvGraphicFramePr>
            <a:graphicFrameLocks noGrp="1"/>
          </p:cNvGraphicFramePr>
          <p:nvPr/>
        </p:nvGraphicFramePr>
        <p:xfrm>
          <a:off x="1055365" y="1901250"/>
          <a:ext cx="5315206" cy="1527750"/>
        </p:xfrm>
        <a:graphic>
          <a:graphicData uri="http://schemas.openxmlformats.org/drawingml/2006/table">
            <a:tbl>
              <a:tblPr firstRow="1" bandRow="1">
                <a:tableStyleId>{21E4AEA4-8DFA-4A89-87EB-49C32662AFE0}</a:tableStyleId>
              </a:tblPr>
              <a:tblGrid>
                <a:gridCol w="1129603">
                  <a:extLst>
                    <a:ext uri="{9D8B030D-6E8A-4147-A177-3AD203B41FA5}">
                      <a16:colId xmlns:a16="http://schemas.microsoft.com/office/drawing/2014/main" val="2396031175"/>
                    </a:ext>
                  </a:extLst>
                </a:gridCol>
                <a:gridCol w="1553972">
                  <a:extLst>
                    <a:ext uri="{9D8B030D-6E8A-4147-A177-3AD203B41FA5}">
                      <a16:colId xmlns:a16="http://schemas.microsoft.com/office/drawing/2014/main" val="3751739117"/>
                    </a:ext>
                  </a:extLst>
                </a:gridCol>
                <a:gridCol w="1476121">
                  <a:extLst>
                    <a:ext uri="{9D8B030D-6E8A-4147-A177-3AD203B41FA5}">
                      <a16:colId xmlns:a16="http://schemas.microsoft.com/office/drawing/2014/main" val="1678601447"/>
                    </a:ext>
                  </a:extLst>
                </a:gridCol>
                <a:gridCol w="1155510">
                  <a:extLst>
                    <a:ext uri="{9D8B030D-6E8A-4147-A177-3AD203B41FA5}">
                      <a16:colId xmlns:a16="http://schemas.microsoft.com/office/drawing/2014/main" val="1383401625"/>
                    </a:ext>
                  </a:extLst>
                </a:gridCol>
              </a:tblGrid>
              <a:tr h="509250">
                <a:tc>
                  <a:txBody>
                    <a:bodyPr/>
                    <a:lstStyle/>
                    <a:p>
                      <a:endParaRPr lang="en-SG" sz="1600">
                        <a:latin typeface="Overpass Light"/>
                      </a:endParaRPr>
                    </a:p>
                  </a:txBody>
                  <a:tcPr/>
                </a:tc>
                <a:tc>
                  <a:txBody>
                    <a:bodyPr/>
                    <a:lstStyle/>
                    <a:p>
                      <a:r>
                        <a:rPr lang="en-SG" sz="1600">
                          <a:latin typeface="Overpass Light"/>
                        </a:rPr>
                        <a:t>Morning Peak</a:t>
                      </a:r>
                    </a:p>
                  </a:txBody>
                  <a:tcPr/>
                </a:tc>
                <a:tc>
                  <a:txBody>
                    <a:bodyPr/>
                    <a:lstStyle/>
                    <a:p>
                      <a:r>
                        <a:rPr lang="en-SG" sz="1600">
                          <a:latin typeface="Overpass Light"/>
                        </a:rPr>
                        <a:t>Evening Peak</a:t>
                      </a:r>
                    </a:p>
                  </a:txBody>
                  <a:tcPr/>
                </a:tc>
                <a:tc>
                  <a:txBody>
                    <a:bodyPr/>
                    <a:lstStyle/>
                    <a:p>
                      <a:r>
                        <a:rPr lang="en-SG" sz="1600">
                          <a:latin typeface="Overpass Light"/>
                        </a:rPr>
                        <a:t>Non-Peak</a:t>
                      </a:r>
                    </a:p>
                  </a:txBody>
                  <a:tcPr/>
                </a:tc>
                <a:extLst>
                  <a:ext uri="{0D108BD9-81ED-4DB2-BD59-A6C34878D82A}">
                    <a16:rowId xmlns:a16="http://schemas.microsoft.com/office/drawing/2014/main" val="2426791785"/>
                  </a:ext>
                </a:extLst>
              </a:tr>
              <a:tr h="509250">
                <a:tc>
                  <a:txBody>
                    <a:bodyPr/>
                    <a:lstStyle/>
                    <a:p>
                      <a:r>
                        <a:rPr lang="en-SG" sz="1600" b="1">
                          <a:solidFill>
                            <a:schemeClr val="tx1"/>
                          </a:solidFill>
                          <a:latin typeface="Overpass Light"/>
                        </a:rPr>
                        <a:t>Weekday</a:t>
                      </a:r>
                    </a:p>
                  </a:txBody>
                  <a:tcPr/>
                </a:tc>
                <a:tc>
                  <a:txBody>
                    <a:bodyPr/>
                    <a:lstStyle/>
                    <a:p>
                      <a:r>
                        <a:rPr lang="en-SG" sz="1600">
                          <a:latin typeface="Overpass Light"/>
                        </a:rPr>
                        <a:t>5100</a:t>
                      </a:r>
                    </a:p>
                  </a:txBody>
                  <a:tcPr/>
                </a:tc>
                <a:tc>
                  <a:txBody>
                    <a:bodyPr/>
                    <a:lstStyle/>
                    <a:p>
                      <a:r>
                        <a:rPr lang="en-SG" sz="1600">
                          <a:latin typeface="Overpass Light"/>
                        </a:rPr>
                        <a:t>7980</a:t>
                      </a:r>
                    </a:p>
                  </a:txBody>
                  <a:tcPr/>
                </a:tc>
                <a:tc>
                  <a:txBody>
                    <a:bodyPr/>
                    <a:lstStyle/>
                    <a:p>
                      <a:r>
                        <a:rPr lang="en-SG" sz="1600">
                          <a:latin typeface="Overpass Light"/>
                        </a:rPr>
                        <a:t>3480</a:t>
                      </a:r>
                    </a:p>
                  </a:txBody>
                  <a:tcPr/>
                </a:tc>
                <a:extLst>
                  <a:ext uri="{0D108BD9-81ED-4DB2-BD59-A6C34878D82A}">
                    <a16:rowId xmlns:a16="http://schemas.microsoft.com/office/drawing/2014/main" val="2352841445"/>
                  </a:ext>
                </a:extLst>
              </a:tr>
              <a:tr h="509250">
                <a:tc>
                  <a:txBody>
                    <a:bodyPr/>
                    <a:lstStyle/>
                    <a:p>
                      <a:r>
                        <a:rPr lang="en-SG" sz="1600" b="1">
                          <a:solidFill>
                            <a:schemeClr val="tx1"/>
                          </a:solidFill>
                          <a:latin typeface="Overpass Light"/>
                        </a:rPr>
                        <a:t>Weekend</a:t>
                      </a:r>
                    </a:p>
                  </a:txBody>
                  <a:tcPr/>
                </a:tc>
                <a:tc>
                  <a:txBody>
                    <a:bodyPr/>
                    <a:lstStyle/>
                    <a:p>
                      <a:r>
                        <a:rPr lang="en-SG" sz="1600">
                          <a:latin typeface="Overpass Light"/>
                        </a:rPr>
                        <a:t>840</a:t>
                      </a:r>
                    </a:p>
                  </a:txBody>
                  <a:tcPr/>
                </a:tc>
                <a:tc>
                  <a:txBody>
                    <a:bodyPr/>
                    <a:lstStyle/>
                    <a:p>
                      <a:r>
                        <a:rPr lang="en-SG" sz="1600">
                          <a:latin typeface="Overpass Light"/>
                        </a:rPr>
                        <a:t>1980</a:t>
                      </a:r>
                    </a:p>
                  </a:txBody>
                  <a:tcPr/>
                </a:tc>
                <a:tc>
                  <a:txBody>
                    <a:bodyPr/>
                    <a:lstStyle/>
                    <a:p>
                      <a:r>
                        <a:rPr lang="en-SG" sz="1600">
                          <a:latin typeface="Overpass Light"/>
                        </a:rPr>
                        <a:t>1380</a:t>
                      </a:r>
                    </a:p>
                  </a:txBody>
                  <a:tcPr/>
                </a:tc>
                <a:extLst>
                  <a:ext uri="{0D108BD9-81ED-4DB2-BD59-A6C34878D82A}">
                    <a16:rowId xmlns:a16="http://schemas.microsoft.com/office/drawing/2014/main" val="1672288047"/>
                  </a:ext>
                </a:extLst>
              </a:tr>
            </a:tbl>
          </a:graphicData>
        </a:graphic>
      </p:graphicFrame>
      <p:sp>
        <p:nvSpPr>
          <p:cNvPr id="13" name="TextBox 12">
            <a:extLst>
              <a:ext uri="{FF2B5EF4-FFF2-40B4-BE49-F238E27FC236}">
                <a16:creationId xmlns:a16="http://schemas.microsoft.com/office/drawing/2014/main" id="{41F808E5-CA9B-43D0-98E0-3FD9240FBDE0}"/>
              </a:ext>
            </a:extLst>
          </p:cNvPr>
          <p:cNvSpPr txBox="1"/>
          <p:nvPr/>
        </p:nvSpPr>
        <p:spPr>
          <a:xfrm>
            <a:off x="723899" y="3526694"/>
            <a:ext cx="10744199" cy="880369"/>
          </a:xfrm>
          <a:prstGeom prst="rect">
            <a:avLst/>
          </a:prstGeom>
          <a:noFill/>
        </p:spPr>
        <p:txBody>
          <a:bodyPr wrap="square">
            <a:spAutoFit/>
          </a:bodyPr>
          <a:lstStyle/>
          <a:p>
            <a:pPr marL="285750" indent="-285750">
              <a:lnSpc>
                <a:spcPct val="150000"/>
              </a:lnSpc>
              <a:spcBef>
                <a:spcPct val="0"/>
              </a:spcBef>
              <a:buFont typeface="Arial" panose="020B0604020202020204" pitchFamily="34" charset="0"/>
              <a:buChar char="•"/>
            </a:pPr>
            <a:r>
              <a:rPr lang="en-US" spc="53">
                <a:solidFill>
                  <a:srgbClr val="08122B"/>
                </a:solidFill>
                <a:latin typeface="Overpass Light"/>
              </a:rPr>
              <a:t>From the above values, we can then sample and create timeseries data such that we can run 1 day (finite cycle) of simulation using the non-stat Exponential Distribution in </a:t>
            </a:r>
            <a:r>
              <a:rPr lang="en-US" spc="53" err="1">
                <a:solidFill>
                  <a:srgbClr val="08122B"/>
                </a:solidFill>
                <a:latin typeface="Overpass Light"/>
              </a:rPr>
              <a:t>JaamSim</a:t>
            </a:r>
            <a:r>
              <a:rPr lang="en-US" spc="53">
                <a:solidFill>
                  <a:srgbClr val="08122B"/>
                </a:solidFill>
                <a:latin typeface="Overpass Light"/>
              </a:rPr>
              <a:t>.</a:t>
            </a:r>
          </a:p>
        </p:txBody>
      </p:sp>
    </p:spTree>
    <p:extLst>
      <p:ext uri="{BB962C8B-B14F-4D97-AF65-F5344CB8AC3E}">
        <p14:creationId xmlns:p14="http://schemas.microsoft.com/office/powerpoint/2010/main" val="1327055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7FEB452-A057-48A5-8940-7FD597FE20AB}"/>
              </a:ext>
            </a:extLst>
          </p:cNvPr>
          <p:cNvGrpSpPr/>
          <p:nvPr/>
        </p:nvGrpSpPr>
        <p:grpSpPr>
          <a:xfrm>
            <a:off x="704851" y="6165732"/>
            <a:ext cx="10782298" cy="432686"/>
            <a:chOff x="685800" y="6165732"/>
            <a:chExt cx="10782298" cy="432686"/>
          </a:xfrm>
        </p:grpSpPr>
        <p:sp>
          <p:nvSpPr>
            <p:cNvPr id="4" name="AutoShape 4"/>
            <p:cNvSpPr/>
            <p:nvPr/>
          </p:nvSpPr>
          <p:spPr>
            <a:xfrm>
              <a:off x="685800" y="6165732"/>
              <a:ext cx="3705089" cy="6469"/>
            </a:xfrm>
            <a:prstGeom prst="rect">
              <a:avLst/>
            </a:prstGeom>
            <a:solidFill>
              <a:srgbClr val="F5F6F4"/>
            </a:solidFill>
          </p:spPr>
        </p:sp>
        <p:grpSp>
          <p:nvGrpSpPr>
            <p:cNvPr id="5" name="Group 5"/>
            <p:cNvGrpSpPr/>
            <p:nvPr/>
          </p:nvGrpSpPr>
          <p:grpSpPr>
            <a:xfrm>
              <a:off x="723898" y="6206491"/>
              <a:ext cx="10744200" cy="45719"/>
              <a:chOff x="29730" y="277245"/>
              <a:chExt cx="2095995" cy="19685"/>
            </a:xfrm>
            <a:solidFill>
              <a:schemeClr val="tx1"/>
            </a:solidFill>
          </p:grpSpPr>
          <p:sp>
            <p:nvSpPr>
              <p:cNvPr id="6" name="Freeform 6"/>
              <p:cNvSpPr/>
              <p:nvPr/>
            </p:nvSpPr>
            <p:spPr>
              <a:xfrm>
                <a:off x="29730" y="277245"/>
                <a:ext cx="2095995" cy="19685"/>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grpSp>
        <p:sp>
          <p:nvSpPr>
            <p:cNvPr id="12" name="TextBox 12"/>
            <p:cNvSpPr txBox="1"/>
            <p:nvPr/>
          </p:nvSpPr>
          <p:spPr>
            <a:xfrm>
              <a:off x="1514908" y="6400030"/>
              <a:ext cx="8857384" cy="198388"/>
            </a:xfrm>
            <a:prstGeom prst="rect">
              <a:avLst/>
            </a:prstGeom>
          </p:spPr>
          <p:txBody>
            <a:bodyPr wrap="square" lIns="0" tIns="0" rIns="0" bIns="0" rtlCol="0" anchor="t">
              <a:spAutoFit/>
            </a:bodyPr>
            <a:lstStyle/>
            <a:p>
              <a:pPr algn="ctr">
                <a:lnSpc>
                  <a:spcPts val="1493"/>
                </a:lnSpc>
                <a:spcBef>
                  <a:spcPct val="0"/>
                </a:spcBef>
              </a:pPr>
              <a:r>
                <a:rPr lang="en-US" sz="1600" spc="53">
                  <a:solidFill>
                    <a:srgbClr val="08122B"/>
                  </a:solidFill>
                  <a:latin typeface="Overpass Light"/>
                </a:rPr>
                <a:t>40.015 Simulation Modeling and Analysis | </a:t>
              </a:r>
              <a:r>
                <a:rPr lang="en-US" sz="1600">
                  <a:latin typeface="Overpass Light"/>
                  <a:cs typeface="Halant Medium" panose="020B0604020202020204" charset="0"/>
                </a:rPr>
                <a:t>Mass Rapid Transit System Line Simulation</a:t>
              </a:r>
            </a:p>
          </p:txBody>
        </p:sp>
      </p:grpSp>
      <p:sp>
        <p:nvSpPr>
          <p:cNvPr id="21" name="TextBox 12">
            <a:extLst>
              <a:ext uri="{FF2B5EF4-FFF2-40B4-BE49-F238E27FC236}">
                <a16:creationId xmlns:a16="http://schemas.microsoft.com/office/drawing/2014/main" id="{324733AC-C6C2-4D53-BFA7-D64FE8432D89}"/>
              </a:ext>
            </a:extLst>
          </p:cNvPr>
          <p:cNvSpPr txBox="1"/>
          <p:nvPr/>
        </p:nvSpPr>
        <p:spPr>
          <a:xfrm>
            <a:off x="742948" y="803140"/>
            <a:ext cx="7952643" cy="327077"/>
          </a:xfrm>
          <a:prstGeom prst="rect">
            <a:avLst/>
          </a:prstGeom>
        </p:spPr>
        <p:txBody>
          <a:bodyPr wrap="square" lIns="0" tIns="0" rIns="0" bIns="0" rtlCol="0" anchor="t">
            <a:spAutoFit/>
          </a:bodyPr>
          <a:lstStyle/>
          <a:p>
            <a:pPr>
              <a:lnSpc>
                <a:spcPts val="1493"/>
              </a:lnSpc>
              <a:spcBef>
                <a:spcPct val="0"/>
              </a:spcBef>
            </a:pPr>
            <a:r>
              <a:rPr lang="en-US" sz="5400" b="1">
                <a:latin typeface="Overpass Light"/>
                <a:cs typeface="Halant Medium" panose="020B0604020202020204" charset="0"/>
              </a:rPr>
              <a:t>Data Limitations</a:t>
            </a:r>
          </a:p>
        </p:txBody>
      </p:sp>
      <p:sp>
        <p:nvSpPr>
          <p:cNvPr id="23" name="Freeform 6">
            <a:extLst>
              <a:ext uri="{FF2B5EF4-FFF2-40B4-BE49-F238E27FC236}">
                <a16:creationId xmlns:a16="http://schemas.microsoft.com/office/drawing/2014/main" id="{D65F253B-401E-4175-8AB3-4440D668FCAF}"/>
              </a:ext>
            </a:extLst>
          </p:cNvPr>
          <p:cNvSpPr/>
          <p:nvPr/>
        </p:nvSpPr>
        <p:spPr>
          <a:xfrm>
            <a:off x="723900" y="1107358"/>
            <a:ext cx="10744200" cy="45719"/>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sp>
        <p:nvSpPr>
          <p:cNvPr id="46" name="TextBox 12">
            <a:extLst>
              <a:ext uri="{FF2B5EF4-FFF2-40B4-BE49-F238E27FC236}">
                <a16:creationId xmlns:a16="http://schemas.microsoft.com/office/drawing/2014/main" id="{271F1A6A-C3F3-490A-BEB4-E88D5C053F21}"/>
              </a:ext>
            </a:extLst>
          </p:cNvPr>
          <p:cNvSpPr txBox="1"/>
          <p:nvPr/>
        </p:nvSpPr>
        <p:spPr>
          <a:xfrm>
            <a:off x="763571" y="1457295"/>
            <a:ext cx="10704527" cy="3529171"/>
          </a:xfrm>
          <a:prstGeom prst="rect">
            <a:avLst/>
          </a:prstGeom>
        </p:spPr>
        <p:txBody>
          <a:bodyPr wrap="square" lIns="0" tIns="0" rIns="0" bIns="0" rtlCol="0" anchor="t">
            <a:spAutoFit/>
          </a:bodyPr>
          <a:lstStyle/>
          <a:p>
            <a:pPr>
              <a:lnSpc>
                <a:spcPct val="150000"/>
              </a:lnSpc>
              <a:spcBef>
                <a:spcPct val="0"/>
              </a:spcBef>
            </a:pPr>
            <a:r>
              <a:rPr lang="en-US" b="1" u="sng" spc="53">
                <a:solidFill>
                  <a:srgbClr val="08122B"/>
                </a:solidFill>
                <a:latin typeface="Overpass Light"/>
              </a:rPr>
              <a:t>Regarding the data distribution:</a:t>
            </a:r>
          </a:p>
          <a:p>
            <a:pPr marL="742950" lvl="1" indent="-285750">
              <a:lnSpc>
                <a:spcPct val="150000"/>
              </a:lnSpc>
              <a:spcBef>
                <a:spcPct val="0"/>
              </a:spcBef>
              <a:buFont typeface="Arial" panose="020B0604020202020204" pitchFamily="34" charset="0"/>
              <a:buChar char="•"/>
            </a:pPr>
            <a:r>
              <a:rPr lang="en-US" spc="53">
                <a:solidFill>
                  <a:srgbClr val="08122B"/>
                </a:solidFill>
                <a:latin typeface="Overpass Light"/>
              </a:rPr>
              <a:t>Although we claim that the passenger arrivals follow a Poisson distribution, the sample mean is observed to exceed the sample variance (overdispersion).</a:t>
            </a:r>
          </a:p>
          <a:p>
            <a:pPr marL="742950" lvl="1" indent="-285750">
              <a:lnSpc>
                <a:spcPct val="150000"/>
              </a:lnSpc>
              <a:spcBef>
                <a:spcPct val="0"/>
              </a:spcBef>
              <a:buFont typeface="Arial" panose="020B0604020202020204" pitchFamily="34" charset="0"/>
              <a:buChar char="•"/>
            </a:pPr>
            <a:r>
              <a:rPr lang="en-US" spc="53">
                <a:solidFill>
                  <a:srgbClr val="08122B"/>
                </a:solidFill>
                <a:latin typeface="Overpass Light"/>
              </a:rPr>
              <a:t>Since the data is over dispersed, a Negative Binomial distribution might be more appropriate in providing an estimate for the passenger arrival rate.</a:t>
            </a:r>
          </a:p>
          <a:p>
            <a:pPr>
              <a:lnSpc>
                <a:spcPct val="150000"/>
              </a:lnSpc>
              <a:spcBef>
                <a:spcPct val="0"/>
              </a:spcBef>
            </a:pPr>
            <a:r>
              <a:rPr lang="en-US" b="1" u="sng" spc="53">
                <a:solidFill>
                  <a:srgbClr val="08122B"/>
                </a:solidFill>
                <a:latin typeface="Overpass Light"/>
              </a:rPr>
              <a:t>Regarding the LTA API:</a:t>
            </a:r>
          </a:p>
          <a:p>
            <a:pPr marL="742950" lvl="1" indent="-285750" algn="just">
              <a:lnSpc>
                <a:spcPct val="150000"/>
              </a:lnSpc>
              <a:spcBef>
                <a:spcPct val="0"/>
              </a:spcBef>
              <a:buFont typeface="Arial" panose="020B0604020202020204" pitchFamily="34" charset="0"/>
              <a:buChar char="•"/>
            </a:pPr>
            <a:r>
              <a:rPr lang="en-US" spc="53">
                <a:solidFill>
                  <a:srgbClr val="08122B"/>
                </a:solidFill>
                <a:latin typeface="Overpass Light"/>
                <a:cs typeface="Halant Medium" panose="020B0604020202020204" charset="0"/>
              </a:rPr>
              <a:t>Data collected spans across 3 months - "2021-07", "2021-08", "2021-09“ as the LTA API only provides the arrival volume data from the three most recent months.</a:t>
            </a:r>
            <a:endParaRPr lang="en-US">
              <a:latin typeface="Overpass Light"/>
              <a:cs typeface="Halant Medium" panose="020B0604020202020204" charset="0"/>
            </a:endParaRPr>
          </a:p>
          <a:p>
            <a:pPr marL="285750" indent="-285750">
              <a:lnSpc>
                <a:spcPts val="1493"/>
              </a:lnSpc>
              <a:spcBef>
                <a:spcPct val="0"/>
              </a:spcBef>
              <a:buFont typeface="Arial" panose="020B0604020202020204" pitchFamily="34" charset="0"/>
              <a:buChar char="•"/>
            </a:pPr>
            <a:endParaRPr lang="en-US" spc="53">
              <a:solidFill>
                <a:srgbClr val="08122B"/>
              </a:solidFill>
              <a:latin typeface="Overpass Light"/>
            </a:endParaRPr>
          </a:p>
        </p:txBody>
      </p:sp>
    </p:spTree>
    <p:extLst>
      <p:ext uri="{BB962C8B-B14F-4D97-AF65-F5344CB8AC3E}">
        <p14:creationId xmlns:p14="http://schemas.microsoft.com/office/powerpoint/2010/main" val="2774675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7FEB452-A057-48A5-8940-7FD597FE20AB}"/>
              </a:ext>
            </a:extLst>
          </p:cNvPr>
          <p:cNvGrpSpPr/>
          <p:nvPr/>
        </p:nvGrpSpPr>
        <p:grpSpPr>
          <a:xfrm>
            <a:off x="704851" y="6165732"/>
            <a:ext cx="10782298" cy="432686"/>
            <a:chOff x="685800" y="6165732"/>
            <a:chExt cx="10782298" cy="432686"/>
          </a:xfrm>
        </p:grpSpPr>
        <p:sp>
          <p:nvSpPr>
            <p:cNvPr id="4" name="AutoShape 4"/>
            <p:cNvSpPr/>
            <p:nvPr/>
          </p:nvSpPr>
          <p:spPr>
            <a:xfrm>
              <a:off x="685800" y="6165732"/>
              <a:ext cx="3705089" cy="6469"/>
            </a:xfrm>
            <a:prstGeom prst="rect">
              <a:avLst/>
            </a:prstGeom>
            <a:solidFill>
              <a:srgbClr val="F5F6F4"/>
            </a:solidFill>
          </p:spPr>
        </p:sp>
        <p:grpSp>
          <p:nvGrpSpPr>
            <p:cNvPr id="5" name="Group 5"/>
            <p:cNvGrpSpPr/>
            <p:nvPr/>
          </p:nvGrpSpPr>
          <p:grpSpPr>
            <a:xfrm>
              <a:off x="723898" y="6206491"/>
              <a:ext cx="10744200" cy="45719"/>
              <a:chOff x="29730" y="277245"/>
              <a:chExt cx="2095995" cy="19685"/>
            </a:xfrm>
            <a:solidFill>
              <a:schemeClr val="tx1"/>
            </a:solidFill>
          </p:grpSpPr>
          <p:sp>
            <p:nvSpPr>
              <p:cNvPr id="6" name="Freeform 6"/>
              <p:cNvSpPr/>
              <p:nvPr/>
            </p:nvSpPr>
            <p:spPr>
              <a:xfrm>
                <a:off x="29730" y="277245"/>
                <a:ext cx="2095995" cy="19685"/>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grpSp>
        <p:sp>
          <p:nvSpPr>
            <p:cNvPr id="12" name="TextBox 12"/>
            <p:cNvSpPr txBox="1"/>
            <p:nvPr/>
          </p:nvSpPr>
          <p:spPr>
            <a:xfrm>
              <a:off x="1514908" y="6400030"/>
              <a:ext cx="8857384" cy="198388"/>
            </a:xfrm>
            <a:prstGeom prst="rect">
              <a:avLst/>
            </a:prstGeom>
          </p:spPr>
          <p:txBody>
            <a:bodyPr wrap="square" lIns="0" tIns="0" rIns="0" bIns="0" rtlCol="0" anchor="t">
              <a:spAutoFit/>
            </a:bodyPr>
            <a:lstStyle/>
            <a:p>
              <a:pPr algn="ctr">
                <a:lnSpc>
                  <a:spcPts val="1493"/>
                </a:lnSpc>
                <a:spcBef>
                  <a:spcPct val="0"/>
                </a:spcBef>
              </a:pPr>
              <a:r>
                <a:rPr lang="en-US" sz="1600" spc="53">
                  <a:solidFill>
                    <a:srgbClr val="08122B"/>
                  </a:solidFill>
                  <a:latin typeface="Overpass Light"/>
                </a:rPr>
                <a:t>40.015 Simulation Modeling and Analysis | </a:t>
              </a:r>
              <a:r>
                <a:rPr lang="en-US" sz="1600">
                  <a:latin typeface="Overpass Light"/>
                  <a:cs typeface="Halant Medium" panose="020B0604020202020204" charset="0"/>
                </a:rPr>
                <a:t>Mass Rapid Transit System Line Simulation</a:t>
              </a:r>
            </a:p>
          </p:txBody>
        </p:sp>
      </p:grpSp>
      <p:sp>
        <p:nvSpPr>
          <p:cNvPr id="21" name="TextBox 12">
            <a:extLst>
              <a:ext uri="{FF2B5EF4-FFF2-40B4-BE49-F238E27FC236}">
                <a16:creationId xmlns:a16="http://schemas.microsoft.com/office/drawing/2014/main" id="{324733AC-C6C2-4D53-BFA7-D64FE8432D89}"/>
              </a:ext>
            </a:extLst>
          </p:cNvPr>
          <p:cNvSpPr txBox="1"/>
          <p:nvPr/>
        </p:nvSpPr>
        <p:spPr>
          <a:xfrm>
            <a:off x="723900" y="803140"/>
            <a:ext cx="7952643" cy="327077"/>
          </a:xfrm>
          <a:prstGeom prst="rect">
            <a:avLst/>
          </a:prstGeom>
        </p:spPr>
        <p:txBody>
          <a:bodyPr wrap="square" lIns="0" tIns="0" rIns="0" bIns="0" rtlCol="0" anchor="t">
            <a:spAutoFit/>
          </a:bodyPr>
          <a:lstStyle/>
          <a:p>
            <a:pPr>
              <a:lnSpc>
                <a:spcPts val="1493"/>
              </a:lnSpc>
              <a:spcBef>
                <a:spcPct val="0"/>
              </a:spcBef>
            </a:pPr>
            <a:r>
              <a:rPr lang="en-US" sz="5400" b="1" spc="53">
                <a:solidFill>
                  <a:srgbClr val="08122B"/>
                </a:solidFill>
                <a:latin typeface="Overpass Light"/>
              </a:rPr>
              <a:t>2 Variations of Model</a:t>
            </a:r>
            <a:endParaRPr lang="en-US" sz="5400" b="1">
              <a:latin typeface="Overpass Light"/>
              <a:cs typeface="Halant Medium" panose="020B0604020202020204" charset="0"/>
            </a:endParaRPr>
          </a:p>
        </p:txBody>
      </p:sp>
      <p:sp>
        <p:nvSpPr>
          <p:cNvPr id="23" name="Freeform 6">
            <a:extLst>
              <a:ext uri="{FF2B5EF4-FFF2-40B4-BE49-F238E27FC236}">
                <a16:creationId xmlns:a16="http://schemas.microsoft.com/office/drawing/2014/main" id="{D65F253B-401E-4175-8AB3-4440D668FCAF}"/>
              </a:ext>
            </a:extLst>
          </p:cNvPr>
          <p:cNvSpPr/>
          <p:nvPr/>
        </p:nvSpPr>
        <p:spPr>
          <a:xfrm>
            <a:off x="701904" y="1107358"/>
            <a:ext cx="10744200" cy="45719"/>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sp>
        <p:nvSpPr>
          <p:cNvPr id="46" name="TextBox 12">
            <a:extLst>
              <a:ext uri="{FF2B5EF4-FFF2-40B4-BE49-F238E27FC236}">
                <a16:creationId xmlns:a16="http://schemas.microsoft.com/office/drawing/2014/main" id="{271F1A6A-C3F3-490A-BEB4-E88D5C053F21}"/>
              </a:ext>
            </a:extLst>
          </p:cNvPr>
          <p:cNvSpPr txBox="1"/>
          <p:nvPr/>
        </p:nvSpPr>
        <p:spPr>
          <a:xfrm>
            <a:off x="723900" y="1260089"/>
            <a:ext cx="10706104" cy="1619033"/>
          </a:xfrm>
          <a:prstGeom prst="rect">
            <a:avLst/>
          </a:prstGeom>
        </p:spPr>
        <p:txBody>
          <a:bodyPr wrap="square" lIns="0" tIns="0" rIns="0" bIns="0" rtlCol="0" anchor="t">
            <a:spAutoFit/>
          </a:bodyPr>
          <a:lstStyle/>
          <a:p>
            <a:pPr>
              <a:lnSpc>
                <a:spcPct val="150000"/>
              </a:lnSpc>
              <a:spcBef>
                <a:spcPct val="0"/>
              </a:spcBef>
            </a:pPr>
            <a:r>
              <a:rPr lang="en-US" b="1" spc="53">
                <a:solidFill>
                  <a:schemeClr val="accent1">
                    <a:lumMod val="75000"/>
                  </a:schemeClr>
                </a:solidFill>
                <a:latin typeface="Overpass Light"/>
                <a:cs typeface="Halant Medium" panose="020B0604020202020204" charset="0"/>
              </a:rPr>
              <a:t>1a) Simple Model 1: </a:t>
            </a:r>
            <a:r>
              <a:rPr lang="en-US" spc="53">
                <a:solidFill>
                  <a:srgbClr val="08122B"/>
                </a:solidFill>
                <a:latin typeface="Overpass Light"/>
                <a:cs typeface="Halant Medium" panose="020B0604020202020204" charset="0"/>
              </a:rPr>
              <a:t>3 Stations in 1 directions;</a:t>
            </a:r>
          </a:p>
          <a:p>
            <a:pPr>
              <a:lnSpc>
                <a:spcPct val="150000"/>
              </a:lnSpc>
              <a:spcBef>
                <a:spcPct val="0"/>
              </a:spcBef>
            </a:pPr>
            <a:r>
              <a:rPr lang="en-US" b="1" spc="53">
                <a:solidFill>
                  <a:schemeClr val="accent1">
                    <a:lumMod val="75000"/>
                  </a:schemeClr>
                </a:solidFill>
                <a:latin typeface="Overpass Light"/>
                <a:cs typeface="Halant Medium" panose="020B0604020202020204" charset="0"/>
              </a:rPr>
              <a:t>1b) Simple Model 2: </a:t>
            </a:r>
            <a:r>
              <a:rPr lang="en-US" spc="53">
                <a:solidFill>
                  <a:srgbClr val="08122B"/>
                </a:solidFill>
                <a:latin typeface="Overpass Light"/>
                <a:cs typeface="Halant Medium" panose="020B0604020202020204" charset="0"/>
              </a:rPr>
              <a:t>3 Stations in 2 directions;</a:t>
            </a:r>
          </a:p>
          <a:p>
            <a:pPr>
              <a:lnSpc>
                <a:spcPct val="150000"/>
              </a:lnSpc>
              <a:spcBef>
                <a:spcPct val="0"/>
              </a:spcBef>
            </a:pPr>
            <a:r>
              <a:rPr lang="en-US" b="1" spc="53">
                <a:solidFill>
                  <a:schemeClr val="accent2">
                    <a:lumMod val="50000"/>
                  </a:schemeClr>
                </a:solidFill>
                <a:latin typeface="Overpass Light"/>
                <a:cs typeface="Halant Medium" panose="020B0604020202020204" charset="0"/>
              </a:rPr>
              <a:t>2a) Complex Model (Weekdays) : </a:t>
            </a:r>
            <a:r>
              <a:rPr lang="en-US" spc="53">
                <a:solidFill>
                  <a:srgbClr val="08122B"/>
                </a:solidFill>
                <a:latin typeface="Overpass Light"/>
                <a:cs typeface="Halant Medium" panose="020B0604020202020204" charset="0"/>
              </a:rPr>
              <a:t>Blue Line in 2 directions (34 Stations) on Weekdays;</a:t>
            </a:r>
            <a:endParaRPr lang="en-US" b="1" i="1" spc="53">
              <a:solidFill>
                <a:srgbClr val="08122B"/>
              </a:solidFill>
              <a:latin typeface="Overpass Light"/>
              <a:cs typeface="Halant Medium" panose="020B0604020202020204" charset="0"/>
            </a:endParaRPr>
          </a:p>
          <a:p>
            <a:pPr>
              <a:lnSpc>
                <a:spcPct val="150000"/>
              </a:lnSpc>
              <a:spcBef>
                <a:spcPct val="0"/>
              </a:spcBef>
            </a:pPr>
            <a:r>
              <a:rPr lang="en-US" b="1" spc="53">
                <a:solidFill>
                  <a:schemeClr val="accent2">
                    <a:lumMod val="50000"/>
                  </a:schemeClr>
                </a:solidFill>
                <a:latin typeface="Overpass Light"/>
                <a:cs typeface="Halant Medium" panose="020B0604020202020204" charset="0"/>
              </a:rPr>
              <a:t>2b) Complex Model (Weekends) : </a:t>
            </a:r>
            <a:r>
              <a:rPr lang="en-US" spc="53">
                <a:solidFill>
                  <a:srgbClr val="08122B"/>
                </a:solidFill>
                <a:latin typeface="Overpass Light"/>
                <a:cs typeface="Halant Medium" panose="020B0604020202020204" charset="0"/>
              </a:rPr>
              <a:t>Blue Line in 2 directions (34 Stations) on Weekends.</a:t>
            </a:r>
            <a:endParaRPr lang="en-US" b="1" spc="53">
              <a:solidFill>
                <a:srgbClr val="08122B"/>
              </a:solidFill>
              <a:latin typeface="Overpass Light"/>
              <a:cs typeface="Halant Medium" panose="020B0604020202020204" charset="0"/>
            </a:endParaRPr>
          </a:p>
        </p:txBody>
      </p:sp>
      <p:pic>
        <p:nvPicPr>
          <p:cNvPr id="7" name="Picture 6">
            <a:extLst>
              <a:ext uri="{FF2B5EF4-FFF2-40B4-BE49-F238E27FC236}">
                <a16:creationId xmlns:a16="http://schemas.microsoft.com/office/drawing/2014/main" id="{E0D61D62-EDEC-4964-928B-E99E352E182D}"/>
              </a:ext>
            </a:extLst>
          </p:cNvPr>
          <p:cNvPicPr>
            <a:picLocks noChangeAspect="1"/>
          </p:cNvPicPr>
          <p:nvPr/>
        </p:nvPicPr>
        <p:blipFill rotWithShape="1">
          <a:blip r:embed="rId2"/>
          <a:srcRect r="18889"/>
          <a:stretch/>
        </p:blipFill>
        <p:spPr>
          <a:xfrm>
            <a:off x="663808" y="3548061"/>
            <a:ext cx="3137899" cy="1959360"/>
          </a:xfrm>
          <a:prstGeom prst="rect">
            <a:avLst/>
          </a:prstGeom>
          <a:ln w="19050">
            <a:solidFill>
              <a:schemeClr val="accent1"/>
            </a:solidFill>
          </a:ln>
        </p:spPr>
      </p:pic>
      <p:pic>
        <p:nvPicPr>
          <p:cNvPr id="10" name="Picture 9">
            <a:extLst>
              <a:ext uri="{FF2B5EF4-FFF2-40B4-BE49-F238E27FC236}">
                <a16:creationId xmlns:a16="http://schemas.microsoft.com/office/drawing/2014/main" id="{86132610-9DB5-4C40-AC40-190DDC4CA6D1}"/>
              </a:ext>
            </a:extLst>
          </p:cNvPr>
          <p:cNvPicPr>
            <a:picLocks noChangeAspect="1"/>
          </p:cNvPicPr>
          <p:nvPr/>
        </p:nvPicPr>
        <p:blipFill>
          <a:blip r:embed="rId3"/>
          <a:stretch>
            <a:fillRect/>
          </a:stretch>
        </p:blipFill>
        <p:spPr>
          <a:xfrm>
            <a:off x="4477957" y="3548061"/>
            <a:ext cx="3137899" cy="1959360"/>
          </a:xfrm>
          <a:prstGeom prst="rect">
            <a:avLst/>
          </a:prstGeom>
          <a:ln w="19050">
            <a:solidFill>
              <a:schemeClr val="accent1"/>
            </a:solidFill>
          </a:ln>
        </p:spPr>
      </p:pic>
      <p:pic>
        <p:nvPicPr>
          <p:cNvPr id="9" name="Picture 8">
            <a:extLst>
              <a:ext uri="{FF2B5EF4-FFF2-40B4-BE49-F238E27FC236}">
                <a16:creationId xmlns:a16="http://schemas.microsoft.com/office/drawing/2014/main" id="{2940EBD0-0A23-434B-8932-E54A5DA4F4E6}"/>
              </a:ext>
            </a:extLst>
          </p:cNvPr>
          <p:cNvPicPr>
            <a:picLocks noChangeAspect="1"/>
          </p:cNvPicPr>
          <p:nvPr/>
        </p:nvPicPr>
        <p:blipFill rotWithShape="1">
          <a:blip r:embed="rId4"/>
          <a:srcRect r="25533"/>
          <a:stretch/>
        </p:blipFill>
        <p:spPr>
          <a:xfrm>
            <a:off x="8292105" y="3548061"/>
            <a:ext cx="3137899" cy="1959360"/>
          </a:xfrm>
          <a:prstGeom prst="rect">
            <a:avLst/>
          </a:prstGeom>
          <a:ln w="19050">
            <a:solidFill>
              <a:schemeClr val="accent4">
                <a:lumMod val="75000"/>
              </a:schemeClr>
            </a:solidFill>
          </a:ln>
        </p:spPr>
      </p:pic>
    </p:spTree>
    <p:extLst>
      <p:ext uri="{BB962C8B-B14F-4D97-AF65-F5344CB8AC3E}">
        <p14:creationId xmlns:p14="http://schemas.microsoft.com/office/powerpoint/2010/main" val="41005320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80A4DF1A688BB41ACB77DEA8506A179" ma:contentTypeVersion="0" ma:contentTypeDescription="Create a new document." ma:contentTypeScope="" ma:versionID="5f3f5a3a9c761688029a7895b43d4b01">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148314D-7C64-426A-BBE3-658B009FD16D}">
  <ds:schemaRefs>
    <ds:schemaRef ds:uri="http://schemas.microsoft.com/sharepoint/v3/contenttype/forms"/>
  </ds:schemaRefs>
</ds:datastoreItem>
</file>

<file path=customXml/itemProps2.xml><?xml version="1.0" encoding="utf-8"?>
<ds:datastoreItem xmlns:ds="http://schemas.openxmlformats.org/officeDocument/2006/customXml" ds:itemID="{FB6441AF-59FE-43D7-8E8C-C97D85E55C44}">
  <ds:schemaRefs>
    <ds:schemaRef ds:uri="http://purl.org/dc/elements/1.1/"/>
    <ds:schemaRef ds:uri="http://purl.org/dc/terms/"/>
    <ds:schemaRef ds:uri="http://schemas.microsoft.com/internal/obd"/>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1FA4E8F-533A-4AA7-9AD2-CE1B88573509}">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0</TotalTime>
  <Words>1791</Words>
  <Application>Microsoft Office PowerPoint</Application>
  <PresentationFormat>Widescreen</PresentationFormat>
  <Paragraphs>208</Paragraphs>
  <Slides>24</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Halant Medium</vt:lpstr>
      <vt:lpstr>Overpass Light</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Your Simulation Project</dc:title>
  <dc:creator>Peter Jackson</dc:creator>
  <cp:lastModifiedBy>Student - Samuel Sim Wei Xuan</cp:lastModifiedBy>
  <cp:revision>1</cp:revision>
  <dcterms:created xsi:type="dcterms:W3CDTF">2019-10-03T03:40:34Z</dcterms:created>
  <dcterms:modified xsi:type="dcterms:W3CDTF">2021-12-02T09:49:49Z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0x010100E80A4DF1A688BB41ACB77DEA8506A179</vt:lpwstr>
  </property>
</Properties>
</file>