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30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EE8257-8E59-411E-A709-3ED161CAE467}" v="1" dt="2021-11-11T13:31:01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76" d="100"/>
          <a:sy n="76" d="100"/>
        </p:scale>
        <p:origin x="8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dent - Samuel Sim Wei Xuan" userId="ef0c3dc8-a5e4-49a4-a658-fa0f00c2d01f" providerId="ADAL" clId="{A3EE8257-8E59-411E-A709-3ED161CAE467}"/>
    <pc:docChg chg="undo custSel addSld delSld modSld">
      <pc:chgData name="Student - Samuel Sim Wei Xuan" userId="ef0c3dc8-a5e4-49a4-a658-fa0f00c2d01f" providerId="ADAL" clId="{A3EE8257-8E59-411E-A709-3ED161CAE467}" dt="2021-12-02T07:25:01.054" v="706" actId="20577"/>
      <pc:docMkLst>
        <pc:docMk/>
      </pc:docMkLst>
      <pc:sldChg chg="addSp delSp modSp del mod setBg addAnim delAnim setClrOvrMap">
        <pc:chgData name="Student - Samuel Sim Wei Xuan" userId="ef0c3dc8-a5e4-49a4-a658-fa0f00c2d01f" providerId="ADAL" clId="{A3EE8257-8E59-411E-A709-3ED161CAE467}" dt="2021-10-15T06:20:31.992" v="229" actId="47"/>
        <pc:sldMkLst>
          <pc:docMk/>
          <pc:sldMk cId="3874723340" sldId="256"/>
        </pc:sldMkLst>
        <pc:spChg chg="del mod ord">
          <ac:chgData name="Student - Samuel Sim Wei Xuan" userId="ef0c3dc8-a5e4-49a4-a658-fa0f00c2d01f" providerId="ADAL" clId="{A3EE8257-8E59-411E-A709-3ED161CAE467}" dt="2021-10-15T06:18:39.040" v="187" actId="478"/>
          <ac:spMkLst>
            <pc:docMk/>
            <pc:sldMk cId="3874723340" sldId="256"/>
            <ac:spMk id="2" creationId="{F17DB796-FF56-4955-B611-16CA224CCD78}"/>
          </ac:spMkLst>
        </pc:spChg>
        <pc:spChg chg="mod ord">
          <ac:chgData name="Student - Samuel Sim Wei Xuan" userId="ef0c3dc8-a5e4-49a4-a658-fa0f00c2d01f" providerId="ADAL" clId="{A3EE8257-8E59-411E-A709-3ED161CAE467}" dt="2021-10-15T06:19:14.869" v="205" actId="1076"/>
          <ac:spMkLst>
            <pc:docMk/>
            <pc:sldMk cId="3874723340" sldId="256"/>
            <ac:spMk id="3" creationId="{B320686F-2A83-4CCC-A4D9-2B9AD86465AD}"/>
          </ac:spMkLst>
        </pc:spChg>
        <pc:spChg chg="del mod">
          <ac:chgData name="Student - Samuel Sim Wei Xuan" userId="ef0c3dc8-a5e4-49a4-a658-fa0f00c2d01f" providerId="ADAL" clId="{A3EE8257-8E59-411E-A709-3ED161CAE467}" dt="2021-10-15T06:13:08.908" v="126" actId="478"/>
          <ac:spMkLst>
            <pc:docMk/>
            <pc:sldMk cId="3874723340" sldId="256"/>
            <ac:spMk id="4" creationId="{BD9B7BC2-ECB7-410A-9ECA-123F1AD723B2}"/>
          </ac:spMkLst>
        </pc:spChg>
        <pc:spChg chg="mod">
          <ac:chgData name="Student - Samuel Sim Wei Xuan" userId="ef0c3dc8-a5e4-49a4-a658-fa0f00c2d01f" providerId="ADAL" clId="{A3EE8257-8E59-411E-A709-3ED161CAE467}" dt="2021-10-15T06:10:28.691" v="96" actId="14100"/>
          <ac:spMkLst>
            <pc:docMk/>
            <pc:sldMk cId="3874723340" sldId="256"/>
            <ac:spMk id="8" creationId="{03441183-4B07-46FF-B61D-A4FA9B6AB0E8}"/>
          </ac:spMkLst>
        </pc:spChg>
        <pc:spChg chg="add del mod">
          <ac:chgData name="Student - Samuel Sim Wei Xuan" userId="ef0c3dc8-a5e4-49a4-a658-fa0f00c2d01f" providerId="ADAL" clId="{A3EE8257-8E59-411E-A709-3ED161CAE467}" dt="2021-10-15T06:11:34.849" v="106" actId="478"/>
          <ac:spMkLst>
            <pc:docMk/>
            <pc:sldMk cId="3874723340" sldId="256"/>
            <ac:spMk id="9" creationId="{C17A7A27-8560-4292-B02E-8CB84B3E97BA}"/>
          </ac:spMkLst>
        </pc:spChg>
        <pc:spChg chg="add del mod">
          <ac:chgData name="Student - Samuel Sim Wei Xuan" userId="ef0c3dc8-a5e4-49a4-a658-fa0f00c2d01f" providerId="ADAL" clId="{A3EE8257-8E59-411E-A709-3ED161CAE467}" dt="2021-10-15T06:19:13.689" v="204" actId="478"/>
          <ac:spMkLst>
            <pc:docMk/>
            <pc:sldMk cId="3874723340" sldId="256"/>
            <ac:spMk id="17" creationId="{5AF7F9CF-E2A0-4B52-816A-0B85DFDF7383}"/>
          </ac:spMkLst>
        </pc:spChg>
        <pc:spChg chg="add del">
          <ac:chgData name="Student - Samuel Sim Wei Xuan" userId="ef0c3dc8-a5e4-49a4-a658-fa0f00c2d01f" providerId="ADAL" clId="{A3EE8257-8E59-411E-A709-3ED161CAE467}" dt="2021-10-15T06:16:00.378" v="151" actId="26606"/>
          <ac:spMkLst>
            <pc:docMk/>
            <pc:sldMk cId="3874723340" sldId="256"/>
            <ac:spMk id="18" creationId="{B497CCB5-5FC2-473C-AFCC-2430CEF1DF71}"/>
          </ac:spMkLst>
        </pc:spChg>
        <pc:spChg chg="add del">
          <ac:chgData name="Student - Samuel Sim Wei Xuan" userId="ef0c3dc8-a5e4-49a4-a658-fa0f00c2d01f" providerId="ADAL" clId="{A3EE8257-8E59-411E-A709-3ED161CAE467}" dt="2021-10-15T06:16:00.378" v="151" actId="26606"/>
          <ac:spMkLst>
            <pc:docMk/>
            <pc:sldMk cId="3874723340" sldId="256"/>
            <ac:spMk id="19" creationId="{599C8C75-BFDF-44E7-A028-EEB5EDD58817}"/>
          </ac:spMkLst>
        </pc:spChg>
        <pc:spChg chg="add del">
          <ac:chgData name="Student - Samuel Sim Wei Xuan" userId="ef0c3dc8-a5e4-49a4-a658-fa0f00c2d01f" providerId="ADAL" clId="{A3EE8257-8E59-411E-A709-3ED161CAE467}" dt="2021-10-15T06:15:54.918" v="147" actId="26606"/>
          <ac:spMkLst>
            <pc:docMk/>
            <pc:sldMk cId="3874723340" sldId="256"/>
            <ac:spMk id="21" creationId="{F6E384F5-137A-40B1-97F0-694CC6ECD59C}"/>
          </ac:spMkLst>
        </pc:spChg>
        <pc:spChg chg="add del">
          <ac:chgData name="Student - Samuel Sim Wei Xuan" userId="ef0c3dc8-a5e4-49a4-a658-fa0f00c2d01f" providerId="ADAL" clId="{A3EE8257-8E59-411E-A709-3ED161CAE467}" dt="2021-10-15T06:15:54.918" v="147" actId="26606"/>
          <ac:spMkLst>
            <pc:docMk/>
            <pc:sldMk cId="3874723340" sldId="256"/>
            <ac:spMk id="23" creationId="{EBA87361-6D30-46E4-834B-719CF59055EA}"/>
          </ac:spMkLst>
        </pc:spChg>
        <pc:spChg chg="add del">
          <ac:chgData name="Student - Samuel Sim Wei Xuan" userId="ef0c3dc8-a5e4-49a4-a658-fa0f00c2d01f" providerId="ADAL" clId="{A3EE8257-8E59-411E-A709-3ED161CAE467}" dt="2021-10-15T06:15:54.918" v="147" actId="26606"/>
          <ac:spMkLst>
            <pc:docMk/>
            <pc:sldMk cId="3874723340" sldId="256"/>
            <ac:spMk id="25" creationId="{9DBC4630-03DA-474F-BBCB-BA3AE6B317A4}"/>
          </ac:spMkLst>
        </pc:spChg>
        <pc:spChg chg="add del mod">
          <ac:chgData name="Student - Samuel Sim Wei Xuan" userId="ef0c3dc8-a5e4-49a4-a658-fa0f00c2d01f" providerId="ADAL" clId="{A3EE8257-8E59-411E-A709-3ED161CAE467}" dt="2021-10-15T06:18:14.746" v="174"/>
          <ac:spMkLst>
            <pc:docMk/>
            <pc:sldMk cId="3874723340" sldId="256"/>
            <ac:spMk id="26" creationId="{D1BCF3C0-0210-4372-96C1-2E7332999D4A}"/>
          </ac:spMkLst>
        </pc:spChg>
        <pc:spChg chg="add del">
          <ac:chgData name="Student - Samuel Sim Wei Xuan" userId="ef0c3dc8-a5e4-49a4-a658-fa0f00c2d01f" providerId="ADAL" clId="{A3EE8257-8E59-411E-A709-3ED161CAE467}" dt="2021-10-15T06:15:54.918" v="147" actId="26606"/>
          <ac:spMkLst>
            <pc:docMk/>
            <pc:sldMk cId="3874723340" sldId="256"/>
            <ac:spMk id="27" creationId="{D89DB1C0-FEEC-4CB6-88B2-F9C5562E09D1}"/>
          </ac:spMkLst>
        </pc:spChg>
        <pc:spChg chg="add del">
          <ac:chgData name="Student - Samuel Sim Wei Xuan" userId="ef0c3dc8-a5e4-49a4-a658-fa0f00c2d01f" providerId="ADAL" clId="{A3EE8257-8E59-411E-A709-3ED161CAE467}" dt="2021-10-15T06:15:54.918" v="147" actId="26606"/>
          <ac:spMkLst>
            <pc:docMk/>
            <pc:sldMk cId="3874723340" sldId="256"/>
            <ac:spMk id="29" creationId="{78418A25-6EAC-4140-BFE6-284E1925B5EE}"/>
          </ac:spMkLst>
        </pc:spChg>
        <pc:spChg chg="add del mod">
          <ac:chgData name="Student - Samuel Sim Wei Xuan" userId="ef0c3dc8-a5e4-49a4-a658-fa0f00c2d01f" providerId="ADAL" clId="{A3EE8257-8E59-411E-A709-3ED161CAE467}" dt="2021-10-15T06:18:14.746" v="174"/>
          <ac:spMkLst>
            <pc:docMk/>
            <pc:sldMk cId="3874723340" sldId="256"/>
            <ac:spMk id="30" creationId="{F9E30B66-59DC-4DED-9865-C21259AFD842}"/>
          </ac:spMkLst>
        </pc:spChg>
        <pc:spChg chg="add del">
          <ac:chgData name="Student - Samuel Sim Wei Xuan" userId="ef0c3dc8-a5e4-49a4-a658-fa0f00c2d01f" providerId="ADAL" clId="{A3EE8257-8E59-411E-A709-3ED161CAE467}" dt="2021-10-15T06:15:54.918" v="147" actId="26606"/>
          <ac:spMkLst>
            <pc:docMk/>
            <pc:sldMk cId="3874723340" sldId="256"/>
            <ac:spMk id="31" creationId="{08163D1C-ED91-4D5F-A33B-CF1256B270D4}"/>
          </ac:spMkLst>
        </pc:spChg>
        <pc:spChg chg="add del">
          <ac:chgData name="Student - Samuel Sim Wei Xuan" userId="ef0c3dc8-a5e4-49a4-a658-fa0f00c2d01f" providerId="ADAL" clId="{A3EE8257-8E59-411E-A709-3ED161CAE467}" dt="2021-10-15T06:15:54.918" v="147" actId="26606"/>
          <ac:spMkLst>
            <pc:docMk/>
            <pc:sldMk cId="3874723340" sldId="256"/>
            <ac:spMk id="33" creationId="{31103AB2-C090-458F-B752-294F23AFA8AD}"/>
          </ac:spMkLst>
        </pc:spChg>
        <pc:spChg chg="mod">
          <ac:chgData name="Student - Samuel Sim Wei Xuan" userId="ef0c3dc8-a5e4-49a4-a658-fa0f00c2d01f" providerId="ADAL" clId="{A3EE8257-8E59-411E-A709-3ED161CAE467}" dt="2021-10-15T06:18:13.502" v="173"/>
          <ac:spMkLst>
            <pc:docMk/>
            <pc:sldMk cId="3874723340" sldId="256"/>
            <ac:spMk id="34" creationId="{1AC1F1DB-2C38-4498-A0A5-0280037CCFFB}"/>
          </ac:spMkLst>
        </pc:spChg>
        <pc:spChg chg="add del">
          <ac:chgData name="Student - Samuel Sim Wei Xuan" userId="ef0c3dc8-a5e4-49a4-a658-fa0f00c2d01f" providerId="ADAL" clId="{A3EE8257-8E59-411E-A709-3ED161CAE467}" dt="2021-10-15T06:15:54.918" v="147" actId="26606"/>
          <ac:spMkLst>
            <pc:docMk/>
            <pc:sldMk cId="3874723340" sldId="256"/>
            <ac:spMk id="35" creationId="{83D471F3-782A-4BA1-9CAB-FF5CDF0A75E0}"/>
          </ac:spMkLst>
        </pc:spChg>
        <pc:spChg chg="add del mod">
          <ac:chgData name="Student - Samuel Sim Wei Xuan" userId="ef0c3dc8-a5e4-49a4-a658-fa0f00c2d01f" providerId="ADAL" clId="{A3EE8257-8E59-411E-A709-3ED161CAE467}" dt="2021-10-15T06:18:14.746" v="174"/>
          <ac:spMkLst>
            <pc:docMk/>
            <pc:sldMk cId="3874723340" sldId="256"/>
            <ac:spMk id="37" creationId="{34C08824-A4E6-4A4B-99AC-B085D141620A}"/>
          </ac:spMkLst>
        </pc:spChg>
        <pc:spChg chg="add del mod">
          <ac:chgData name="Student - Samuel Sim Wei Xuan" userId="ef0c3dc8-a5e4-49a4-a658-fa0f00c2d01f" providerId="ADAL" clId="{A3EE8257-8E59-411E-A709-3ED161CAE467}" dt="2021-10-15T06:18:14.746" v="174"/>
          <ac:spMkLst>
            <pc:docMk/>
            <pc:sldMk cId="3874723340" sldId="256"/>
            <ac:spMk id="38" creationId="{7D21BD76-C0AB-4545-A4E8-F9EEEDFFF1B9}"/>
          </ac:spMkLst>
        </pc:spChg>
        <pc:spChg chg="add del mod">
          <ac:chgData name="Student - Samuel Sim Wei Xuan" userId="ef0c3dc8-a5e4-49a4-a658-fa0f00c2d01f" providerId="ADAL" clId="{A3EE8257-8E59-411E-A709-3ED161CAE467}" dt="2021-10-15T06:18:14.746" v="174"/>
          <ac:spMkLst>
            <pc:docMk/>
            <pc:sldMk cId="3874723340" sldId="256"/>
            <ac:spMk id="39" creationId="{C7DC7701-76C7-40FE-8D9E-0BBDE742B3DE}"/>
          </ac:spMkLst>
        </pc:spChg>
        <pc:spChg chg="add del mod">
          <ac:chgData name="Student - Samuel Sim Wei Xuan" userId="ef0c3dc8-a5e4-49a4-a658-fa0f00c2d01f" providerId="ADAL" clId="{A3EE8257-8E59-411E-A709-3ED161CAE467}" dt="2021-10-15T06:18:14.746" v="174"/>
          <ac:spMkLst>
            <pc:docMk/>
            <pc:sldMk cId="3874723340" sldId="256"/>
            <ac:spMk id="40" creationId="{F08B4723-5B66-4FA8-95FB-7E0B43C1E179}"/>
          </ac:spMkLst>
        </pc:spChg>
        <pc:spChg chg="add mod">
          <ac:chgData name="Student - Samuel Sim Wei Xuan" userId="ef0c3dc8-a5e4-49a4-a658-fa0f00c2d01f" providerId="ADAL" clId="{A3EE8257-8E59-411E-A709-3ED161CAE467}" dt="2021-10-15T06:19:22.542" v="209" actId="1076"/>
          <ac:spMkLst>
            <pc:docMk/>
            <pc:sldMk cId="3874723340" sldId="256"/>
            <ac:spMk id="41" creationId="{5D7306E2-FFBE-4A2B-9964-4D3D8FD59FF3}"/>
          </ac:spMkLst>
        </pc:spChg>
        <pc:spChg chg="add mod">
          <ac:chgData name="Student - Samuel Sim Wei Xuan" userId="ef0c3dc8-a5e4-49a4-a658-fa0f00c2d01f" providerId="ADAL" clId="{A3EE8257-8E59-411E-A709-3ED161CAE467}" dt="2021-10-15T06:18:22.194" v="177" actId="14100"/>
          <ac:spMkLst>
            <pc:docMk/>
            <pc:sldMk cId="3874723340" sldId="256"/>
            <ac:spMk id="43" creationId="{06E3622D-01E5-4CF2-B13E-2C7082B19812}"/>
          </ac:spMkLst>
        </pc:spChg>
        <pc:spChg chg="mod">
          <ac:chgData name="Student - Samuel Sim Wei Xuan" userId="ef0c3dc8-a5e4-49a4-a658-fa0f00c2d01f" providerId="ADAL" clId="{A3EE8257-8E59-411E-A709-3ED161CAE467}" dt="2021-10-15T06:18:18.295" v="175"/>
          <ac:spMkLst>
            <pc:docMk/>
            <pc:sldMk cId="3874723340" sldId="256"/>
            <ac:spMk id="45" creationId="{D140FB54-1BAF-41EC-836A-0181F1ADB2C7}"/>
          </ac:spMkLst>
        </pc:spChg>
        <pc:spChg chg="add mod">
          <ac:chgData name="Student - Samuel Sim Wei Xuan" userId="ef0c3dc8-a5e4-49a4-a658-fa0f00c2d01f" providerId="ADAL" clId="{A3EE8257-8E59-411E-A709-3ED161CAE467}" dt="2021-10-15T06:19:47.552" v="223" actId="1076"/>
          <ac:spMkLst>
            <pc:docMk/>
            <pc:sldMk cId="3874723340" sldId="256"/>
            <ac:spMk id="47" creationId="{AD63C4B9-7CD4-44E2-9D7C-5C82B85746B4}"/>
          </ac:spMkLst>
        </pc:spChg>
        <pc:spChg chg="add mod">
          <ac:chgData name="Student - Samuel Sim Wei Xuan" userId="ef0c3dc8-a5e4-49a4-a658-fa0f00c2d01f" providerId="ADAL" clId="{A3EE8257-8E59-411E-A709-3ED161CAE467}" dt="2021-10-15T06:19:10.107" v="203" actId="1076"/>
          <ac:spMkLst>
            <pc:docMk/>
            <pc:sldMk cId="3874723340" sldId="256"/>
            <ac:spMk id="48" creationId="{0EE3E4EF-616D-41BC-8199-1BBFBF834DCC}"/>
          </ac:spMkLst>
        </pc:spChg>
        <pc:spChg chg="add del mod">
          <ac:chgData name="Student - Samuel Sim Wei Xuan" userId="ef0c3dc8-a5e4-49a4-a658-fa0f00c2d01f" providerId="ADAL" clId="{A3EE8257-8E59-411E-A709-3ED161CAE467}" dt="2021-10-15T06:20:10.224" v="224" actId="478"/>
          <ac:spMkLst>
            <pc:docMk/>
            <pc:sldMk cId="3874723340" sldId="256"/>
            <ac:spMk id="49" creationId="{77AA79F4-0D84-457C-B924-F710E49F4533}"/>
          </ac:spMkLst>
        </pc:spChg>
        <pc:spChg chg="add mod">
          <ac:chgData name="Student - Samuel Sim Wei Xuan" userId="ef0c3dc8-a5e4-49a4-a658-fa0f00c2d01f" providerId="ADAL" clId="{A3EE8257-8E59-411E-A709-3ED161CAE467}" dt="2021-10-15T06:18:22.194" v="177" actId="14100"/>
          <ac:spMkLst>
            <pc:docMk/>
            <pc:sldMk cId="3874723340" sldId="256"/>
            <ac:spMk id="50" creationId="{8216AA29-A03B-4C44-80C7-32FF4D684408}"/>
          </ac:spMkLst>
        </pc:spChg>
        <pc:grpChg chg="mod">
          <ac:chgData name="Student - Samuel Sim Wei Xuan" userId="ef0c3dc8-a5e4-49a4-a658-fa0f00c2d01f" providerId="ADAL" clId="{A3EE8257-8E59-411E-A709-3ED161CAE467}" dt="2021-10-15T06:09:41.268" v="93" actId="1076"/>
          <ac:grpSpMkLst>
            <pc:docMk/>
            <pc:sldMk cId="3874723340" sldId="256"/>
            <ac:grpSpMk id="6" creationId="{5647D17E-E621-4C70-98C3-7F8E03C845B9}"/>
          </ac:grpSpMkLst>
        </pc:grpChg>
        <pc:grpChg chg="add del mod">
          <ac:chgData name="Student - Samuel Sim Wei Xuan" userId="ef0c3dc8-a5e4-49a4-a658-fa0f00c2d01f" providerId="ADAL" clId="{A3EE8257-8E59-411E-A709-3ED161CAE467}" dt="2021-10-15T06:18:14.746" v="174"/>
          <ac:grpSpMkLst>
            <pc:docMk/>
            <pc:sldMk cId="3874723340" sldId="256"/>
            <ac:grpSpMk id="32" creationId="{F5A26D37-1ADC-480E-812C-CC1F36F301C8}"/>
          </ac:grpSpMkLst>
        </pc:grpChg>
        <pc:grpChg chg="add mod">
          <ac:chgData name="Student - Samuel Sim Wei Xuan" userId="ef0c3dc8-a5e4-49a4-a658-fa0f00c2d01f" providerId="ADAL" clId="{A3EE8257-8E59-411E-A709-3ED161CAE467}" dt="2021-10-15T06:18:22.194" v="177" actId="14100"/>
          <ac:grpSpMkLst>
            <pc:docMk/>
            <pc:sldMk cId="3874723340" sldId="256"/>
            <ac:grpSpMk id="44" creationId="{369213AB-F5D3-4AB1-BC2A-7983ADB79D7C}"/>
          </ac:grpSpMkLst>
        </pc:grpChg>
        <pc:picChg chg="add mod ord modCrop">
          <ac:chgData name="Student - Samuel Sim Wei Xuan" userId="ef0c3dc8-a5e4-49a4-a658-fa0f00c2d01f" providerId="ADAL" clId="{A3EE8257-8E59-411E-A709-3ED161CAE467}" dt="2021-10-15T06:20:13.088" v="225" actId="1076"/>
          <ac:picMkLst>
            <pc:docMk/>
            <pc:sldMk cId="3874723340" sldId="256"/>
            <ac:picMk id="5" creationId="{79F6530E-B756-49C2-96D7-5691DE2BE3F3}"/>
          </ac:picMkLst>
        </pc:picChg>
        <pc:picChg chg="add del mod">
          <ac:chgData name="Student - Samuel Sim Wei Xuan" userId="ef0c3dc8-a5e4-49a4-a658-fa0f00c2d01f" providerId="ADAL" clId="{A3EE8257-8E59-411E-A709-3ED161CAE467}" dt="2021-10-15T06:11:15.332" v="100"/>
          <ac:picMkLst>
            <pc:docMk/>
            <pc:sldMk cId="3874723340" sldId="256"/>
            <ac:picMk id="10" creationId="{B47D96F5-4C7D-45F3-82CF-82D6B83E5326}"/>
          </ac:picMkLst>
        </pc:picChg>
        <pc:picChg chg="mod">
          <ac:chgData name="Student - Samuel Sim Wei Xuan" userId="ef0c3dc8-a5e4-49a4-a658-fa0f00c2d01f" providerId="ADAL" clId="{A3EE8257-8E59-411E-A709-3ED161CAE467}" dt="2021-10-15T06:17:48.618" v="172" actId="2711"/>
          <ac:picMkLst>
            <pc:docMk/>
            <pc:sldMk cId="3874723340" sldId="256"/>
            <ac:picMk id="12" creationId="{8051ED12-5C0F-4C8B-AF28-C8E2683A1C1C}"/>
          </ac:picMkLst>
        </pc:picChg>
        <pc:picChg chg="add del mod">
          <ac:chgData name="Student - Samuel Sim Wei Xuan" userId="ef0c3dc8-a5e4-49a4-a658-fa0f00c2d01f" providerId="ADAL" clId="{A3EE8257-8E59-411E-A709-3ED161CAE467}" dt="2021-10-15T06:13:09.993" v="127" actId="478"/>
          <ac:picMkLst>
            <pc:docMk/>
            <pc:sldMk cId="3874723340" sldId="256"/>
            <ac:picMk id="13" creationId="{B90C0637-C51C-41F1-B832-807BAD2815D3}"/>
          </ac:picMkLst>
        </pc:picChg>
        <pc:picChg chg="add del mod">
          <ac:chgData name="Student - Samuel Sim Wei Xuan" userId="ef0c3dc8-a5e4-49a4-a658-fa0f00c2d01f" providerId="ADAL" clId="{A3EE8257-8E59-411E-A709-3ED161CAE467}" dt="2021-10-15T06:13:08.129" v="125" actId="478"/>
          <ac:picMkLst>
            <pc:docMk/>
            <pc:sldMk cId="3874723340" sldId="256"/>
            <ac:picMk id="14" creationId="{BC805E5A-080E-4762-8FA2-03709D671F66}"/>
          </ac:picMkLst>
        </pc:picChg>
        <pc:picChg chg="add del mod ord">
          <ac:chgData name="Student - Samuel Sim Wei Xuan" userId="ef0c3dc8-a5e4-49a4-a658-fa0f00c2d01f" providerId="ADAL" clId="{A3EE8257-8E59-411E-A709-3ED161CAE467}" dt="2021-10-15T06:16:08.433" v="153" actId="478"/>
          <ac:picMkLst>
            <pc:docMk/>
            <pc:sldMk cId="3874723340" sldId="256"/>
            <ac:picMk id="15" creationId="{A52F7F29-D4F5-4C7A-B72A-132E754EE88B}"/>
          </ac:picMkLst>
        </pc:picChg>
        <pc:picChg chg="add del mod ord">
          <ac:chgData name="Student - Samuel Sim Wei Xuan" userId="ef0c3dc8-a5e4-49a4-a658-fa0f00c2d01f" providerId="ADAL" clId="{A3EE8257-8E59-411E-A709-3ED161CAE467}" dt="2021-10-15T06:16:08.993" v="154" actId="478"/>
          <ac:picMkLst>
            <pc:docMk/>
            <pc:sldMk cId="3874723340" sldId="256"/>
            <ac:picMk id="16" creationId="{A43D591A-34A7-4A24-A130-2B9AF2B41016}"/>
          </ac:picMkLst>
        </pc:picChg>
        <pc:picChg chg="add del mod">
          <ac:chgData name="Student - Samuel Sim Wei Xuan" userId="ef0c3dc8-a5e4-49a4-a658-fa0f00c2d01f" providerId="ADAL" clId="{A3EE8257-8E59-411E-A709-3ED161CAE467}" dt="2021-10-15T06:18:14.746" v="174"/>
          <ac:picMkLst>
            <pc:docMk/>
            <pc:sldMk cId="3874723340" sldId="256"/>
            <ac:picMk id="28" creationId="{56B603AE-39AC-42F2-AF6A-92F39225FE7F}"/>
          </ac:picMkLst>
        </pc:picChg>
        <pc:picChg chg="add del mod">
          <ac:chgData name="Student - Samuel Sim Wei Xuan" userId="ef0c3dc8-a5e4-49a4-a658-fa0f00c2d01f" providerId="ADAL" clId="{A3EE8257-8E59-411E-A709-3ED161CAE467}" dt="2021-10-15T06:18:14.746" v="174"/>
          <ac:picMkLst>
            <pc:docMk/>
            <pc:sldMk cId="3874723340" sldId="256"/>
            <ac:picMk id="36" creationId="{42B6F3CE-6B98-42B1-8DB9-D2B055363E46}"/>
          </ac:picMkLst>
        </pc:picChg>
        <pc:picChg chg="add del mod">
          <ac:chgData name="Student - Samuel Sim Wei Xuan" userId="ef0c3dc8-a5e4-49a4-a658-fa0f00c2d01f" providerId="ADAL" clId="{A3EE8257-8E59-411E-A709-3ED161CAE467}" dt="2021-10-15T06:19:18.904" v="207" actId="478"/>
          <ac:picMkLst>
            <pc:docMk/>
            <pc:sldMk cId="3874723340" sldId="256"/>
            <ac:picMk id="42" creationId="{C1D0AA2C-A4EB-47FF-94A0-130459A1C19E}"/>
          </ac:picMkLst>
        </pc:picChg>
        <pc:picChg chg="add mod">
          <ac:chgData name="Student - Samuel Sim Wei Xuan" userId="ef0c3dc8-a5e4-49a4-a658-fa0f00c2d01f" providerId="ADAL" clId="{A3EE8257-8E59-411E-A709-3ED161CAE467}" dt="2021-10-15T06:19:17.002" v="206" actId="1076"/>
          <ac:picMkLst>
            <pc:docMk/>
            <pc:sldMk cId="3874723340" sldId="256"/>
            <ac:picMk id="46" creationId="{81A85913-B9D4-43F9-9E9E-8F3313E25612}"/>
          </ac:picMkLst>
        </pc:picChg>
      </pc:sldChg>
      <pc:sldChg chg="addSp delSp modSp add mod setBg">
        <pc:chgData name="Student - Samuel Sim Wei Xuan" userId="ef0c3dc8-a5e4-49a4-a658-fa0f00c2d01f" providerId="ADAL" clId="{A3EE8257-8E59-411E-A709-3ED161CAE467}" dt="2021-11-10T12:31:02.953" v="691" actId="255"/>
        <pc:sldMkLst>
          <pc:docMk/>
          <pc:sldMk cId="0" sldId="257"/>
        </pc:sldMkLst>
        <pc:spChg chg="mod">
          <ac:chgData name="Student - Samuel Sim Wei Xuan" userId="ef0c3dc8-a5e4-49a4-a658-fa0f00c2d01f" providerId="ADAL" clId="{A3EE8257-8E59-411E-A709-3ED161CAE467}" dt="2021-10-15T06:25:32.612" v="518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Student - Samuel Sim Wei Xuan" userId="ef0c3dc8-a5e4-49a4-a658-fa0f00c2d01f" providerId="ADAL" clId="{A3EE8257-8E59-411E-A709-3ED161CAE467}" dt="2021-10-29T06:22:52.971" v="620" actId="403"/>
          <ac:spMkLst>
            <pc:docMk/>
            <pc:sldMk cId="0" sldId="257"/>
            <ac:spMk id="8" creationId="{00000000-0000-0000-0000-000000000000}"/>
          </ac:spMkLst>
        </pc:spChg>
        <pc:spChg chg="del mod">
          <ac:chgData name="Student - Samuel Sim Wei Xuan" userId="ef0c3dc8-a5e4-49a4-a658-fa0f00c2d01f" providerId="ADAL" clId="{A3EE8257-8E59-411E-A709-3ED161CAE467}" dt="2021-10-15T06:26:30.449" v="554" actId="478"/>
          <ac:spMkLst>
            <pc:docMk/>
            <pc:sldMk cId="0" sldId="257"/>
            <ac:spMk id="11" creationId="{00000000-0000-0000-0000-000000000000}"/>
          </ac:spMkLst>
        </pc:spChg>
        <pc:spChg chg="mod">
          <ac:chgData name="Student - Samuel Sim Wei Xuan" userId="ef0c3dc8-a5e4-49a4-a658-fa0f00c2d01f" providerId="ADAL" clId="{A3EE8257-8E59-411E-A709-3ED161CAE467}" dt="2021-11-10T12:31:02.953" v="691" actId="255"/>
          <ac:spMkLst>
            <pc:docMk/>
            <pc:sldMk cId="0" sldId="257"/>
            <ac:spMk id="12" creationId="{00000000-0000-0000-0000-000000000000}"/>
          </ac:spMkLst>
        </pc:spChg>
        <pc:spChg chg="mod">
          <ac:chgData name="Student - Samuel Sim Wei Xuan" userId="ef0c3dc8-a5e4-49a4-a658-fa0f00c2d01f" providerId="ADAL" clId="{A3EE8257-8E59-411E-A709-3ED161CAE467}" dt="2021-10-29T06:24:18.949" v="681" actId="1038"/>
          <ac:spMkLst>
            <pc:docMk/>
            <pc:sldMk cId="0" sldId="257"/>
            <ac:spMk id="13" creationId="{00000000-0000-0000-0000-000000000000}"/>
          </ac:spMkLst>
        </pc:spChg>
        <pc:spChg chg="add mod">
          <ac:chgData name="Student - Samuel Sim Wei Xuan" userId="ef0c3dc8-a5e4-49a4-a658-fa0f00c2d01f" providerId="ADAL" clId="{A3EE8257-8E59-411E-A709-3ED161CAE467}" dt="2021-10-15T06:25:18.066" v="509" actId="164"/>
          <ac:spMkLst>
            <pc:docMk/>
            <pc:sldMk cId="0" sldId="257"/>
            <ac:spMk id="16" creationId="{84C4E97D-A039-483C-AC88-20FAACD6A6D5}"/>
          </ac:spMkLst>
        </pc:spChg>
        <pc:spChg chg="add mod topLvl">
          <ac:chgData name="Student - Samuel Sim Wei Xuan" userId="ef0c3dc8-a5e4-49a4-a658-fa0f00c2d01f" providerId="ADAL" clId="{A3EE8257-8E59-411E-A709-3ED161CAE467}" dt="2021-11-04T13:13:26.478" v="687" actId="165"/>
          <ac:spMkLst>
            <pc:docMk/>
            <pc:sldMk cId="0" sldId="257"/>
            <ac:spMk id="17" creationId="{8F00ACC0-4076-4512-A6B9-847F93B081F6}"/>
          </ac:spMkLst>
        </pc:spChg>
        <pc:spChg chg="add del mod">
          <ac:chgData name="Student - Samuel Sim Wei Xuan" userId="ef0c3dc8-a5e4-49a4-a658-fa0f00c2d01f" providerId="ADAL" clId="{A3EE8257-8E59-411E-A709-3ED161CAE467}" dt="2021-10-15T06:24:44.946" v="500" actId="478"/>
          <ac:spMkLst>
            <pc:docMk/>
            <pc:sldMk cId="0" sldId="257"/>
            <ac:spMk id="20" creationId="{44A15453-1D39-4A7B-9ED0-39D9FF820F6D}"/>
          </ac:spMkLst>
        </pc:spChg>
        <pc:spChg chg="add del mod">
          <ac:chgData name="Student - Samuel Sim Wei Xuan" userId="ef0c3dc8-a5e4-49a4-a658-fa0f00c2d01f" providerId="ADAL" clId="{A3EE8257-8E59-411E-A709-3ED161CAE467}" dt="2021-10-15T06:24:41.969" v="499" actId="478"/>
          <ac:spMkLst>
            <pc:docMk/>
            <pc:sldMk cId="0" sldId="257"/>
            <ac:spMk id="21" creationId="{5B09970B-8C9A-4F10-89CB-0750216441AE}"/>
          </ac:spMkLst>
        </pc:spChg>
        <pc:spChg chg="mod">
          <ac:chgData name="Student - Samuel Sim Wei Xuan" userId="ef0c3dc8-a5e4-49a4-a658-fa0f00c2d01f" providerId="ADAL" clId="{A3EE8257-8E59-411E-A709-3ED161CAE467}" dt="2021-10-15T06:25:21.949" v="510" actId="571"/>
          <ac:spMkLst>
            <pc:docMk/>
            <pc:sldMk cId="0" sldId="257"/>
            <ac:spMk id="24" creationId="{307CBCD1-1443-4B49-9C55-8C0582CCA596}"/>
          </ac:spMkLst>
        </pc:spChg>
        <pc:spChg chg="mod">
          <ac:chgData name="Student - Samuel Sim Wei Xuan" userId="ef0c3dc8-a5e4-49a4-a658-fa0f00c2d01f" providerId="ADAL" clId="{A3EE8257-8E59-411E-A709-3ED161CAE467}" dt="2021-10-15T06:25:24.695" v="511" actId="571"/>
          <ac:spMkLst>
            <pc:docMk/>
            <pc:sldMk cId="0" sldId="257"/>
            <ac:spMk id="27" creationId="{92ADBCA5-DA45-4A86-9A3D-69015D687308}"/>
          </ac:spMkLst>
        </pc:spChg>
        <pc:spChg chg="add del mod">
          <ac:chgData name="Student - Samuel Sim Wei Xuan" userId="ef0c3dc8-a5e4-49a4-a658-fa0f00c2d01f" providerId="ADAL" clId="{A3EE8257-8E59-411E-A709-3ED161CAE467}" dt="2021-10-15T06:25:36.169" v="523" actId="478"/>
          <ac:spMkLst>
            <pc:docMk/>
            <pc:sldMk cId="0" sldId="257"/>
            <ac:spMk id="29" creationId="{CA6CFDE4-9272-49B9-8452-8B1933943647}"/>
          </ac:spMkLst>
        </pc:spChg>
        <pc:spChg chg="mod">
          <ac:chgData name="Student - Samuel Sim Wei Xuan" userId="ef0c3dc8-a5e4-49a4-a658-fa0f00c2d01f" providerId="ADAL" clId="{A3EE8257-8E59-411E-A709-3ED161CAE467}" dt="2021-10-15T06:25:25.310" v="512" actId="571"/>
          <ac:spMkLst>
            <pc:docMk/>
            <pc:sldMk cId="0" sldId="257"/>
            <ac:spMk id="31" creationId="{1A3A6A17-361C-4511-95B3-73C8C405269D}"/>
          </ac:spMkLst>
        </pc:spChg>
        <pc:spChg chg="add del mod">
          <ac:chgData name="Student - Samuel Sim Wei Xuan" userId="ef0c3dc8-a5e4-49a4-a658-fa0f00c2d01f" providerId="ADAL" clId="{A3EE8257-8E59-411E-A709-3ED161CAE467}" dt="2021-10-15T06:25:35.265" v="522" actId="478"/>
          <ac:spMkLst>
            <pc:docMk/>
            <pc:sldMk cId="0" sldId="257"/>
            <ac:spMk id="33" creationId="{C2E51ECB-5A51-4B30-9AE6-2CC27A0AED7A}"/>
          </ac:spMkLst>
        </pc:spChg>
        <pc:spChg chg="mod">
          <ac:chgData name="Student - Samuel Sim Wei Xuan" userId="ef0c3dc8-a5e4-49a4-a658-fa0f00c2d01f" providerId="ADAL" clId="{A3EE8257-8E59-411E-A709-3ED161CAE467}" dt="2021-10-15T06:25:25.705" v="513" actId="571"/>
          <ac:spMkLst>
            <pc:docMk/>
            <pc:sldMk cId="0" sldId="257"/>
            <ac:spMk id="35" creationId="{D08590A6-E2B9-4FD3-9E4D-A62D736E5761}"/>
          </ac:spMkLst>
        </pc:spChg>
        <pc:spChg chg="add del mod">
          <ac:chgData name="Student - Samuel Sim Wei Xuan" userId="ef0c3dc8-a5e4-49a4-a658-fa0f00c2d01f" providerId="ADAL" clId="{A3EE8257-8E59-411E-A709-3ED161CAE467}" dt="2021-10-15T06:25:34.327" v="520" actId="478"/>
          <ac:spMkLst>
            <pc:docMk/>
            <pc:sldMk cId="0" sldId="257"/>
            <ac:spMk id="37" creationId="{392DD9C2-6972-46C1-B165-277661F5AF20}"/>
          </ac:spMkLst>
        </pc:spChg>
        <pc:spChg chg="mod">
          <ac:chgData name="Student - Samuel Sim Wei Xuan" userId="ef0c3dc8-a5e4-49a4-a658-fa0f00c2d01f" providerId="ADAL" clId="{A3EE8257-8E59-411E-A709-3ED161CAE467}" dt="2021-10-15T06:25:26.563" v="514" actId="571"/>
          <ac:spMkLst>
            <pc:docMk/>
            <pc:sldMk cId="0" sldId="257"/>
            <ac:spMk id="39" creationId="{2189176B-81DC-48AF-A095-760A3C0373E4}"/>
          </ac:spMkLst>
        </pc:spChg>
        <pc:spChg chg="add del mod">
          <ac:chgData name="Student - Samuel Sim Wei Xuan" userId="ef0c3dc8-a5e4-49a4-a658-fa0f00c2d01f" providerId="ADAL" clId="{A3EE8257-8E59-411E-A709-3ED161CAE467}" dt="2021-10-15T06:25:33.851" v="519" actId="478"/>
          <ac:spMkLst>
            <pc:docMk/>
            <pc:sldMk cId="0" sldId="257"/>
            <ac:spMk id="41" creationId="{E4BDD624-D681-4219-8B76-9ED30B26D361}"/>
          </ac:spMkLst>
        </pc:spChg>
        <pc:spChg chg="add del mod">
          <ac:chgData name="Student - Samuel Sim Wei Xuan" userId="ef0c3dc8-a5e4-49a4-a658-fa0f00c2d01f" providerId="ADAL" clId="{A3EE8257-8E59-411E-A709-3ED161CAE467}" dt="2021-10-15T06:25:34.834" v="521" actId="478"/>
          <ac:spMkLst>
            <pc:docMk/>
            <pc:sldMk cId="0" sldId="257"/>
            <ac:spMk id="42" creationId="{C96899FD-B7D3-4A3C-8A4D-AF2081DF6428}"/>
          </ac:spMkLst>
        </pc:spChg>
        <pc:spChg chg="mod">
          <ac:chgData name="Student - Samuel Sim Wei Xuan" userId="ef0c3dc8-a5e4-49a4-a658-fa0f00c2d01f" providerId="ADAL" clId="{A3EE8257-8E59-411E-A709-3ED161CAE467}" dt="2021-10-15T06:25:27.407" v="515" actId="571"/>
          <ac:spMkLst>
            <pc:docMk/>
            <pc:sldMk cId="0" sldId="257"/>
            <ac:spMk id="44" creationId="{750D5CDB-8C09-4752-A4B8-29A0E3D90021}"/>
          </ac:spMkLst>
        </pc:spChg>
        <pc:grpChg chg="mod">
          <ac:chgData name="Student - Samuel Sim Wei Xuan" userId="ef0c3dc8-a5e4-49a4-a658-fa0f00c2d01f" providerId="ADAL" clId="{A3EE8257-8E59-411E-A709-3ED161CAE467}" dt="2021-10-29T06:23:07.793" v="655" actId="1035"/>
          <ac:grpSpMkLst>
            <pc:docMk/>
            <pc:sldMk cId="0" sldId="257"/>
            <ac:grpSpMk id="5" creationId="{00000000-0000-0000-0000-000000000000}"/>
          </ac:grpSpMkLst>
        </pc:grpChg>
        <pc:grpChg chg="add mod">
          <ac:chgData name="Student - Samuel Sim Wei Xuan" userId="ef0c3dc8-a5e4-49a4-a658-fa0f00c2d01f" providerId="ADAL" clId="{A3EE8257-8E59-411E-A709-3ED161CAE467}" dt="2021-10-15T06:25:03.013" v="505" actId="164"/>
          <ac:grpSpMkLst>
            <pc:docMk/>
            <pc:sldMk cId="0" sldId="257"/>
            <ac:grpSpMk id="9" creationId="{6CFC64FD-4F21-436A-8DFC-F61B9B37E488}"/>
          </ac:grpSpMkLst>
        </pc:grpChg>
        <pc:grpChg chg="add del mod">
          <ac:chgData name="Student - Samuel Sim Wei Xuan" userId="ef0c3dc8-a5e4-49a4-a658-fa0f00c2d01f" providerId="ADAL" clId="{A3EE8257-8E59-411E-A709-3ED161CAE467}" dt="2021-11-04T13:13:26.478" v="687" actId="165"/>
          <ac:grpSpMkLst>
            <pc:docMk/>
            <pc:sldMk cId="0" sldId="257"/>
            <ac:grpSpMk id="10" creationId="{9D8AE412-0088-48A4-ABD4-160C28E434C9}"/>
          </ac:grpSpMkLst>
        </pc:grpChg>
        <pc:grpChg chg="add mod">
          <ac:chgData name="Student - Samuel Sim Wei Xuan" userId="ef0c3dc8-a5e4-49a4-a658-fa0f00c2d01f" providerId="ADAL" clId="{A3EE8257-8E59-411E-A709-3ED161CAE467}" dt="2021-10-29T06:23:00.878" v="630" actId="1036"/>
          <ac:grpSpMkLst>
            <pc:docMk/>
            <pc:sldMk cId="0" sldId="257"/>
            <ac:grpSpMk id="22" creationId="{C6F5DF9A-DF89-493E-BFD1-094860806D22}"/>
          </ac:grpSpMkLst>
        </pc:grpChg>
        <pc:grpChg chg="add del mod">
          <ac:chgData name="Student - Samuel Sim Wei Xuan" userId="ef0c3dc8-a5e4-49a4-a658-fa0f00c2d01f" providerId="ADAL" clId="{A3EE8257-8E59-411E-A709-3ED161CAE467}" dt="2021-10-15T06:25:47.128" v="536" actId="478"/>
          <ac:grpSpMkLst>
            <pc:docMk/>
            <pc:sldMk cId="0" sldId="257"/>
            <ac:grpSpMk id="23" creationId="{DC934602-9A14-4F70-8929-725ACE4C4C2A}"/>
          </ac:grpSpMkLst>
        </pc:grpChg>
        <pc:grpChg chg="add del mod">
          <ac:chgData name="Student - Samuel Sim Wei Xuan" userId="ef0c3dc8-a5e4-49a4-a658-fa0f00c2d01f" providerId="ADAL" clId="{A3EE8257-8E59-411E-A709-3ED161CAE467}" dt="2021-10-15T06:25:40.016" v="527" actId="478"/>
          <ac:grpSpMkLst>
            <pc:docMk/>
            <pc:sldMk cId="0" sldId="257"/>
            <ac:grpSpMk id="26" creationId="{0FC7A433-F038-431E-A3A0-E658A018D6C0}"/>
          </ac:grpSpMkLst>
        </pc:grpChg>
        <pc:grpChg chg="add del mod">
          <ac:chgData name="Student - Samuel Sim Wei Xuan" userId="ef0c3dc8-a5e4-49a4-a658-fa0f00c2d01f" providerId="ADAL" clId="{A3EE8257-8E59-411E-A709-3ED161CAE467}" dt="2021-10-15T06:25:39.504" v="526" actId="478"/>
          <ac:grpSpMkLst>
            <pc:docMk/>
            <pc:sldMk cId="0" sldId="257"/>
            <ac:grpSpMk id="30" creationId="{6E73C5E1-3979-48B3-A66E-109B589ECECE}"/>
          </ac:grpSpMkLst>
        </pc:grpChg>
        <pc:grpChg chg="add del mod">
          <ac:chgData name="Student - Samuel Sim Wei Xuan" userId="ef0c3dc8-a5e4-49a4-a658-fa0f00c2d01f" providerId="ADAL" clId="{A3EE8257-8E59-411E-A709-3ED161CAE467}" dt="2021-10-15T06:25:40.715" v="528" actId="478"/>
          <ac:grpSpMkLst>
            <pc:docMk/>
            <pc:sldMk cId="0" sldId="257"/>
            <ac:grpSpMk id="34" creationId="{7B33FB1B-9C2E-44ED-9103-13C9BCD90553}"/>
          </ac:grpSpMkLst>
        </pc:grpChg>
        <pc:grpChg chg="add del mod">
          <ac:chgData name="Student - Samuel Sim Wei Xuan" userId="ef0c3dc8-a5e4-49a4-a658-fa0f00c2d01f" providerId="ADAL" clId="{A3EE8257-8E59-411E-A709-3ED161CAE467}" dt="2021-10-15T06:25:41.312" v="529" actId="478"/>
          <ac:grpSpMkLst>
            <pc:docMk/>
            <pc:sldMk cId="0" sldId="257"/>
            <ac:grpSpMk id="38" creationId="{3DBBF410-2913-4DC3-A881-3416F55B53D5}"/>
          </ac:grpSpMkLst>
        </pc:grpChg>
        <pc:grpChg chg="add del mod">
          <ac:chgData name="Student - Samuel Sim Wei Xuan" userId="ef0c3dc8-a5e4-49a4-a658-fa0f00c2d01f" providerId="ADAL" clId="{A3EE8257-8E59-411E-A709-3ED161CAE467}" dt="2021-10-15T06:26:33.537" v="555" actId="478"/>
          <ac:grpSpMkLst>
            <pc:docMk/>
            <pc:sldMk cId="0" sldId="257"/>
            <ac:grpSpMk id="43" creationId="{B9A467B0-B29D-4D77-AB46-FEF6C6912DFC}"/>
          </ac:grpSpMkLst>
        </pc:grpChg>
        <pc:picChg chg="del mod">
          <ac:chgData name="Student - Samuel Sim Wei Xuan" userId="ef0c3dc8-a5e4-49a4-a658-fa0f00c2d01f" providerId="ADAL" clId="{A3EE8257-8E59-411E-A709-3ED161CAE467}" dt="2021-10-15T06:25:43.169" v="533" actId="478"/>
          <ac:picMkLst>
            <pc:docMk/>
            <pc:sldMk cId="0" sldId="257"/>
            <ac:picMk id="3" creationId="{00000000-0000-0000-0000-000000000000}"/>
          </ac:picMkLst>
        </pc:picChg>
        <pc:picChg chg="add del mod">
          <ac:chgData name="Student - Samuel Sim Wei Xuan" userId="ef0c3dc8-a5e4-49a4-a658-fa0f00c2d01f" providerId="ADAL" clId="{A3EE8257-8E59-411E-A709-3ED161CAE467}" dt="2021-10-29T06:24:09.038" v="672" actId="478"/>
          <ac:picMkLst>
            <pc:docMk/>
            <pc:sldMk cId="0" sldId="257"/>
            <ac:picMk id="7" creationId="{00000000-0000-0000-0000-000000000000}"/>
          </ac:picMkLst>
        </pc:picChg>
        <pc:picChg chg="add del mod">
          <ac:chgData name="Student - Samuel Sim Wei Xuan" userId="ef0c3dc8-a5e4-49a4-a658-fa0f00c2d01f" providerId="ADAL" clId="{A3EE8257-8E59-411E-A709-3ED161CAE467}" dt="2021-10-15T06:24:36.841" v="494" actId="478"/>
          <ac:picMkLst>
            <pc:docMk/>
            <pc:sldMk cId="0" sldId="257"/>
            <ac:picMk id="14" creationId="{94C0F377-C6AE-4555-8B51-62041A073E9A}"/>
          </ac:picMkLst>
        </pc:picChg>
        <pc:picChg chg="add del mod">
          <ac:chgData name="Student - Samuel Sim Wei Xuan" userId="ef0c3dc8-a5e4-49a4-a658-fa0f00c2d01f" providerId="ADAL" clId="{A3EE8257-8E59-411E-A709-3ED161CAE467}" dt="2021-10-15T06:24:38.392" v="496" actId="478"/>
          <ac:picMkLst>
            <pc:docMk/>
            <pc:sldMk cId="0" sldId="257"/>
            <ac:picMk id="15" creationId="{BC1BA408-B811-44D8-8C43-92E83D0E3CBE}"/>
          </ac:picMkLst>
        </pc:picChg>
        <pc:picChg chg="add mod topLvl modCrop">
          <ac:chgData name="Student - Samuel Sim Wei Xuan" userId="ef0c3dc8-a5e4-49a4-a658-fa0f00c2d01f" providerId="ADAL" clId="{A3EE8257-8E59-411E-A709-3ED161CAE467}" dt="2021-11-04T13:13:35.663" v="690" actId="18131"/>
          <ac:picMkLst>
            <pc:docMk/>
            <pc:sldMk cId="0" sldId="257"/>
            <ac:picMk id="18" creationId="{F22445BE-0006-4931-B55C-444D007EADD0}"/>
          </ac:picMkLst>
        </pc:picChg>
        <pc:picChg chg="add mod">
          <ac:chgData name="Student - Samuel Sim Wei Xuan" userId="ef0c3dc8-a5e4-49a4-a658-fa0f00c2d01f" providerId="ADAL" clId="{A3EE8257-8E59-411E-A709-3ED161CAE467}" dt="2021-10-15T06:25:18.066" v="509" actId="164"/>
          <ac:picMkLst>
            <pc:docMk/>
            <pc:sldMk cId="0" sldId="257"/>
            <ac:picMk id="19" creationId="{31B9BA7F-F6B1-47FF-802C-2E04742BF49E}"/>
          </ac:picMkLst>
        </pc:picChg>
        <pc:picChg chg="mod">
          <ac:chgData name="Student - Samuel Sim Wei Xuan" userId="ef0c3dc8-a5e4-49a4-a658-fa0f00c2d01f" providerId="ADAL" clId="{A3EE8257-8E59-411E-A709-3ED161CAE467}" dt="2021-10-15T06:25:21.949" v="510" actId="571"/>
          <ac:picMkLst>
            <pc:docMk/>
            <pc:sldMk cId="0" sldId="257"/>
            <ac:picMk id="25" creationId="{F7EE8A32-1489-4373-A4C5-47AA81A45AD5}"/>
          </ac:picMkLst>
        </pc:picChg>
        <pc:picChg chg="mod">
          <ac:chgData name="Student - Samuel Sim Wei Xuan" userId="ef0c3dc8-a5e4-49a4-a658-fa0f00c2d01f" providerId="ADAL" clId="{A3EE8257-8E59-411E-A709-3ED161CAE467}" dt="2021-10-15T06:25:24.695" v="511" actId="571"/>
          <ac:picMkLst>
            <pc:docMk/>
            <pc:sldMk cId="0" sldId="257"/>
            <ac:picMk id="28" creationId="{7583C80A-C9AD-4F6D-9054-1C3EB5D7B797}"/>
          </ac:picMkLst>
        </pc:picChg>
        <pc:picChg chg="mod">
          <ac:chgData name="Student - Samuel Sim Wei Xuan" userId="ef0c3dc8-a5e4-49a4-a658-fa0f00c2d01f" providerId="ADAL" clId="{A3EE8257-8E59-411E-A709-3ED161CAE467}" dt="2021-10-15T06:25:25.310" v="512" actId="571"/>
          <ac:picMkLst>
            <pc:docMk/>
            <pc:sldMk cId="0" sldId="257"/>
            <ac:picMk id="32" creationId="{B56CC657-A318-4F07-8DEB-0A11AED4ED25}"/>
          </ac:picMkLst>
        </pc:picChg>
        <pc:picChg chg="mod">
          <ac:chgData name="Student - Samuel Sim Wei Xuan" userId="ef0c3dc8-a5e4-49a4-a658-fa0f00c2d01f" providerId="ADAL" clId="{A3EE8257-8E59-411E-A709-3ED161CAE467}" dt="2021-10-15T06:25:25.705" v="513" actId="571"/>
          <ac:picMkLst>
            <pc:docMk/>
            <pc:sldMk cId="0" sldId="257"/>
            <ac:picMk id="36" creationId="{D911084A-7482-490B-BBD8-86DE6E555F37}"/>
          </ac:picMkLst>
        </pc:picChg>
        <pc:picChg chg="mod">
          <ac:chgData name="Student - Samuel Sim Wei Xuan" userId="ef0c3dc8-a5e4-49a4-a658-fa0f00c2d01f" providerId="ADAL" clId="{A3EE8257-8E59-411E-A709-3ED161CAE467}" dt="2021-10-15T06:25:26.563" v="514" actId="571"/>
          <ac:picMkLst>
            <pc:docMk/>
            <pc:sldMk cId="0" sldId="257"/>
            <ac:picMk id="40" creationId="{37A6E252-48B6-4C19-8DD9-2C87C531007C}"/>
          </ac:picMkLst>
        </pc:picChg>
        <pc:picChg chg="mod">
          <ac:chgData name="Student - Samuel Sim Wei Xuan" userId="ef0c3dc8-a5e4-49a4-a658-fa0f00c2d01f" providerId="ADAL" clId="{A3EE8257-8E59-411E-A709-3ED161CAE467}" dt="2021-10-15T06:25:27.407" v="515" actId="571"/>
          <ac:picMkLst>
            <pc:docMk/>
            <pc:sldMk cId="0" sldId="257"/>
            <ac:picMk id="45" creationId="{B57B11FA-26FB-42C1-8670-EBB7C786E2A1}"/>
          </ac:picMkLst>
        </pc:picChg>
        <pc:picChg chg="add mod">
          <ac:chgData name="Student - Samuel Sim Wei Xuan" userId="ef0c3dc8-a5e4-49a4-a658-fa0f00c2d01f" providerId="ADAL" clId="{A3EE8257-8E59-411E-A709-3ED161CAE467}" dt="2021-10-29T06:24:11.761" v="673" actId="1076"/>
          <ac:picMkLst>
            <pc:docMk/>
            <pc:sldMk cId="0" sldId="257"/>
            <ac:picMk id="1026" creationId="{BAFA02F7-D4EA-405A-A315-35FB8BD27AC6}"/>
          </ac:picMkLst>
        </pc:picChg>
      </pc:sldChg>
      <pc:sldChg chg="addSp delSp modSp mod">
        <pc:chgData name="Student - Samuel Sim Wei Xuan" userId="ef0c3dc8-a5e4-49a4-a658-fa0f00c2d01f" providerId="ADAL" clId="{A3EE8257-8E59-411E-A709-3ED161CAE467}" dt="2021-12-02T07:25:01.054" v="706" actId="20577"/>
        <pc:sldMkLst>
          <pc:docMk/>
          <pc:sldMk cId="0" sldId="307"/>
        </pc:sldMkLst>
        <pc:spChg chg="mod">
          <ac:chgData name="Student - Samuel Sim Wei Xuan" userId="ef0c3dc8-a5e4-49a4-a658-fa0f00c2d01f" providerId="ADAL" clId="{A3EE8257-8E59-411E-A709-3ED161CAE467}" dt="2021-11-11T13:30:45.904" v="693" actId="207"/>
          <ac:spMkLst>
            <pc:docMk/>
            <pc:sldMk cId="0" sldId="307"/>
            <ac:spMk id="6" creationId="{00000000-0000-0000-0000-000000000000}"/>
          </ac:spMkLst>
        </pc:spChg>
        <pc:spChg chg="mod">
          <ac:chgData name="Student - Samuel Sim Wei Xuan" userId="ef0c3dc8-a5e4-49a4-a658-fa0f00c2d01f" providerId="ADAL" clId="{A3EE8257-8E59-411E-A709-3ED161CAE467}" dt="2021-11-11T13:31:48.327" v="702" actId="1076"/>
          <ac:spMkLst>
            <pc:docMk/>
            <pc:sldMk cId="0" sldId="307"/>
            <ac:spMk id="8" creationId="{00000000-0000-0000-0000-000000000000}"/>
          </ac:spMkLst>
        </pc:spChg>
        <pc:spChg chg="mod">
          <ac:chgData name="Student - Samuel Sim Wei Xuan" userId="ef0c3dc8-a5e4-49a4-a658-fa0f00c2d01f" providerId="ADAL" clId="{A3EE8257-8E59-411E-A709-3ED161CAE467}" dt="2021-12-02T07:25:01.054" v="706" actId="20577"/>
          <ac:spMkLst>
            <pc:docMk/>
            <pc:sldMk cId="0" sldId="307"/>
            <ac:spMk id="13" creationId="{00000000-0000-0000-0000-000000000000}"/>
          </ac:spMkLst>
        </pc:spChg>
        <pc:spChg chg="add mod">
          <ac:chgData name="Student - Samuel Sim Wei Xuan" userId="ef0c3dc8-a5e4-49a4-a658-fa0f00c2d01f" providerId="ADAL" clId="{A3EE8257-8E59-411E-A709-3ED161CAE467}" dt="2021-11-11T13:31:55.586" v="704" actId="1076"/>
          <ac:spMkLst>
            <pc:docMk/>
            <pc:sldMk cId="0" sldId="307"/>
            <ac:spMk id="15" creationId="{9DE4A938-4AB6-4AE6-9ABC-B6011937D294}"/>
          </ac:spMkLst>
        </pc:spChg>
        <pc:grpChg chg="del mod">
          <ac:chgData name="Student - Samuel Sim Wei Xuan" userId="ef0c3dc8-a5e4-49a4-a658-fa0f00c2d01f" providerId="ADAL" clId="{A3EE8257-8E59-411E-A709-3ED161CAE467}" dt="2021-11-11T13:31:53.287" v="703" actId="478"/>
          <ac:grpSpMkLst>
            <pc:docMk/>
            <pc:sldMk cId="0" sldId="307"/>
            <ac:grpSpMk id="5" creationId="{00000000-0000-0000-0000-000000000000}"/>
          </ac:grpSpMkLst>
        </pc:grpChg>
      </pc:sldChg>
    </pc:docChg>
  </pc:docChgLst>
  <pc:docChgLst>
    <pc:chgData name="Student - Samuel Sim Wei Xuan" userId="ef0c3dc8-a5e4-49a4-a658-fa0f00c2d01f" providerId="ADAL" clId="{56F24B95-2E43-419F-BBD2-F8D3C94246EA}"/>
    <pc:docChg chg="addSld delSld modSld">
      <pc:chgData name="Student - Samuel Sim Wei Xuan" userId="ef0c3dc8-a5e4-49a4-a658-fa0f00c2d01f" providerId="ADAL" clId="{56F24B95-2E43-419F-BBD2-F8D3C94246EA}" dt="2021-11-11T13:29:56.144" v="1" actId="47"/>
      <pc:docMkLst>
        <pc:docMk/>
      </pc:docMkLst>
      <pc:sldChg chg="del">
        <pc:chgData name="Student - Samuel Sim Wei Xuan" userId="ef0c3dc8-a5e4-49a4-a658-fa0f00c2d01f" providerId="ADAL" clId="{56F24B95-2E43-419F-BBD2-F8D3C94246EA}" dt="2021-11-11T13:29:56.144" v="1" actId="47"/>
        <pc:sldMkLst>
          <pc:docMk/>
          <pc:sldMk cId="0" sldId="257"/>
        </pc:sldMkLst>
      </pc:sldChg>
      <pc:sldChg chg="del">
        <pc:chgData name="Student - Samuel Sim Wei Xuan" userId="ef0c3dc8-a5e4-49a4-a658-fa0f00c2d01f" providerId="ADAL" clId="{56F24B95-2E43-419F-BBD2-F8D3C94246EA}" dt="2021-11-11T13:29:56.144" v="1" actId="47"/>
        <pc:sldMkLst>
          <pc:docMk/>
          <pc:sldMk cId="2172209316" sldId="258"/>
        </pc:sldMkLst>
      </pc:sldChg>
      <pc:sldChg chg="del">
        <pc:chgData name="Student - Samuel Sim Wei Xuan" userId="ef0c3dc8-a5e4-49a4-a658-fa0f00c2d01f" providerId="ADAL" clId="{56F24B95-2E43-419F-BBD2-F8D3C94246EA}" dt="2021-11-11T13:29:56.144" v="1" actId="47"/>
        <pc:sldMkLst>
          <pc:docMk/>
          <pc:sldMk cId="1070860415" sldId="260"/>
        </pc:sldMkLst>
      </pc:sldChg>
      <pc:sldChg chg="del">
        <pc:chgData name="Student - Samuel Sim Wei Xuan" userId="ef0c3dc8-a5e4-49a4-a658-fa0f00c2d01f" providerId="ADAL" clId="{56F24B95-2E43-419F-BBD2-F8D3C94246EA}" dt="2021-11-11T13:29:56.144" v="1" actId="47"/>
        <pc:sldMkLst>
          <pc:docMk/>
          <pc:sldMk cId="380246483" sldId="261"/>
        </pc:sldMkLst>
      </pc:sldChg>
      <pc:sldChg chg="del">
        <pc:chgData name="Student - Samuel Sim Wei Xuan" userId="ef0c3dc8-a5e4-49a4-a658-fa0f00c2d01f" providerId="ADAL" clId="{56F24B95-2E43-419F-BBD2-F8D3C94246EA}" dt="2021-11-11T13:29:56.144" v="1" actId="47"/>
        <pc:sldMkLst>
          <pc:docMk/>
          <pc:sldMk cId="640915713" sldId="262"/>
        </pc:sldMkLst>
      </pc:sldChg>
      <pc:sldChg chg="del">
        <pc:chgData name="Student - Samuel Sim Wei Xuan" userId="ef0c3dc8-a5e4-49a4-a658-fa0f00c2d01f" providerId="ADAL" clId="{56F24B95-2E43-419F-BBD2-F8D3C94246EA}" dt="2021-11-11T13:29:56.144" v="1" actId="47"/>
        <pc:sldMkLst>
          <pc:docMk/>
          <pc:sldMk cId="4209570407" sldId="264"/>
        </pc:sldMkLst>
      </pc:sldChg>
      <pc:sldChg chg="del">
        <pc:chgData name="Student - Samuel Sim Wei Xuan" userId="ef0c3dc8-a5e4-49a4-a658-fa0f00c2d01f" providerId="ADAL" clId="{56F24B95-2E43-419F-BBD2-F8D3C94246EA}" dt="2021-11-11T13:29:56.144" v="1" actId="47"/>
        <pc:sldMkLst>
          <pc:docMk/>
          <pc:sldMk cId="1826311438" sldId="266"/>
        </pc:sldMkLst>
      </pc:sldChg>
      <pc:sldChg chg="del">
        <pc:chgData name="Student - Samuel Sim Wei Xuan" userId="ef0c3dc8-a5e4-49a4-a658-fa0f00c2d01f" providerId="ADAL" clId="{56F24B95-2E43-419F-BBD2-F8D3C94246EA}" dt="2021-11-11T13:29:56.144" v="1" actId="47"/>
        <pc:sldMkLst>
          <pc:docMk/>
          <pc:sldMk cId="4221139409" sldId="267"/>
        </pc:sldMkLst>
      </pc:sldChg>
      <pc:sldChg chg="del">
        <pc:chgData name="Student - Samuel Sim Wei Xuan" userId="ef0c3dc8-a5e4-49a4-a658-fa0f00c2d01f" providerId="ADAL" clId="{56F24B95-2E43-419F-BBD2-F8D3C94246EA}" dt="2021-11-11T13:29:56.144" v="1" actId="47"/>
        <pc:sldMkLst>
          <pc:docMk/>
          <pc:sldMk cId="2530688227" sldId="268"/>
        </pc:sldMkLst>
      </pc:sldChg>
      <pc:sldChg chg="del">
        <pc:chgData name="Student - Samuel Sim Wei Xuan" userId="ef0c3dc8-a5e4-49a4-a658-fa0f00c2d01f" providerId="ADAL" clId="{56F24B95-2E43-419F-BBD2-F8D3C94246EA}" dt="2021-11-11T13:29:56.144" v="1" actId="47"/>
        <pc:sldMkLst>
          <pc:docMk/>
          <pc:sldMk cId="540400319" sldId="269"/>
        </pc:sldMkLst>
      </pc:sldChg>
      <pc:sldChg chg="del">
        <pc:chgData name="Student - Samuel Sim Wei Xuan" userId="ef0c3dc8-a5e4-49a4-a658-fa0f00c2d01f" providerId="ADAL" clId="{56F24B95-2E43-419F-BBD2-F8D3C94246EA}" dt="2021-11-11T13:29:56.144" v="1" actId="47"/>
        <pc:sldMkLst>
          <pc:docMk/>
          <pc:sldMk cId="2324895580" sldId="270"/>
        </pc:sldMkLst>
      </pc:sldChg>
      <pc:sldChg chg="del">
        <pc:chgData name="Student - Samuel Sim Wei Xuan" userId="ef0c3dc8-a5e4-49a4-a658-fa0f00c2d01f" providerId="ADAL" clId="{56F24B95-2E43-419F-BBD2-F8D3C94246EA}" dt="2021-11-11T13:29:56.144" v="1" actId="47"/>
        <pc:sldMkLst>
          <pc:docMk/>
          <pc:sldMk cId="3932857682" sldId="271"/>
        </pc:sldMkLst>
      </pc:sldChg>
      <pc:sldChg chg="del">
        <pc:chgData name="Student - Samuel Sim Wei Xuan" userId="ef0c3dc8-a5e4-49a4-a658-fa0f00c2d01f" providerId="ADAL" clId="{56F24B95-2E43-419F-BBD2-F8D3C94246EA}" dt="2021-11-11T13:29:56.144" v="1" actId="47"/>
        <pc:sldMkLst>
          <pc:docMk/>
          <pc:sldMk cId="2571779225" sldId="272"/>
        </pc:sldMkLst>
      </pc:sldChg>
      <pc:sldChg chg="del">
        <pc:chgData name="Student - Samuel Sim Wei Xuan" userId="ef0c3dc8-a5e4-49a4-a658-fa0f00c2d01f" providerId="ADAL" clId="{56F24B95-2E43-419F-BBD2-F8D3C94246EA}" dt="2021-11-11T13:29:56.144" v="1" actId="47"/>
        <pc:sldMkLst>
          <pc:docMk/>
          <pc:sldMk cId="1265621640" sldId="273"/>
        </pc:sldMkLst>
      </pc:sldChg>
      <pc:sldChg chg="del">
        <pc:chgData name="Student - Samuel Sim Wei Xuan" userId="ef0c3dc8-a5e4-49a4-a658-fa0f00c2d01f" providerId="ADAL" clId="{56F24B95-2E43-419F-BBD2-F8D3C94246EA}" dt="2021-11-11T13:29:56.144" v="1" actId="47"/>
        <pc:sldMkLst>
          <pc:docMk/>
          <pc:sldMk cId="1622114965" sldId="275"/>
        </pc:sldMkLst>
      </pc:sldChg>
      <pc:sldChg chg="del">
        <pc:chgData name="Student - Samuel Sim Wei Xuan" userId="ef0c3dc8-a5e4-49a4-a658-fa0f00c2d01f" providerId="ADAL" clId="{56F24B95-2E43-419F-BBD2-F8D3C94246EA}" dt="2021-11-11T13:29:56.144" v="1" actId="47"/>
        <pc:sldMkLst>
          <pc:docMk/>
          <pc:sldMk cId="1526786656" sldId="276"/>
        </pc:sldMkLst>
      </pc:sldChg>
      <pc:sldChg chg="del">
        <pc:chgData name="Student - Samuel Sim Wei Xuan" userId="ef0c3dc8-a5e4-49a4-a658-fa0f00c2d01f" providerId="ADAL" clId="{56F24B95-2E43-419F-BBD2-F8D3C94246EA}" dt="2021-11-11T13:29:56.144" v="1" actId="47"/>
        <pc:sldMkLst>
          <pc:docMk/>
          <pc:sldMk cId="2585275513" sldId="277"/>
        </pc:sldMkLst>
      </pc:sldChg>
      <pc:sldChg chg="del">
        <pc:chgData name="Student - Samuel Sim Wei Xuan" userId="ef0c3dc8-a5e4-49a4-a658-fa0f00c2d01f" providerId="ADAL" clId="{56F24B95-2E43-419F-BBD2-F8D3C94246EA}" dt="2021-11-11T13:29:56.144" v="1" actId="47"/>
        <pc:sldMkLst>
          <pc:docMk/>
          <pc:sldMk cId="1558628698" sldId="285"/>
        </pc:sldMkLst>
      </pc:sldChg>
      <pc:sldChg chg="del">
        <pc:chgData name="Student - Samuel Sim Wei Xuan" userId="ef0c3dc8-a5e4-49a4-a658-fa0f00c2d01f" providerId="ADAL" clId="{56F24B95-2E43-419F-BBD2-F8D3C94246EA}" dt="2021-11-11T13:29:56.144" v="1" actId="47"/>
        <pc:sldMkLst>
          <pc:docMk/>
          <pc:sldMk cId="1428744538" sldId="286"/>
        </pc:sldMkLst>
      </pc:sldChg>
      <pc:sldChg chg="del">
        <pc:chgData name="Student - Samuel Sim Wei Xuan" userId="ef0c3dc8-a5e4-49a4-a658-fa0f00c2d01f" providerId="ADAL" clId="{56F24B95-2E43-419F-BBD2-F8D3C94246EA}" dt="2021-11-11T13:29:56.144" v="1" actId="47"/>
        <pc:sldMkLst>
          <pc:docMk/>
          <pc:sldMk cId="3517040416" sldId="287"/>
        </pc:sldMkLst>
      </pc:sldChg>
      <pc:sldChg chg="del">
        <pc:chgData name="Student - Samuel Sim Wei Xuan" userId="ef0c3dc8-a5e4-49a4-a658-fa0f00c2d01f" providerId="ADAL" clId="{56F24B95-2E43-419F-BBD2-F8D3C94246EA}" dt="2021-11-11T13:29:56.144" v="1" actId="47"/>
        <pc:sldMkLst>
          <pc:docMk/>
          <pc:sldMk cId="3728737494" sldId="288"/>
        </pc:sldMkLst>
      </pc:sldChg>
      <pc:sldChg chg="del">
        <pc:chgData name="Student - Samuel Sim Wei Xuan" userId="ef0c3dc8-a5e4-49a4-a658-fa0f00c2d01f" providerId="ADAL" clId="{56F24B95-2E43-419F-BBD2-F8D3C94246EA}" dt="2021-11-11T13:29:56.144" v="1" actId="47"/>
        <pc:sldMkLst>
          <pc:docMk/>
          <pc:sldMk cId="3136845172" sldId="290"/>
        </pc:sldMkLst>
      </pc:sldChg>
      <pc:sldChg chg="del">
        <pc:chgData name="Student - Samuel Sim Wei Xuan" userId="ef0c3dc8-a5e4-49a4-a658-fa0f00c2d01f" providerId="ADAL" clId="{56F24B95-2E43-419F-BBD2-F8D3C94246EA}" dt="2021-11-11T13:29:56.144" v="1" actId="47"/>
        <pc:sldMkLst>
          <pc:docMk/>
          <pc:sldMk cId="1774219362" sldId="292"/>
        </pc:sldMkLst>
      </pc:sldChg>
      <pc:sldChg chg="del">
        <pc:chgData name="Student - Samuel Sim Wei Xuan" userId="ef0c3dc8-a5e4-49a4-a658-fa0f00c2d01f" providerId="ADAL" clId="{56F24B95-2E43-419F-BBD2-F8D3C94246EA}" dt="2021-11-11T13:29:56.144" v="1" actId="47"/>
        <pc:sldMkLst>
          <pc:docMk/>
          <pc:sldMk cId="3663355057" sldId="293"/>
        </pc:sldMkLst>
      </pc:sldChg>
      <pc:sldChg chg="del">
        <pc:chgData name="Student - Samuel Sim Wei Xuan" userId="ef0c3dc8-a5e4-49a4-a658-fa0f00c2d01f" providerId="ADAL" clId="{56F24B95-2E43-419F-BBD2-F8D3C94246EA}" dt="2021-11-11T13:29:56.144" v="1" actId="47"/>
        <pc:sldMkLst>
          <pc:docMk/>
          <pc:sldMk cId="4268021612" sldId="294"/>
        </pc:sldMkLst>
      </pc:sldChg>
      <pc:sldChg chg="del">
        <pc:chgData name="Student - Samuel Sim Wei Xuan" userId="ef0c3dc8-a5e4-49a4-a658-fa0f00c2d01f" providerId="ADAL" clId="{56F24B95-2E43-419F-BBD2-F8D3C94246EA}" dt="2021-11-11T13:29:56.144" v="1" actId="47"/>
        <pc:sldMkLst>
          <pc:docMk/>
          <pc:sldMk cId="1348255781" sldId="295"/>
        </pc:sldMkLst>
      </pc:sldChg>
      <pc:sldChg chg="del">
        <pc:chgData name="Student - Samuel Sim Wei Xuan" userId="ef0c3dc8-a5e4-49a4-a658-fa0f00c2d01f" providerId="ADAL" clId="{56F24B95-2E43-419F-BBD2-F8D3C94246EA}" dt="2021-11-11T13:29:56.144" v="1" actId="47"/>
        <pc:sldMkLst>
          <pc:docMk/>
          <pc:sldMk cId="1789045704" sldId="296"/>
        </pc:sldMkLst>
      </pc:sldChg>
      <pc:sldChg chg="del">
        <pc:chgData name="Student - Samuel Sim Wei Xuan" userId="ef0c3dc8-a5e4-49a4-a658-fa0f00c2d01f" providerId="ADAL" clId="{56F24B95-2E43-419F-BBD2-F8D3C94246EA}" dt="2021-11-11T13:29:56.144" v="1" actId="47"/>
        <pc:sldMkLst>
          <pc:docMk/>
          <pc:sldMk cId="3618280106" sldId="297"/>
        </pc:sldMkLst>
      </pc:sldChg>
      <pc:sldChg chg="del">
        <pc:chgData name="Student - Samuel Sim Wei Xuan" userId="ef0c3dc8-a5e4-49a4-a658-fa0f00c2d01f" providerId="ADAL" clId="{56F24B95-2E43-419F-BBD2-F8D3C94246EA}" dt="2021-11-11T13:29:56.144" v="1" actId="47"/>
        <pc:sldMkLst>
          <pc:docMk/>
          <pc:sldMk cId="877848020" sldId="299"/>
        </pc:sldMkLst>
      </pc:sldChg>
      <pc:sldChg chg="del">
        <pc:chgData name="Student - Samuel Sim Wei Xuan" userId="ef0c3dc8-a5e4-49a4-a658-fa0f00c2d01f" providerId="ADAL" clId="{56F24B95-2E43-419F-BBD2-F8D3C94246EA}" dt="2021-11-11T13:29:56.144" v="1" actId="47"/>
        <pc:sldMkLst>
          <pc:docMk/>
          <pc:sldMk cId="1542098297" sldId="300"/>
        </pc:sldMkLst>
      </pc:sldChg>
      <pc:sldChg chg="del">
        <pc:chgData name="Student - Samuel Sim Wei Xuan" userId="ef0c3dc8-a5e4-49a4-a658-fa0f00c2d01f" providerId="ADAL" clId="{56F24B95-2E43-419F-BBD2-F8D3C94246EA}" dt="2021-11-11T13:29:56.144" v="1" actId="47"/>
        <pc:sldMkLst>
          <pc:docMk/>
          <pc:sldMk cId="1423353210" sldId="301"/>
        </pc:sldMkLst>
      </pc:sldChg>
      <pc:sldChg chg="del">
        <pc:chgData name="Student - Samuel Sim Wei Xuan" userId="ef0c3dc8-a5e4-49a4-a658-fa0f00c2d01f" providerId="ADAL" clId="{56F24B95-2E43-419F-BBD2-F8D3C94246EA}" dt="2021-11-11T13:29:56.144" v="1" actId="47"/>
        <pc:sldMkLst>
          <pc:docMk/>
          <pc:sldMk cId="603628739" sldId="302"/>
        </pc:sldMkLst>
      </pc:sldChg>
      <pc:sldChg chg="del">
        <pc:chgData name="Student - Samuel Sim Wei Xuan" userId="ef0c3dc8-a5e4-49a4-a658-fa0f00c2d01f" providerId="ADAL" clId="{56F24B95-2E43-419F-BBD2-F8D3C94246EA}" dt="2021-11-11T13:29:56.144" v="1" actId="47"/>
        <pc:sldMkLst>
          <pc:docMk/>
          <pc:sldMk cId="3494527828" sldId="303"/>
        </pc:sldMkLst>
      </pc:sldChg>
      <pc:sldChg chg="del">
        <pc:chgData name="Student - Samuel Sim Wei Xuan" userId="ef0c3dc8-a5e4-49a4-a658-fa0f00c2d01f" providerId="ADAL" clId="{56F24B95-2E43-419F-BBD2-F8D3C94246EA}" dt="2021-11-11T13:29:56.144" v="1" actId="47"/>
        <pc:sldMkLst>
          <pc:docMk/>
          <pc:sldMk cId="1961169747" sldId="304"/>
        </pc:sldMkLst>
      </pc:sldChg>
      <pc:sldChg chg="del">
        <pc:chgData name="Student - Samuel Sim Wei Xuan" userId="ef0c3dc8-a5e4-49a4-a658-fa0f00c2d01f" providerId="ADAL" clId="{56F24B95-2E43-419F-BBD2-F8D3C94246EA}" dt="2021-11-11T13:29:56.144" v="1" actId="47"/>
        <pc:sldMkLst>
          <pc:docMk/>
          <pc:sldMk cId="2390096631" sldId="305"/>
        </pc:sldMkLst>
      </pc:sldChg>
      <pc:sldChg chg="del">
        <pc:chgData name="Student - Samuel Sim Wei Xuan" userId="ef0c3dc8-a5e4-49a4-a658-fa0f00c2d01f" providerId="ADAL" clId="{56F24B95-2E43-419F-BBD2-F8D3C94246EA}" dt="2021-11-11T13:29:56.144" v="1" actId="47"/>
        <pc:sldMkLst>
          <pc:docMk/>
          <pc:sldMk cId="4100532031" sldId="306"/>
        </pc:sldMkLst>
      </pc:sldChg>
      <pc:sldChg chg="add">
        <pc:chgData name="Student - Samuel Sim Wei Xuan" userId="ef0c3dc8-a5e4-49a4-a658-fa0f00c2d01f" providerId="ADAL" clId="{56F24B95-2E43-419F-BBD2-F8D3C94246EA}" dt="2021-11-11T13:29:50.467" v="0"/>
        <pc:sldMkLst>
          <pc:docMk/>
          <pc:sldMk cId="0" sldId="307"/>
        </pc:sldMkLst>
      </pc:sldChg>
    </pc:docChg>
  </pc:docChgLst>
  <pc:docChgLst>
    <pc:chgData name="Student - Samuel Sim Wei Xuan" userId="ef0c3dc8-a5e4-49a4-a658-fa0f00c2d01f" providerId="ADAL" clId="{48A3873F-B2EB-4FBB-A7D0-B9AC1427642F}"/>
    <pc:docChg chg="undo custSel addSld delSld modSld sldOrd modMainMaster">
      <pc:chgData name="Student - Samuel Sim Wei Xuan" userId="ef0c3dc8-a5e4-49a4-a658-fa0f00c2d01f" providerId="ADAL" clId="{48A3873F-B2EB-4FBB-A7D0-B9AC1427642F}" dt="2021-11-11T12:44:27.382" v="6932" actId="20577"/>
      <pc:docMkLst>
        <pc:docMk/>
      </pc:docMkLst>
      <pc:sldChg chg="modSp mod">
        <pc:chgData name="Student - Samuel Sim Wei Xuan" userId="ef0c3dc8-a5e4-49a4-a658-fa0f00c2d01f" providerId="ADAL" clId="{48A3873F-B2EB-4FBB-A7D0-B9AC1427642F}" dt="2021-11-11T12:32:49.635" v="5901" actId="1076"/>
        <pc:sldMkLst>
          <pc:docMk/>
          <pc:sldMk cId="0" sldId="257"/>
        </pc:sldMkLst>
        <pc:spChg chg="mod">
          <ac:chgData name="Student - Samuel Sim Wei Xuan" userId="ef0c3dc8-a5e4-49a4-a658-fa0f00c2d01f" providerId="ADAL" clId="{48A3873F-B2EB-4FBB-A7D0-B9AC1427642F}" dt="2021-11-11T12:32:49.635" v="5901" actId="1076"/>
          <ac:spMkLst>
            <pc:docMk/>
            <pc:sldMk cId="0" sldId="257"/>
            <ac:spMk id="31" creationId="{275C91D8-82CA-4509-9ACB-E1C1AE043B5E}"/>
          </ac:spMkLst>
        </pc:spChg>
      </pc:sldChg>
      <pc:sldChg chg="addSp delSp modSp mod setBg">
        <pc:chgData name="Student - Samuel Sim Wei Xuan" userId="ef0c3dc8-a5e4-49a4-a658-fa0f00c2d01f" providerId="ADAL" clId="{48A3873F-B2EB-4FBB-A7D0-B9AC1427642F}" dt="2021-11-11T06:40:28.241" v="30"/>
        <pc:sldMkLst>
          <pc:docMk/>
          <pc:sldMk cId="2172209316" sldId="258"/>
        </pc:sldMkLst>
        <pc:picChg chg="add del mod">
          <ac:chgData name="Student - Samuel Sim Wei Xuan" userId="ef0c3dc8-a5e4-49a4-a658-fa0f00c2d01f" providerId="ADAL" clId="{48A3873F-B2EB-4FBB-A7D0-B9AC1427642F}" dt="2021-11-11T06:40:02.934" v="2" actId="478"/>
          <ac:picMkLst>
            <pc:docMk/>
            <pc:sldMk cId="2172209316" sldId="258"/>
            <ac:picMk id="7" creationId="{E2D4250F-A3F5-419B-9AAE-F5E7984BF692}"/>
          </ac:picMkLst>
        </pc:picChg>
      </pc:sldChg>
      <pc:sldChg chg="addSp delSp modSp mod setBg">
        <pc:chgData name="Student - Samuel Sim Wei Xuan" userId="ef0c3dc8-a5e4-49a4-a658-fa0f00c2d01f" providerId="ADAL" clId="{48A3873F-B2EB-4FBB-A7D0-B9AC1427642F}" dt="2021-11-11T09:23:22.490" v="4346" actId="20577"/>
        <pc:sldMkLst>
          <pc:docMk/>
          <pc:sldMk cId="380246483" sldId="261"/>
        </pc:sldMkLst>
        <pc:spChg chg="mod">
          <ac:chgData name="Student - Samuel Sim Wei Xuan" userId="ef0c3dc8-a5e4-49a4-a658-fa0f00c2d01f" providerId="ADAL" clId="{48A3873F-B2EB-4FBB-A7D0-B9AC1427642F}" dt="2021-11-11T09:23:22.490" v="4346" actId="20577"/>
          <ac:spMkLst>
            <pc:docMk/>
            <pc:sldMk cId="380246483" sldId="261"/>
            <ac:spMk id="9" creationId="{96D2E64D-79B1-400B-A65C-68F601F350BF}"/>
          </ac:spMkLst>
        </pc:spChg>
        <pc:spChg chg="add del mod">
          <ac:chgData name="Student - Samuel Sim Wei Xuan" userId="ef0c3dc8-a5e4-49a4-a658-fa0f00c2d01f" providerId="ADAL" clId="{48A3873F-B2EB-4FBB-A7D0-B9AC1427642F}" dt="2021-11-11T08:04:06.905" v="58"/>
          <ac:spMkLst>
            <pc:docMk/>
            <pc:sldMk cId="380246483" sldId="261"/>
            <ac:spMk id="13" creationId="{AFEA7700-85F6-4895-A4C8-97EF21B982BD}"/>
          </ac:spMkLst>
        </pc:spChg>
        <pc:spChg chg="add del mod">
          <ac:chgData name="Student - Samuel Sim Wei Xuan" userId="ef0c3dc8-a5e4-49a4-a658-fa0f00c2d01f" providerId="ADAL" clId="{48A3873F-B2EB-4FBB-A7D0-B9AC1427642F}" dt="2021-11-11T08:04:06.905" v="58"/>
          <ac:spMkLst>
            <pc:docMk/>
            <pc:sldMk cId="380246483" sldId="261"/>
            <ac:spMk id="15" creationId="{FACAC9C5-C4A6-4986-A1B5-6E19EFF56D49}"/>
          </ac:spMkLst>
        </pc:spChg>
        <pc:picChg chg="add del mod">
          <ac:chgData name="Student - Samuel Sim Wei Xuan" userId="ef0c3dc8-a5e4-49a4-a658-fa0f00c2d01f" providerId="ADAL" clId="{48A3873F-B2EB-4FBB-A7D0-B9AC1427642F}" dt="2021-11-11T08:02:30.974" v="40" actId="478"/>
          <ac:picMkLst>
            <pc:docMk/>
            <pc:sldMk cId="380246483" sldId="261"/>
            <ac:picMk id="8" creationId="{EF01F516-F73C-4EA9-8EEB-D026CA8359BB}"/>
          </ac:picMkLst>
        </pc:picChg>
        <pc:cxnChg chg="add del mod">
          <ac:chgData name="Student - Samuel Sim Wei Xuan" userId="ef0c3dc8-a5e4-49a4-a658-fa0f00c2d01f" providerId="ADAL" clId="{48A3873F-B2EB-4FBB-A7D0-B9AC1427642F}" dt="2021-11-11T08:04:06.905" v="58"/>
          <ac:cxnSpMkLst>
            <pc:docMk/>
            <pc:sldMk cId="380246483" sldId="261"/>
            <ac:cxnSpMk id="14" creationId="{D99FF37E-16DC-4156-A5D8-5476A03B946D}"/>
          </ac:cxnSpMkLst>
        </pc:cxnChg>
      </pc:sldChg>
      <pc:sldChg chg="addSp delSp modSp mod">
        <pc:chgData name="Student - Samuel Sim Wei Xuan" userId="ef0c3dc8-a5e4-49a4-a658-fa0f00c2d01f" providerId="ADAL" clId="{48A3873F-B2EB-4FBB-A7D0-B9AC1427642F}" dt="2021-11-11T09:48:23.055" v="4362"/>
        <pc:sldMkLst>
          <pc:docMk/>
          <pc:sldMk cId="640915713" sldId="262"/>
        </pc:sldMkLst>
        <pc:spChg chg="mod">
          <ac:chgData name="Student - Samuel Sim Wei Xuan" userId="ef0c3dc8-a5e4-49a4-a658-fa0f00c2d01f" providerId="ADAL" clId="{48A3873F-B2EB-4FBB-A7D0-B9AC1427642F}" dt="2021-11-11T09:17:12.284" v="3947" actId="1076"/>
          <ac:spMkLst>
            <pc:docMk/>
            <pc:sldMk cId="640915713" sldId="262"/>
            <ac:spMk id="11" creationId="{08F099F7-933A-48A4-8D26-8D82E25AA9B0}"/>
          </ac:spMkLst>
        </pc:spChg>
        <pc:spChg chg="add del mod">
          <ac:chgData name="Student - Samuel Sim Wei Xuan" userId="ef0c3dc8-a5e4-49a4-a658-fa0f00c2d01f" providerId="ADAL" clId="{48A3873F-B2EB-4FBB-A7D0-B9AC1427642F}" dt="2021-11-11T09:06:50.563" v="3910" actId="478"/>
          <ac:spMkLst>
            <pc:docMk/>
            <pc:sldMk cId="640915713" sldId="262"/>
            <ac:spMk id="13" creationId="{026C9F11-B69F-4321-B69C-B7E8CC8F99DA}"/>
          </ac:spMkLst>
        </pc:spChg>
        <pc:spChg chg="add del mod">
          <ac:chgData name="Student - Samuel Sim Wei Xuan" userId="ef0c3dc8-a5e4-49a4-a658-fa0f00c2d01f" providerId="ADAL" clId="{48A3873F-B2EB-4FBB-A7D0-B9AC1427642F}" dt="2021-11-11T09:48:23.055" v="4362"/>
          <ac:spMkLst>
            <pc:docMk/>
            <pc:sldMk cId="640915713" sldId="262"/>
            <ac:spMk id="17" creationId="{EB105275-07F0-45C6-8AF7-DA61DA71A525}"/>
          </ac:spMkLst>
        </pc:spChg>
        <pc:spChg chg="add del mod">
          <ac:chgData name="Student - Samuel Sim Wei Xuan" userId="ef0c3dc8-a5e4-49a4-a658-fa0f00c2d01f" providerId="ADAL" clId="{48A3873F-B2EB-4FBB-A7D0-B9AC1427642F}" dt="2021-11-11T09:48:23.055" v="4362"/>
          <ac:spMkLst>
            <pc:docMk/>
            <pc:sldMk cId="640915713" sldId="262"/>
            <ac:spMk id="19" creationId="{F0C38079-35D1-47E4-93A9-03CF8DF314E8}"/>
          </ac:spMkLst>
        </pc:spChg>
        <pc:picChg chg="add del">
          <ac:chgData name="Student - Samuel Sim Wei Xuan" userId="ef0c3dc8-a5e4-49a4-a658-fa0f00c2d01f" providerId="ADAL" clId="{48A3873F-B2EB-4FBB-A7D0-B9AC1427642F}" dt="2021-11-11T09:16:41.329" v="3937" actId="478"/>
          <ac:picMkLst>
            <pc:docMk/>
            <pc:sldMk cId="640915713" sldId="262"/>
            <ac:picMk id="7" creationId="{6333A568-D822-4E4A-8C0E-61F96D60A80A}"/>
          </ac:picMkLst>
        </pc:picChg>
        <pc:picChg chg="add del mod">
          <ac:chgData name="Student - Samuel Sim Wei Xuan" userId="ef0c3dc8-a5e4-49a4-a658-fa0f00c2d01f" providerId="ADAL" clId="{48A3873F-B2EB-4FBB-A7D0-B9AC1427642F}" dt="2021-11-11T09:16:27.971" v="3935" actId="22"/>
          <ac:picMkLst>
            <pc:docMk/>
            <pc:sldMk cId="640915713" sldId="262"/>
            <ac:picMk id="9" creationId="{31A8559D-C995-4859-90E8-9E3EC9D57F71}"/>
          </ac:picMkLst>
        </pc:picChg>
        <pc:picChg chg="add mod modCrop">
          <ac:chgData name="Student - Samuel Sim Wei Xuan" userId="ef0c3dc8-a5e4-49a4-a658-fa0f00c2d01f" providerId="ADAL" clId="{48A3873F-B2EB-4FBB-A7D0-B9AC1427642F}" dt="2021-11-11T09:17:14.323" v="3948" actId="1076"/>
          <ac:picMkLst>
            <pc:docMk/>
            <pc:sldMk cId="640915713" sldId="262"/>
            <ac:picMk id="14" creationId="{F0C6BEB5-8AC1-4CA7-893A-E173BC55A2FF}"/>
          </ac:picMkLst>
        </pc:picChg>
        <pc:cxnChg chg="add del mod">
          <ac:chgData name="Student - Samuel Sim Wei Xuan" userId="ef0c3dc8-a5e4-49a4-a658-fa0f00c2d01f" providerId="ADAL" clId="{48A3873F-B2EB-4FBB-A7D0-B9AC1427642F}" dt="2021-11-11T09:48:23.055" v="4362"/>
          <ac:cxnSpMkLst>
            <pc:docMk/>
            <pc:sldMk cId="640915713" sldId="262"/>
            <ac:cxnSpMk id="18" creationId="{F37AE811-EE81-4326-8115-293ADFF55F2D}"/>
          </ac:cxnSpMkLst>
        </pc:cxnChg>
      </pc:sldChg>
      <pc:sldChg chg="addSp delSp del mod">
        <pc:chgData name="Student - Samuel Sim Wei Xuan" userId="ef0c3dc8-a5e4-49a4-a658-fa0f00c2d01f" providerId="ADAL" clId="{48A3873F-B2EB-4FBB-A7D0-B9AC1427642F}" dt="2021-11-11T12:10:29.798" v="5384" actId="47"/>
        <pc:sldMkLst>
          <pc:docMk/>
          <pc:sldMk cId="789077616" sldId="263"/>
        </pc:sldMkLst>
        <pc:picChg chg="add del">
          <ac:chgData name="Student - Samuel Sim Wei Xuan" userId="ef0c3dc8-a5e4-49a4-a658-fa0f00c2d01f" providerId="ADAL" clId="{48A3873F-B2EB-4FBB-A7D0-B9AC1427642F}" dt="2021-11-11T09:21:29.175" v="3950" actId="22"/>
          <ac:picMkLst>
            <pc:docMk/>
            <pc:sldMk cId="789077616" sldId="263"/>
            <ac:picMk id="7" creationId="{570B14B0-50B3-4AF8-9BE5-19C4F76D530D}"/>
          </ac:picMkLst>
        </pc:picChg>
      </pc:sldChg>
      <pc:sldChg chg="addSp modSp mod">
        <pc:chgData name="Student - Samuel Sim Wei Xuan" userId="ef0c3dc8-a5e4-49a4-a658-fa0f00c2d01f" providerId="ADAL" clId="{48A3873F-B2EB-4FBB-A7D0-B9AC1427642F}" dt="2021-11-11T12:30:05.849" v="5900" actId="14100"/>
        <pc:sldMkLst>
          <pc:docMk/>
          <pc:sldMk cId="4209570407" sldId="264"/>
        </pc:sldMkLst>
        <pc:spChg chg="mod">
          <ac:chgData name="Student - Samuel Sim Wei Xuan" userId="ef0c3dc8-a5e4-49a4-a658-fa0f00c2d01f" providerId="ADAL" clId="{48A3873F-B2EB-4FBB-A7D0-B9AC1427642F}" dt="2021-11-11T12:20:44.917" v="5879" actId="20577"/>
          <ac:spMkLst>
            <pc:docMk/>
            <pc:sldMk cId="4209570407" sldId="264"/>
            <ac:spMk id="21" creationId="{324733AC-C6C2-4D53-BFA7-D64FE8432D89}"/>
          </ac:spMkLst>
        </pc:spChg>
        <pc:picChg chg="add mod">
          <ac:chgData name="Student - Samuel Sim Wei Xuan" userId="ef0c3dc8-a5e4-49a4-a658-fa0f00c2d01f" providerId="ADAL" clId="{48A3873F-B2EB-4FBB-A7D0-B9AC1427642F}" dt="2021-11-11T12:30:05.849" v="5900" actId="14100"/>
          <ac:picMkLst>
            <pc:docMk/>
            <pc:sldMk cId="4209570407" sldId="264"/>
            <ac:picMk id="7" creationId="{1D174241-77D0-49B8-B9A0-4B634137265A}"/>
          </ac:picMkLst>
        </pc:picChg>
      </pc:sldChg>
      <pc:sldChg chg="addSp delSp modSp add mod">
        <pc:chgData name="Student - Samuel Sim Wei Xuan" userId="ef0c3dc8-a5e4-49a4-a658-fa0f00c2d01f" providerId="ADAL" clId="{48A3873F-B2EB-4FBB-A7D0-B9AC1427642F}" dt="2021-11-11T09:00:49.887" v="3284"/>
        <pc:sldMkLst>
          <pc:docMk/>
          <pc:sldMk cId="4221139409" sldId="267"/>
        </pc:sldMkLst>
        <pc:spChg chg="del">
          <ac:chgData name="Student - Samuel Sim Wei Xuan" userId="ef0c3dc8-a5e4-49a4-a658-fa0f00c2d01f" providerId="ADAL" clId="{48A3873F-B2EB-4FBB-A7D0-B9AC1427642F}" dt="2021-11-11T08:03:45.450" v="52" actId="478"/>
          <ac:spMkLst>
            <pc:docMk/>
            <pc:sldMk cId="4221139409" sldId="267"/>
            <ac:spMk id="9" creationId="{96D2E64D-79B1-400B-A65C-68F601F350BF}"/>
          </ac:spMkLst>
        </pc:spChg>
        <pc:spChg chg="add mod">
          <ac:chgData name="Student - Samuel Sim Wei Xuan" userId="ef0c3dc8-a5e4-49a4-a658-fa0f00c2d01f" providerId="ADAL" clId="{48A3873F-B2EB-4FBB-A7D0-B9AC1427642F}" dt="2021-11-11T08:43:07.994" v="1995" actId="14100"/>
          <ac:spMkLst>
            <pc:docMk/>
            <pc:sldMk cId="4221139409" sldId="267"/>
            <ac:spMk id="17" creationId="{83173F71-8B85-4651-8772-7B4E2172E2A2}"/>
          </ac:spMkLst>
        </pc:spChg>
        <pc:spChg chg="add mod">
          <ac:chgData name="Student - Samuel Sim Wei Xuan" userId="ef0c3dc8-a5e4-49a4-a658-fa0f00c2d01f" providerId="ADAL" clId="{48A3873F-B2EB-4FBB-A7D0-B9AC1427642F}" dt="2021-11-11T08:46:47.210" v="2175" actId="14100"/>
          <ac:spMkLst>
            <pc:docMk/>
            <pc:sldMk cId="4221139409" sldId="267"/>
            <ac:spMk id="19" creationId="{91900734-C6DC-4AF1-BA72-7834E93B6CDA}"/>
          </ac:spMkLst>
        </pc:spChg>
        <pc:spChg chg="mod">
          <ac:chgData name="Student - Samuel Sim Wei Xuan" userId="ef0c3dc8-a5e4-49a4-a658-fa0f00c2d01f" providerId="ADAL" clId="{48A3873F-B2EB-4FBB-A7D0-B9AC1427642F}" dt="2021-11-11T09:00:49.887" v="3284"/>
          <ac:spMkLst>
            <pc:docMk/>
            <pc:sldMk cId="4221139409" sldId="267"/>
            <ac:spMk id="21" creationId="{324733AC-C6C2-4D53-BFA7-D64FE8432D89}"/>
          </ac:spMkLst>
        </pc:spChg>
        <pc:spChg chg="add mod">
          <ac:chgData name="Student - Samuel Sim Wei Xuan" userId="ef0c3dc8-a5e4-49a4-a658-fa0f00c2d01f" providerId="ADAL" clId="{48A3873F-B2EB-4FBB-A7D0-B9AC1427642F}" dt="2021-11-11T08:46:55.999" v="2176" actId="20577"/>
          <ac:spMkLst>
            <pc:docMk/>
            <pc:sldMk cId="4221139409" sldId="267"/>
            <ac:spMk id="30" creationId="{C87AD45F-D88C-456F-AEE6-D857324A19D8}"/>
          </ac:spMkLst>
        </pc:spChg>
        <pc:picChg chg="del">
          <ac:chgData name="Student - Samuel Sim Wei Xuan" userId="ef0c3dc8-a5e4-49a4-a658-fa0f00c2d01f" providerId="ADAL" clId="{48A3873F-B2EB-4FBB-A7D0-B9AC1427642F}" dt="2021-11-11T08:02:44.760" v="42" actId="478"/>
          <ac:picMkLst>
            <pc:docMk/>
            <pc:sldMk cId="4221139409" sldId="267"/>
            <ac:picMk id="7" creationId="{048CB124-F47D-465E-90BD-13F047691C19}"/>
          </ac:picMkLst>
        </pc:picChg>
        <pc:picChg chg="add del mod">
          <ac:chgData name="Student - Samuel Sim Wei Xuan" userId="ef0c3dc8-a5e4-49a4-a658-fa0f00c2d01f" providerId="ADAL" clId="{48A3873F-B2EB-4FBB-A7D0-B9AC1427642F}" dt="2021-11-11T08:03:00.199" v="45" actId="478"/>
          <ac:picMkLst>
            <pc:docMk/>
            <pc:sldMk cId="4221139409" sldId="267"/>
            <ac:picMk id="8" creationId="{1ACD3C28-6786-4F37-ADF4-7920BB1B388C}"/>
          </ac:picMkLst>
        </pc:picChg>
        <pc:picChg chg="add mod">
          <ac:chgData name="Student - Samuel Sim Wei Xuan" userId="ef0c3dc8-a5e4-49a4-a658-fa0f00c2d01f" providerId="ADAL" clId="{48A3873F-B2EB-4FBB-A7D0-B9AC1427642F}" dt="2021-11-11T08:04:10.378" v="61" actId="1076"/>
          <ac:picMkLst>
            <pc:docMk/>
            <pc:sldMk cId="4221139409" sldId="267"/>
            <ac:picMk id="11" creationId="{2870BC0F-C9A7-4EA0-9216-E5D7FE283F08}"/>
          </ac:picMkLst>
        </pc:picChg>
        <pc:picChg chg="add mod">
          <ac:chgData name="Student - Samuel Sim Wei Xuan" userId="ef0c3dc8-a5e4-49a4-a658-fa0f00c2d01f" providerId="ADAL" clId="{48A3873F-B2EB-4FBB-A7D0-B9AC1427642F}" dt="2021-11-11T08:20:44.392" v="713" actId="14100"/>
          <ac:picMkLst>
            <pc:docMk/>
            <pc:sldMk cId="4221139409" sldId="267"/>
            <ac:picMk id="14" creationId="{59A06D34-E033-4DD1-BD3D-B9511E3276C6}"/>
          </ac:picMkLst>
        </pc:picChg>
        <pc:cxnChg chg="add mod">
          <ac:chgData name="Student - Samuel Sim Wei Xuan" userId="ef0c3dc8-a5e4-49a4-a658-fa0f00c2d01f" providerId="ADAL" clId="{48A3873F-B2EB-4FBB-A7D0-B9AC1427642F}" dt="2021-11-11T08:46:47.210" v="2175" actId="14100"/>
          <ac:cxnSpMkLst>
            <pc:docMk/>
            <pc:sldMk cId="4221139409" sldId="267"/>
            <ac:cxnSpMk id="18" creationId="{732C6521-EE0E-49B4-9598-4F8A1AC7EDB1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1T09:00:56.079" v="3286"/>
        <pc:sldMkLst>
          <pc:docMk/>
          <pc:sldMk cId="2530688227" sldId="268"/>
        </pc:sldMkLst>
        <pc:spChg chg="mod">
          <ac:chgData name="Student - Samuel Sim Wei Xuan" userId="ef0c3dc8-a5e4-49a4-a658-fa0f00c2d01f" providerId="ADAL" clId="{48A3873F-B2EB-4FBB-A7D0-B9AC1427642F}" dt="2021-11-11T08:43:19.410" v="1999" actId="14100"/>
          <ac:spMkLst>
            <pc:docMk/>
            <pc:sldMk cId="2530688227" sldId="268"/>
            <ac:spMk id="17" creationId="{83173F71-8B85-4651-8772-7B4E2172E2A2}"/>
          </ac:spMkLst>
        </pc:spChg>
        <pc:spChg chg="mod">
          <ac:chgData name="Student - Samuel Sim Wei Xuan" userId="ef0c3dc8-a5e4-49a4-a658-fa0f00c2d01f" providerId="ADAL" clId="{48A3873F-B2EB-4FBB-A7D0-B9AC1427642F}" dt="2021-11-11T08:07:42.085" v="270" actId="14100"/>
          <ac:spMkLst>
            <pc:docMk/>
            <pc:sldMk cId="2530688227" sldId="268"/>
            <ac:spMk id="19" creationId="{91900734-C6DC-4AF1-BA72-7834E93B6CDA}"/>
          </ac:spMkLst>
        </pc:spChg>
        <pc:spChg chg="mod">
          <ac:chgData name="Student - Samuel Sim Wei Xuan" userId="ef0c3dc8-a5e4-49a4-a658-fa0f00c2d01f" providerId="ADAL" clId="{48A3873F-B2EB-4FBB-A7D0-B9AC1427642F}" dt="2021-11-11T09:00:56.079" v="3286"/>
          <ac:spMkLst>
            <pc:docMk/>
            <pc:sldMk cId="2530688227" sldId="268"/>
            <ac:spMk id="21" creationId="{324733AC-C6C2-4D53-BFA7-D64FE8432D89}"/>
          </ac:spMkLst>
        </pc:spChg>
        <pc:spChg chg="add mod">
          <ac:chgData name="Student - Samuel Sim Wei Xuan" userId="ef0c3dc8-a5e4-49a4-a658-fa0f00c2d01f" providerId="ADAL" clId="{48A3873F-B2EB-4FBB-A7D0-B9AC1427642F}" dt="2021-11-11T08:24:09.912" v="826" actId="1076"/>
          <ac:spMkLst>
            <pc:docMk/>
            <pc:sldMk cId="2530688227" sldId="268"/>
            <ac:spMk id="25" creationId="{438CC853-41D5-4712-993C-9ED266C2F293}"/>
          </ac:spMkLst>
        </pc:spChg>
        <pc:spChg chg="mod">
          <ac:chgData name="Student - Samuel Sim Wei Xuan" userId="ef0c3dc8-a5e4-49a4-a658-fa0f00c2d01f" providerId="ADAL" clId="{48A3873F-B2EB-4FBB-A7D0-B9AC1427642F}" dt="2021-11-11T08:23:58.374" v="823" actId="20577"/>
          <ac:spMkLst>
            <pc:docMk/>
            <pc:sldMk cId="2530688227" sldId="268"/>
            <ac:spMk id="30" creationId="{C87AD45F-D88C-456F-AEE6-D857324A19D8}"/>
          </ac:spMkLst>
        </pc:spChg>
        <pc:picChg chg="add mod ord">
          <ac:chgData name="Student - Samuel Sim Wei Xuan" userId="ef0c3dc8-a5e4-49a4-a658-fa0f00c2d01f" providerId="ADAL" clId="{48A3873F-B2EB-4FBB-A7D0-B9AC1427642F}" dt="2021-11-11T08:22:55.864" v="718" actId="208"/>
          <ac:picMkLst>
            <pc:docMk/>
            <pc:sldMk cId="2530688227" sldId="268"/>
            <ac:picMk id="7" creationId="{E7D25F13-7822-4606-B64D-A285DE6CA42F}"/>
          </ac:picMkLst>
        </pc:picChg>
        <pc:picChg chg="del">
          <ac:chgData name="Student - Samuel Sim Wei Xuan" userId="ef0c3dc8-a5e4-49a4-a658-fa0f00c2d01f" providerId="ADAL" clId="{48A3873F-B2EB-4FBB-A7D0-B9AC1427642F}" dt="2021-11-11T08:07:09.495" v="259" actId="478"/>
          <ac:picMkLst>
            <pc:docMk/>
            <pc:sldMk cId="2530688227" sldId="268"/>
            <ac:picMk id="14" creationId="{59A06D34-E033-4DD1-BD3D-B9511E3276C6}"/>
          </ac:picMkLst>
        </pc:picChg>
        <pc:cxnChg chg="mod">
          <ac:chgData name="Student - Samuel Sim Wei Xuan" userId="ef0c3dc8-a5e4-49a4-a658-fa0f00c2d01f" providerId="ADAL" clId="{48A3873F-B2EB-4FBB-A7D0-B9AC1427642F}" dt="2021-11-11T08:43:19.410" v="1999" actId="14100"/>
          <ac:cxnSpMkLst>
            <pc:docMk/>
            <pc:sldMk cId="2530688227" sldId="268"/>
            <ac:cxnSpMk id="18" creationId="{732C6521-EE0E-49B4-9598-4F8A1AC7EDB1}"/>
          </ac:cxnSpMkLst>
        </pc:cxnChg>
        <pc:cxnChg chg="add mod">
          <ac:chgData name="Student - Samuel Sim Wei Xuan" userId="ef0c3dc8-a5e4-49a4-a658-fa0f00c2d01f" providerId="ADAL" clId="{48A3873F-B2EB-4FBB-A7D0-B9AC1427642F}" dt="2021-11-11T08:43:19.410" v="1999" actId="14100"/>
          <ac:cxnSpMkLst>
            <pc:docMk/>
            <pc:sldMk cId="2530688227" sldId="268"/>
            <ac:cxnSpMk id="26" creationId="{1804C694-B5EB-47D4-BFEC-4DB8CA3F9791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1T09:00:51.987" v="3285"/>
        <pc:sldMkLst>
          <pc:docMk/>
          <pc:sldMk cId="540400319" sldId="269"/>
        </pc:sldMkLst>
        <pc:spChg chg="mod">
          <ac:chgData name="Student - Samuel Sim Wei Xuan" userId="ef0c3dc8-a5e4-49a4-a658-fa0f00c2d01f" providerId="ADAL" clId="{48A3873F-B2EB-4FBB-A7D0-B9AC1427642F}" dt="2021-11-11T08:20:23.326" v="711" actId="14100"/>
          <ac:spMkLst>
            <pc:docMk/>
            <pc:sldMk cId="540400319" sldId="269"/>
            <ac:spMk id="17" creationId="{83173F71-8B85-4651-8772-7B4E2172E2A2}"/>
          </ac:spMkLst>
        </pc:spChg>
        <pc:spChg chg="mod">
          <ac:chgData name="Student - Samuel Sim Wei Xuan" userId="ef0c3dc8-a5e4-49a4-a658-fa0f00c2d01f" providerId="ADAL" clId="{48A3873F-B2EB-4FBB-A7D0-B9AC1427642F}" dt="2021-11-11T08:17:39.357" v="361" actId="14100"/>
          <ac:spMkLst>
            <pc:docMk/>
            <pc:sldMk cId="540400319" sldId="269"/>
            <ac:spMk id="19" creationId="{91900734-C6DC-4AF1-BA72-7834E93B6CDA}"/>
          </ac:spMkLst>
        </pc:spChg>
        <pc:spChg chg="add mod">
          <ac:chgData name="Student - Samuel Sim Wei Xuan" userId="ef0c3dc8-a5e4-49a4-a658-fa0f00c2d01f" providerId="ADAL" clId="{48A3873F-B2EB-4FBB-A7D0-B9AC1427642F}" dt="2021-11-11T08:17:48.558" v="365" actId="1076"/>
          <ac:spMkLst>
            <pc:docMk/>
            <pc:sldMk cId="540400319" sldId="269"/>
            <ac:spMk id="20" creationId="{02BEBF3E-06BF-443D-8E2A-93737052C635}"/>
          </ac:spMkLst>
        </pc:spChg>
        <pc:spChg chg="mod">
          <ac:chgData name="Student - Samuel Sim Wei Xuan" userId="ef0c3dc8-a5e4-49a4-a658-fa0f00c2d01f" providerId="ADAL" clId="{48A3873F-B2EB-4FBB-A7D0-B9AC1427642F}" dt="2021-11-11T09:00:51.987" v="3285"/>
          <ac:spMkLst>
            <pc:docMk/>
            <pc:sldMk cId="540400319" sldId="269"/>
            <ac:spMk id="21" creationId="{324733AC-C6C2-4D53-BFA7-D64FE8432D89}"/>
          </ac:spMkLst>
        </pc:spChg>
        <pc:spChg chg="mod">
          <ac:chgData name="Student - Samuel Sim Wei Xuan" userId="ef0c3dc8-a5e4-49a4-a658-fa0f00c2d01f" providerId="ADAL" clId="{48A3873F-B2EB-4FBB-A7D0-B9AC1427642F}" dt="2021-11-11T08:23:01.292" v="719" actId="1076"/>
          <ac:spMkLst>
            <pc:docMk/>
            <pc:sldMk cId="540400319" sldId="269"/>
            <ac:spMk id="30" creationId="{C87AD45F-D88C-456F-AEE6-D857324A19D8}"/>
          </ac:spMkLst>
        </pc:spChg>
        <pc:picChg chg="add mod ord">
          <ac:chgData name="Student - Samuel Sim Wei Xuan" userId="ef0c3dc8-a5e4-49a4-a658-fa0f00c2d01f" providerId="ADAL" clId="{48A3873F-B2EB-4FBB-A7D0-B9AC1427642F}" dt="2021-11-11T08:22:50.964" v="717" actId="208"/>
          <ac:picMkLst>
            <pc:docMk/>
            <pc:sldMk cId="540400319" sldId="269"/>
            <ac:picMk id="7" creationId="{9A0935C8-B665-43DE-93A9-D967A1F29A3F}"/>
          </ac:picMkLst>
        </pc:picChg>
        <pc:picChg chg="del">
          <ac:chgData name="Student - Samuel Sim Wei Xuan" userId="ef0c3dc8-a5e4-49a4-a658-fa0f00c2d01f" providerId="ADAL" clId="{48A3873F-B2EB-4FBB-A7D0-B9AC1427642F}" dt="2021-11-11T08:17:22.688" v="354" actId="478"/>
          <ac:picMkLst>
            <pc:docMk/>
            <pc:sldMk cId="540400319" sldId="269"/>
            <ac:picMk id="14" creationId="{59A06D34-E033-4DD1-BD3D-B9511E3276C6}"/>
          </ac:picMkLst>
        </pc:picChg>
        <pc:cxnChg chg="mod">
          <ac:chgData name="Student - Samuel Sim Wei Xuan" userId="ef0c3dc8-a5e4-49a4-a658-fa0f00c2d01f" providerId="ADAL" clId="{48A3873F-B2EB-4FBB-A7D0-B9AC1427642F}" dt="2021-11-11T08:20:23.326" v="711" actId="14100"/>
          <ac:cxnSpMkLst>
            <pc:docMk/>
            <pc:sldMk cId="540400319" sldId="269"/>
            <ac:cxnSpMk id="18" creationId="{732C6521-EE0E-49B4-9598-4F8A1AC7EDB1}"/>
          </ac:cxnSpMkLst>
        </pc:cxnChg>
        <pc:cxnChg chg="add mod">
          <ac:chgData name="Student - Samuel Sim Wei Xuan" userId="ef0c3dc8-a5e4-49a4-a658-fa0f00c2d01f" providerId="ADAL" clId="{48A3873F-B2EB-4FBB-A7D0-B9AC1427642F}" dt="2021-11-11T08:20:25.169" v="712" actId="14100"/>
          <ac:cxnSpMkLst>
            <pc:docMk/>
            <pc:sldMk cId="540400319" sldId="269"/>
            <ac:cxnSpMk id="22" creationId="{6200F348-9118-4163-8648-A777E94464B8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1T09:00:57.968" v="3287"/>
        <pc:sldMkLst>
          <pc:docMk/>
          <pc:sldMk cId="2324895580" sldId="270"/>
        </pc:sldMkLst>
        <pc:spChg chg="del mod">
          <ac:chgData name="Student - Samuel Sim Wei Xuan" userId="ef0c3dc8-a5e4-49a4-a658-fa0f00c2d01f" providerId="ADAL" clId="{48A3873F-B2EB-4FBB-A7D0-B9AC1427642F}" dt="2021-11-11T08:37:22.677" v="1910" actId="478"/>
          <ac:spMkLst>
            <pc:docMk/>
            <pc:sldMk cId="2324895580" sldId="270"/>
            <ac:spMk id="17" creationId="{83173F71-8B85-4651-8772-7B4E2172E2A2}"/>
          </ac:spMkLst>
        </pc:spChg>
        <pc:spChg chg="mod">
          <ac:chgData name="Student - Samuel Sim Wei Xuan" userId="ef0c3dc8-a5e4-49a4-a658-fa0f00c2d01f" providerId="ADAL" clId="{48A3873F-B2EB-4FBB-A7D0-B9AC1427642F}" dt="2021-11-11T08:25:41.044" v="833" actId="14100"/>
          <ac:spMkLst>
            <pc:docMk/>
            <pc:sldMk cId="2324895580" sldId="270"/>
            <ac:spMk id="19" creationId="{91900734-C6DC-4AF1-BA72-7834E93B6CDA}"/>
          </ac:spMkLst>
        </pc:spChg>
        <pc:spChg chg="add mod">
          <ac:chgData name="Student - Samuel Sim Wei Xuan" userId="ef0c3dc8-a5e4-49a4-a658-fa0f00c2d01f" providerId="ADAL" clId="{48A3873F-B2EB-4FBB-A7D0-B9AC1427642F}" dt="2021-11-11T08:37:22.954" v="1911"/>
          <ac:spMkLst>
            <pc:docMk/>
            <pc:sldMk cId="2324895580" sldId="270"/>
            <ac:spMk id="20" creationId="{473C5DCA-7768-42DD-9F9D-4F1BCA307B70}"/>
          </ac:spMkLst>
        </pc:spChg>
        <pc:spChg chg="mod">
          <ac:chgData name="Student - Samuel Sim Wei Xuan" userId="ef0c3dc8-a5e4-49a4-a658-fa0f00c2d01f" providerId="ADAL" clId="{48A3873F-B2EB-4FBB-A7D0-B9AC1427642F}" dt="2021-11-11T09:00:57.968" v="3287"/>
          <ac:spMkLst>
            <pc:docMk/>
            <pc:sldMk cId="2324895580" sldId="270"/>
            <ac:spMk id="21" creationId="{324733AC-C6C2-4D53-BFA7-D64FE8432D89}"/>
          </ac:spMkLst>
        </pc:spChg>
        <pc:spChg chg="mod">
          <ac:chgData name="Student - Samuel Sim Wei Xuan" userId="ef0c3dc8-a5e4-49a4-a658-fa0f00c2d01f" providerId="ADAL" clId="{48A3873F-B2EB-4FBB-A7D0-B9AC1427642F}" dt="2021-11-11T08:26:52.811" v="1220" actId="20577"/>
          <ac:spMkLst>
            <pc:docMk/>
            <pc:sldMk cId="2324895580" sldId="270"/>
            <ac:spMk id="30" creationId="{C87AD45F-D88C-456F-AEE6-D857324A19D8}"/>
          </ac:spMkLst>
        </pc:spChg>
        <pc:cxnChg chg="mod">
          <ac:chgData name="Student - Samuel Sim Wei Xuan" userId="ef0c3dc8-a5e4-49a4-a658-fa0f00c2d01f" providerId="ADAL" clId="{48A3873F-B2EB-4FBB-A7D0-B9AC1427642F}" dt="2021-11-11T08:37:28.060" v="1912" actId="14100"/>
          <ac:cxnSpMkLst>
            <pc:docMk/>
            <pc:sldMk cId="2324895580" sldId="270"/>
            <ac:cxnSpMk id="18" creationId="{732C6521-EE0E-49B4-9598-4F8A1AC7EDB1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1T12:15:10.620" v="5565"/>
        <pc:sldMkLst>
          <pc:docMk/>
          <pc:sldMk cId="3932857682" sldId="271"/>
        </pc:sldMkLst>
        <pc:spChg chg="del mod">
          <ac:chgData name="Student - Samuel Sim Wei Xuan" userId="ef0c3dc8-a5e4-49a4-a658-fa0f00c2d01f" providerId="ADAL" clId="{48A3873F-B2EB-4FBB-A7D0-B9AC1427642F}" dt="2021-11-11T08:43:50.004" v="2000" actId="478"/>
          <ac:spMkLst>
            <pc:docMk/>
            <pc:sldMk cId="3932857682" sldId="271"/>
            <ac:spMk id="17" creationId="{83173F71-8B85-4651-8772-7B4E2172E2A2}"/>
          </ac:spMkLst>
        </pc:spChg>
        <pc:spChg chg="mod">
          <ac:chgData name="Student - Samuel Sim Wei Xuan" userId="ef0c3dc8-a5e4-49a4-a658-fa0f00c2d01f" providerId="ADAL" clId="{48A3873F-B2EB-4FBB-A7D0-B9AC1427642F}" dt="2021-11-11T08:27:54.429" v="1230" actId="14100"/>
          <ac:spMkLst>
            <pc:docMk/>
            <pc:sldMk cId="3932857682" sldId="271"/>
            <ac:spMk id="19" creationId="{91900734-C6DC-4AF1-BA72-7834E93B6CDA}"/>
          </ac:spMkLst>
        </pc:spChg>
        <pc:spChg chg="mod">
          <ac:chgData name="Student - Samuel Sim Wei Xuan" userId="ef0c3dc8-a5e4-49a4-a658-fa0f00c2d01f" providerId="ADAL" clId="{48A3873F-B2EB-4FBB-A7D0-B9AC1427642F}" dt="2021-11-11T09:01:01.242" v="3288"/>
          <ac:spMkLst>
            <pc:docMk/>
            <pc:sldMk cId="3932857682" sldId="271"/>
            <ac:spMk id="21" creationId="{324733AC-C6C2-4D53-BFA7-D64FE8432D89}"/>
          </ac:spMkLst>
        </pc:spChg>
        <pc:spChg chg="add mod">
          <ac:chgData name="Student - Samuel Sim Wei Xuan" userId="ef0c3dc8-a5e4-49a4-a658-fa0f00c2d01f" providerId="ADAL" clId="{48A3873F-B2EB-4FBB-A7D0-B9AC1427642F}" dt="2021-11-11T12:13:36.537" v="5467" actId="14100"/>
          <ac:spMkLst>
            <pc:docMk/>
            <pc:sldMk cId="3932857682" sldId="271"/>
            <ac:spMk id="25" creationId="{2EBB26A3-F8E6-49E0-80F0-CF0EC2A01060}"/>
          </ac:spMkLst>
        </pc:spChg>
        <pc:spChg chg="mod">
          <ac:chgData name="Student - Samuel Sim Wei Xuan" userId="ef0c3dc8-a5e4-49a4-a658-fa0f00c2d01f" providerId="ADAL" clId="{48A3873F-B2EB-4FBB-A7D0-B9AC1427642F}" dt="2021-11-11T12:15:10.620" v="5565"/>
          <ac:spMkLst>
            <pc:docMk/>
            <pc:sldMk cId="3932857682" sldId="271"/>
            <ac:spMk id="30" creationId="{C87AD45F-D88C-456F-AEE6-D857324A19D8}"/>
          </ac:spMkLst>
        </pc:spChg>
        <pc:picChg chg="mod">
          <ac:chgData name="Student - Samuel Sim Wei Xuan" userId="ef0c3dc8-a5e4-49a4-a658-fa0f00c2d01f" providerId="ADAL" clId="{48A3873F-B2EB-4FBB-A7D0-B9AC1427642F}" dt="2021-11-11T10:17:23.191" v="4775" actId="554"/>
          <ac:picMkLst>
            <pc:docMk/>
            <pc:sldMk cId="3932857682" sldId="271"/>
            <ac:picMk id="7" creationId="{E7D25F13-7822-4606-B64D-A285DE6CA42F}"/>
          </ac:picMkLst>
        </pc:picChg>
        <pc:picChg chg="mod">
          <ac:chgData name="Student - Samuel Sim Wei Xuan" userId="ef0c3dc8-a5e4-49a4-a658-fa0f00c2d01f" providerId="ADAL" clId="{48A3873F-B2EB-4FBB-A7D0-B9AC1427642F}" dt="2021-11-11T10:17:23.191" v="4775" actId="554"/>
          <ac:picMkLst>
            <pc:docMk/>
            <pc:sldMk cId="3932857682" sldId="271"/>
            <ac:picMk id="11" creationId="{2870BC0F-C9A7-4EA0-9216-E5D7FE283F08}"/>
          </ac:picMkLst>
        </pc:picChg>
        <pc:cxnChg chg="mod">
          <ac:chgData name="Student - Samuel Sim Wei Xuan" userId="ef0c3dc8-a5e4-49a4-a658-fa0f00c2d01f" providerId="ADAL" clId="{48A3873F-B2EB-4FBB-A7D0-B9AC1427642F}" dt="2021-11-11T12:13:36.537" v="5467" actId="14100"/>
          <ac:cxnSpMkLst>
            <pc:docMk/>
            <pc:sldMk cId="3932857682" sldId="271"/>
            <ac:cxnSpMk id="18" creationId="{732C6521-EE0E-49B4-9598-4F8A1AC7EDB1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1T12:15:06.580" v="5564"/>
        <pc:sldMkLst>
          <pc:docMk/>
          <pc:sldMk cId="2571779225" sldId="272"/>
        </pc:sldMkLst>
        <pc:spChg chg="mod">
          <ac:chgData name="Student - Samuel Sim Wei Xuan" userId="ef0c3dc8-a5e4-49a4-a658-fa0f00c2d01f" providerId="ADAL" clId="{48A3873F-B2EB-4FBB-A7D0-B9AC1427642F}" dt="2021-11-11T08:37:39.281" v="1913" actId="14100"/>
          <ac:spMkLst>
            <pc:docMk/>
            <pc:sldMk cId="2571779225" sldId="272"/>
            <ac:spMk id="17" creationId="{83173F71-8B85-4651-8772-7B4E2172E2A2}"/>
          </ac:spMkLst>
        </pc:spChg>
        <pc:spChg chg="mod">
          <ac:chgData name="Student - Samuel Sim Wei Xuan" userId="ef0c3dc8-a5e4-49a4-a658-fa0f00c2d01f" providerId="ADAL" clId="{48A3873F-B2EB-4FBB-A7D0-B9AC1427642F}" dt="2021-11-11T08:34:59.517" v="1592" actId="14100"/>
          <ac:spMkLst>
            <pc:docMk/>
            <pc:sldMk cId="2571779225" sldId="272"/>
            <ac:spMk id="19" creationId="{91900734-C6DC-4AF1-BA72-7834E93B6CDA}"/>
          </ac:spMkLst>
        </pc:spChg>
        <pc:spChg chg="mod">
          <ac:chgData name="Student - Samuel Sim Wei Xuan" userId="ef0c3dc8-a5e4-49a4-a658-fa0f00c2d01f" providerId="ADAL" clId="{48A3873F-B2EB-4FBB-A7D0-B9AC1427642F}" dt="2021-11-11T09:01:04.549" v="3289"/>
          <ac:spMkLst>
            <pc:docMk/>
            <pc:sldMk cId="2571779225" sldId="272"/>
            <ac:spMk id="21" creationId="{324733AC-C6C2-4D53-BFA7-D64FE8432D89}"/>
          </ac:spMkLst>
        </pc:spChg>
        <pc:spChg chg="mod">
          <ac:chgData name="Student - Samuel Sim Wei Xuan" userId="ef0c3dc8-a5e4-49a4-a658-fa0f00c2d01f" providerId="ADAL" clId="{48A3873F-B2EB-4FBB-A7D0-B9AC1427642F}" dt="2021-11-11T12:15:06.580" v="5564"/>
          <ac:spMkLst>
            <pc:docMk/>
            <pc:sldMk cId="2571779225" sldId="272"/>
            <ac:spMk id="30" creationId="{C87AD45F-D88C-456F-AEE6-D857324A19D8}"/>
          </ac:spMkLst>
        </pc:spChg>
        <pc:picChg chg="del">
          <ac:chgData name="Student - Samuel Sim Wei Xuan" userId="ef0c3dc8-a5e4-49a4-a658-fa0f00c2d01f" providerId="ADAL" clId="{48A3873F-B2EB-4FBB-A7D0-B9AC1427642F}" dt="2021-11-11T08:29:27.062" v="1479" actId="478"/>
          <ac:picMkLst>
            <pc:docMk/>
            <pc:sldMk cId="2571779225" sldId="272"/>
            <ac:picMk id="7" creationId="{E7D25F13-7822-4606-B64D-A285DE6CA42F}"/>
          </ac:picMkLst>
        </pc:picChg>
        <pc:picChg chg="add del mod ord">
          <ac:chgData name="Student - Samuel Sim Wei Xuan" userId="ef0c3dc8-a5e4-49a4-a658-fa0f00c2d01f" providerId="ADAL" clId="{48A3873F-B2EB-4FBB-A7D0-B9AC1427642F}" dt="2021-11-11T08:34:46.315" v="1587" actId="478"/>
          <ac:picMkLst>
            <pc:docMk/>
            <pc:sldMk cId="2571779225" sldId="272"/>
            <ac:picMk id="8" creationId="{647327EE-FA67-411E-A19D-6FCE9C29E525}"/>
          </ac:picMkLst>
        </pc:picChg>
        <pc:picChg chg="add mod ord">
          <ac:chgData name="Student - Samuel Sim Wei Xuan" userId="ef0c3dc8-a5e4-49a4-a658-fa0f00c2d01f" providerId="ADAL" clId="{48A3873F-B2EB-4FBB-A7D0-B9AC1427642F}" dt="2021-11-11T08:34:56.657" v="1591" actId="167"/>
          <ac:picMkLst>
            <pc:docMk/>
            <pc:sldMk cId="2571779225" sldId="272"/>
            <ac:picMk id="13" creationId="{973B815B-C832-40FD-BBC8-5AF4A0ED4100}"/>
          </ac:picMkLst>
        </pc:picChg>
        <pc:cxnChg chg="mod">
          <ac:chgData name="Student - Samuel Sim Wei Xuan" userId="ef0c3dc8-a5e4-49a4-a658-fa0f00c2d01f" providerId="ADAL" clId="{48A3873F-B2EB-4FBB-A7D0-B9AC1427642F}" dt="2021-11-11T08:37:39.281" v="1913" actId="14100"/>
          <ac:cxnSpMkLst>
            <pc:docMk/>
            <pc:sldMk cId="2571779225" sldId="272"/>
            <ac:cxnSpMk id="18" creationId="{732C6521-EE0E-49B4-9598-4F8A1AC7EDB1}"/>
          </ac:cxnSpMkLst>
        </pc:cxnChg>
      </pc:sldChg>
      <pc:sldChg chg="modSp add mod">
        <pc:chgData name="Student - Samuel Sim Wei Xuan" userId="ef0c3dc8-a5e4-49a4-a658-fa0f00c2d01f" providerId="ADAL" clId="{48A3873F-B2EB-4FBB-A7D0-B9AC1427642F}" dt="2021-11-11T12:17:09.333" v="5594" actId="14100"/>
        <pc:sldMkLst>
          <pc:docMk/>
          <pc:sldMk cId="1265621640" sldId="273"/>
        </pc:sldMkLst>
        <pc:spChg chg="mod">
          <ac:chgData name="Student - Samuel Sim Wei Xuan" userId="ef0c3dc8-a5e4-49a4-a658-fa0f00c2d01f" providerId="ADAL" clId="{48A3873F-B2EB-4FBB-A7D0-B9AC1427642F}" dt="2021-11-11T12:17:09.333" v="5594" actId="14100"/>
          <ac:spMkLst>
            <pc:docMk/>
            <pc:sldMk cId="1265621640" sldId="273"/>
            <ac:spMk id="17" creationId="{83173F71-8B85-4651-8772-7B4E2172E2A2}"/>
          </ac:spMkLst>
        </pc:spChg>
        <pc:spChg chg="mod">
          <ac:chgData name="Student - Samuel Sim Wei Xuan" userId="ef0c3dc8-a5e4-49a4-a658-fa0f00c2d01f" providerId="ADAL" clId="{48A3873F-B2EB-4FBB-A7D0-B9AC1427642F}" dt="2021-11-11T08:36:15.911" v="1794" actId="14100"/>
          <ac:spMkLst>
            <pc:docMk/>
            <pc:sldMk cId="1265621640" sldId="273"/>
            <ac:spMk id="19" creationId="{91900734-C6DC-4AF1-BA72-7834E93B6CDA}"/>
          </ac:spMkLst>
        </pc:spChg>
        <pc:spChg chg="mod">
          <ac:chgData name="Student - Samuel Sim Wei Xuan" userId="ef0c3dc8-a5e4-49a4-a658-fa0f00c2d01f" providerId="ADAL" clId="{48A3873F-B2EB-4FBB-A7D0-B9AC1427642F}" dt="2021-11-11T09:01:07.821" v="3290"/>
          <ac:spMkLst>
            <pc:docMk/>
            <pc:sldMk cId="1265621640" sldId="273"/>
            <ac:spMk id="21" creationId="{324733AC-C6C2-4D53-BFA7-D64FE8432D89}"/>
          </ac:spMkLst>
        </pc:spChg>
        <pc:spChg chg="mod">
          <ac:chgData name="Student - Samuel Sim Wei Xuan" userId="ef0c3dc8-a5e4-49a4-a658-fa0f00c2d01f" providerId="ADAL" clId="{48A3873F-B2EB-4FBB-A7D0-B9AC1427642F}" dt="2021-11-11T08:36:35.341" v="1905" actId="20577"/>
          <ac:spMkLst>
            <pc:docMk/>
            <pc:sldMk cId="1265621640" sldId="273"/>
            <ac:spMk id="30" creationId="{C87AD45F-D88C-456F-AEE6-D857324A19D8}"/>
          </ac:spMkLst>
        </pc:spChg>
        <pc:picChg chg="mod">
          <ac:chgData name="Student - Samuel Sim Wei Xuan" userId="ef0c3dc8-a5e4-49a4-a658-fa0f00c2d01f" providerId="ADAL" clId="{48A3873F-B2EB-4FBB-A7D0-B9AC1427642F}" dt="2021-11-11T10:17:20.424" v="4774" actId="554"/>
          <ac:picMkLst>
            <pc:docMk/>
            <pc:sldMk cId="1265621640" sldId="273"/>
            <ac:picMk id="11" creationId="{2870BC0F-C9A7-4EA0-9216-E5D7FE283F08}"/>
          </ac:picMkLst>
        </pc:picChg>
        <pc:picChg chg="mod">
          <ac:chgData name="Student - Samuel Sim Wei Xuan" userId="ef0c3dc8-a5e4-49a4-a658-fa0f00c2d01f" providerId="ADAL" clId="{48A3873F-B2EB-4FBB-A7D0-B9AC1427642F}" dt="2021-11-11T10:17:20.424" v="4774" actId="554"/>
          <ac:picMkLst>
            <pc:docMk/>
            <pc:sldMk cId="1265621640" sldId="273"/>
            <ac:picMk id="13" creationId="{973B815B-C832-40FD-BBC8-5AF4A0ED4100}"/>
          </ac:picMkLst>
        </pc:picChg>
        <pc:cxnChg chg="mod">
          <ac:chgData name="Student - Samuel Sim Wei Xuan" userId="ef0c3dc8-a5e4-49a4-a658-fa0f00c2d01f" providerId="ADAL" clId="{48A3873F-B2EB-4FBB-A7D0-B9AC1427642F}" dt="2021-11-11T12:17:09.333" v="5594" actId="14100"/>
          <ac:cxnSpMkLst>
            <pc:docMk/>
            <pc:sldMk cId="1265621640" sldId="273"/>
            <ac:cxnSpMk id="18" creationId="{732C6521-EE0E-49B4-9598-4F8A1AC7EDB1}"/>
          </ac:cxnSpMkLst>
        </pc:cxnChg>
      </pc:sldChg>
      <pc:sldChg chg="add del">
        <pc:chgData name="Student - Samuel Sim Wei Xuan" userId="ef0c3dc8-a5e4-49a4-a658-fa0f00c2d01f" providerId="ADAL" clId="{48A3873F-B2EB-4FBB-A7D0-B9AC1427642F}" dt="2021-11-11T09:00:23.111" v="3261" actId="47"/>
        <pc:sldMkLst>
          <pc:docMk/>
          <pc:sldMk cId="1172655460" sldId="274"/>
        </pc:sldMkLst>
      </pc:sldChg>
      <pc:sldChg chg="addSp delSp modSp add mod">
        <pc:chgData name="Student - Samuel Sim Wei Xuan" userId="ef0c3dc8-a5e4-49a4-a658-fa0f00c2d01f" providerId="ADAL" clId="{48A3873F-B2EB-4FBB-A7D0-B9AC1427642F}" dt="2021-11-11T09:00:45.955" v="3283" actId="20577"/>
        <pc:sldMkLst>
          <pc:docMk/>
          <pc:sldMk cId="1622114965" sldId="275"/>
        </pc:sldMkLst>
        <pc:spChg chg="mod">
          <ac:chgData name="Student - Samuel Sim Wei Xuan" userId="ef0c3dc8-a5e4-49a4-a658-fa0f00c2d01f" providerId="ADAL" clId="{48A3873F-B2EB-4FBB-A7D0-B9AC1427642F}" dt="2021-11-11T08:45:08.039" v="2011" actId="14100"/>
          <ac:spMkLst>
            <pc:docMk/>
            <pc:sldMk cId="1622114965" sldId="275"/>
            <ac:spMk id="17" creationId="{83173F71-8B85-4651-8772-7B4E2172E2A2}"/>
          </ac:spMkLst>
        </pc:spChg>
        <pc:spChg chg="del mod">
          <ac:chgData name="Student - Samuel Sim Wei Xuan" userId="ef0c3dc8-a5e4-49a4-a658-fa0f00c2d01f" providerId="ADAL" clId="{48A3873F-B2EB-4FBB-A7D0-B9AC1427642F}" dt="2021-11-11T08:45:24.156" v="2012" actId="478"/>
          <ac:spMkLst>
            <pc:docMk/>
            <pc:sldMk cId="1622114965" sldId="275"/>
            <ac:spMk id="19" creationId="{91900734-C6DC-4AF1-BA72-7834E93B6CDA}"/>
          </ac:spMkLst>
        </pc:spChg>
        <pc:spChg chg="mod">
          <ac:chgData name="Student - Samuel Sim Wei Xuan" userId="ef0c3dc8-a5e4-49a4-a658-fa0f00c2d01f" providerId="ADAL" clId="{48A3873F-B2EB-4FBB-A7D0-B9AC1427642F}" dt="2021-11-11T09:00:45.955" v="3283" actId="20577"/>
          <ac:spMkLst>
            <pc:docMk/>
            <pc:sldMk cId="1622114965" sldId="275"/>
            <ac:spMk id="21" creationId="{324733AC-C6C2-4D53-BFA7-D64FE8432D89}"/>
          </ac:spMkLst>
        </pc:spChg>
        <pc:spChg chg="mod">
          <ac:chgData name="Student - Samuel Sim Wei Xuan" userId="ef0c3dc8-a5e4-49a4-a658-fa0f00c2d01f" providerId="ADAL" clId="{48A3873F-B2EB-4FBB-A7D0-B9AC1427642F}" dt="2021-11-11T08:48:47.682" v="2220" actId="20577"/>
          <ac:spMkLst>
            <pc:docMk/>
            <pc:sldMk cId="1622114965" sldId="275"/>
            <ac:spMk id="30" creationId="{C87AD45F-D88C-456F-AEE6-D857324A19D8}"/>
          </ac:spMkLst>
        </pc:spChg>
        <pc:picChg chg="add mod ord">
          <ac:chgData name="Student - Samuel Sim Wei Xuan" userId="ef0c3dc8-a5e4-49a4-a658-fa0f00c2d01f" providerId="ADAL" clId="{48A3873F-B2EB-4FBB-A7D0-B9AC1427642F}" dt="2021-11-11T08:39:49.668" v="1929" actId="167"/>
          <ac:picMkLst>
            <pc:docMk/>
            <pc:sldMk cId="1622114965" sldId="275"/>
            <ac:picMk id="7" creationId="{49AB35D1-27DA-4B97-9BB7-DEBB33A16B58}"/>
          </ac:picMkLst>
        </pc:picChg>
        <pc:picChg chg="del">
          <ac:chgData name="Student - Samuel Sim Wei Xuan" userId="ef0c3dc8-a5e4-49a4-a658-fa0f00c2d01f" providerId="ADAL" clId="{48A3873F-B2EB-4FBB-A7D0-B9AC1427642F}" dt="2021-11-11T08:39:38.222" v="1923" actId="478"/>
          <ac:picMkLst>
            <pc:docMk/>
            <pc:sldMk cId="1622114965" sldId="275"/>
            <ac:picMk id="11" creationId="{2870BC0F-C9A7-4EA0-9216-E5D7FE283F08}"/>
          </ac:picMkLst>
        </pc:picChg>
        <pc:picChg chg="del mod">
          <ac:chgData name="Student - Samuel Sim Wei Xuan" userId="ef0c3dc8-a5e4-49a4-a658-fa0f00c2d01f" providerId="ADAL" clId="{48A3873F-B2EB-4FBB-A7D0-B9AC1427642F}" dt="2021-11-11T08:40:02.937" v="1936" actId="478"/>
          <ac:picMkLst>
            <pc:docMk/>
            <pc:sldMk cId="1622114965" sldId="275"/>
            <ac:picMk id="14" creationId="{59A06D34-E033-4DD1-BD3D-B9511E3276C6}"/>
          </ac:picMkLst>
        </pc:picChg>
        <pc:cxnChg chg="del mod">
          <ac:chgData name="Student - Samuel Sim Wei Xuan" userId="ef0c3dc8-a5e4-49a4-a658-fa0f00c2d01f" providerId="ADAL" clId="{48A3873F-B2EB-4FBB-A7D0-B9AC1427642F}" dt="2021-11-11T08:45:24.788" v="2013" actId="478"/>
          <ac:cxnSpMkLst>
            <pc:docMk/>
            <pc:sldMk cId="1622114965" sldId="275"/>
            <ac:cxnSpMk id="18" creationId="{732C6521-EE0E-49B4-9598-4F8A1AC7EDB1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1T09:01:16.618" v="3310" actId="20577"/>
        <pc:sldMkLst>
          <pc:docMk/>
          <pc:sldMk cId="1526786656" sldId="276"/>
        </pc:sldMkLst>
        <pc:spChg chg="add mod">
          <ac:chgData name="Student - Samuel Sim Wei Xuan" userId="ef0c3dc8-a5e4-49a4-a658-fa0f00c2d01f" providerId="ADAL" clId="{48A3873F-B2EB-4FBB-A7D0-B9AC1427642F}" dt="2021-11-11T08:51:49.518" v="2371" actId="14100"/>
          <ac:spMkLst>
            <pc:docMk/>
            <pc:sldMk cId="1526786656" sldId="276"/>
            <ac:spMk id="14" creationId="{9B4F6400-AF88-4486-AC33-185F36362413}"/>
          </ac:spMkLst>
        </pc:spChg>
        <pc:spChg chg="mod">
          <ac:chgData name="Student - Samuel Sim Wei Xuan" userId="ef0c3dc8-a5e4-49a4-a658-fa0f00c2d01f" providerId="ADAL" clId="{48A3873F-B2EB-4FBB-A7D0-B9AC1427642F}" dt="2021-11-11T08:50:22.252" v="2272" actId="14100"/>
          <ac:spMkLst>
            <pc:docMk/>
            <pc:sldMk cId="1526786656" sldId="276"/>
            <ac:spMk id="17" creationId="{83173F71-8B85-4651-8772-7B4E2172E2A2}"/>
          </ac:spMkLst>
        </pc:spChg>
        <pc:spChg chg="mod">
          <ac:chgData name="Student - Samuel Sim Wei Xuan" userId="ef0c3dc8-a5e4-49a4-a658-fa0f00c2d01f" providerId="ADAL" clId="{48A3873F-B2EB-4FBB-A7D0-B9AC1427642F}" dt="2021-11-11T09:01:16.618" v="3310" actId="20577"/>
          <ac:spMkLst>
            <pc:docMk/>
            <pc:sldMk cId="1526786656" sldId="276"/>
            <ac:spMk id="21" creationId="{324733AC-C6C2-4D53-BFA7-D64FE8432D89}"/>
          </ac:spMkLst>
        </pc:spChg>
        <pc:spChg chg="del mod">
          <ac:chgData name="Student - Samuel Sim Wei Xuan" userId="ef0c3dc8-a5e4-49a4-a658-fa0f00c2d01f" providerId="ADAL" clId="{48A3873F-B2EB-4FBB-A7D0-B9AC1427642F}" dt="2021-11-11T08:49:07.935" v="2262" actId="478"/>
          <ac:spMkLst>
            <pc:docMk/>
            <pc:sldMk cId="1526786656" sldId="276"/>
            <ac:spMk id="30" creationId="{C87AD45F-D88C-456F-AEE6-D857324A19D8}"/>
          </ac:spMkLst>
        </pc:spChg>
        <pc:picChg chg="del">
          <ac:chgData name="Student - Samuel Sim Wei Xuan" userId="ef0c3dc8-a5e4-49a4-a658-fa0f00c2d01f" providerId="ADAL" clId="{48A3873F-B2EB-4FBB-A7D0-B9AC1427642F}" dt="2021-11-11T08:48:15.916" v="2178" actId="478"/>
          <ac:picMkLst>
            <pc:docMk/>
            <pc:sldMk cId="1526786656" sldId="276"/>
            <ac:picMk id="7" creationId="{49AB35D1-27DA-4B97-9BB7-DEBB33A16B58}"/>
          </ac:picMkLst>
        </pc:picChg>
        <pc:picChg chg="add mod ord modCrop">
          <ac:chgData name="Student - Samuel Sim Wei Xuan" userId="ef0c3dc8-a5e4-49a4-a658-fa0f00c2d01f" providerId="ADAL" clId="{48A3873F-B2EB-4FBB-A7D0-B9AC1427642F}" dt="2021-11-11T08:50:19.311" v="2271" actId="1076"/>
          <ac:picMkLst>
            <pc:docMk/>
            <pc:sldMk cId="1526786656" sldId="276"/>
            <ac:picMk id="8" creationId="{21176176-41EA-4E0B-89E7-17939038FD8B}"/>
          </ac:picMkLst>
        </pc:picChg>
      </pc:sldChg>
      <pc:sldChg chg="addSp delSp modSp add mod">
        <pc:chgData name="Student - Samuel Sim Wei Xuan" userId="ef0c3dc8-a5e4-49a4-a658-fa0f00c2d01f" providerId="ADAL" clId="{48A3873F-B2EB-4FBB-A7D0-B9AC1427642F}" dt="2021-11-11T10:17:14.344" v="4772" actId="554"/>
        <pc:sldMkLst>
          <pc:docMk/>
          <pc:sldMk cId="2585275513" sldId="277"/>
        </pc:sldMkLst>
        <pc:spChg chg="add del mod ord">
          <ac:chgData name="Student - Samuel Sim Wei Xuan" userId="ef0c3dc8-a5e4-49a4-a658-fa0f00c2d01f" providerId="ADAL" clId="{48A3873F-B2EB-4FBB-A7D0-B9AC1427642F}" dt="2021-11-11T08:51:15.176" v="2284" actId="478"/>
          <ac:spMkLst>
            <pc:docMk/>
            <pc:sldMk cId="2585275513" sldId="277"/>
            <ac:spMk id="16" creationId="{0BBFBD9F-1765-4972-88C5-7ED64CAFF250}"/>
          </ac:spMkLst>
        </pc:spChg>
        <pc:spChg chg="mod">
          <ac:chgData name="Student - Samuel Sim Wei Xuan" userId="ef0c3dc8-a5e4-49a4-a658-fa0f00c2d01f" providerId="ADAL" clId="{48A3873F-B2EB-4FBB-A7D0-B9AC1427642F}" dt="2021-11-11T08:53:58.951" v="2801" actId="14100"/>
          <ac:spMkLst>
            <pc:docMk/>
            <pc:sldMk cId="2585275513" sldId="277"/>
            <ac:spMk id="17" creationId="{83173F71-8B85-4651-8772-7B4E2172E2A2}"/>
          </ac:spMkLst>
        </pc:spChg>
        <pc:spChg chg="mod">
          <ac:chgData name="Student - Samuel Sim Wei Xuan" userId="ef0c3dc8-a5e4-49a4-a658-fa0f00c2d01f" providerId="ADAL" clId="{48A3873F-B2EB-4FBB-A7D0-B9AC1427642F}" dt="2021-11-11T08:54:01.793" v="2802" actId="14100"/>
          <ac:spMkLst>
            <pc:docMk/>
            <pc:sldMk cId="2585275513" sldId="277"/>
            <ac:spMk id="19" creationId="{91900734-C6DC-4AF1-BA72-7834E93B6CDA}"/>
          </ac:spMkLst>
        </pc:spChg>
        <pc:spChg chg="mod">
          <ac:chgData name="Student - Samuel Sim Wei Xuan" userId="ef0c3dc8-a5e4-49a4-a658-fa0f00c2d01f" providerId="ADAL" clId="{48A3873F-B2EB-4FBB-A7D0-B9AC1427642F}" dt="2021-11-11T09:01:21.213" v="3311"/>
          <ac:spMkLst>
            <pc:docMk/>
            <pc:sldMk cId="2585275513" sldId="277"/>
            <ac:spMk id="21" creationId="{324733AC-C6C2-4D53-BFA7-D64FE8432D89}"/>
          </ac:spMkLst>
        </pc:spChg>
        <pc:spChg chg="mod">
          <ac:chgData name="Student - Samuel Sim Wei Xuan" userId="ef0c3dc8-a5e4-49a4-a658-fa0f00c2d01f" providerId="ADAL" clId="{48A3873F-B2EB-4FBB-A7D0-B9AC1427642F}" dt="2021-11-11T08:56:58.669" v="3043" actId="14100"/>
          <ac:spMkLst>
            <pc:docMk/>
            <pc:sldMk cId="2585275513" sldId="277"/>
            <ac:spMk id="30" creationId="{C87AD45F-D88C-456F-AEE6-D857324A19D8}"/>
          </ac:spMkLst>
        </pc:spChg>
        <pc:picChg chg="add mod ord">
          <ac:chgData name="Student - Samuel Sim Wei Xuan" userId="ef0c3dc8-a5e4-49a4-a658-fa0f00c2d01f" providerId="ADAL" clId="{48A3873F-B2EB-4FBB-A7D0-B9AC1427642F}" dt="2021-11-11T10:17:14.344" v="4772" actId="554"/>
          <ac:picMkLst>
            <pc:docMk/>
            <pc:sldMk cId="2585275513" sldId="277"/>
            <ac:picMk id="7" creationId="{7E8163D2-A2FA-4E22-A1C5-415BF2177AEF}"/>
          </ac:picMkLst>
        </pc:picChg>
        <pc:picChg chg="del">
          <ac:chgData name="Student - Samuel Sim Wei Xuan" userId="ef0c3dc8-a5e4-49a4-a658-fa0f00c2d01f" providerId="ADAL" clId="{48A3873F-B2EB-4FBB-A7D0-B9AC1427642F}" dt="2021-11-11T08:50:32.986" v="2274" actId="478"/>
          <ac:picMkLst>
            <pc:docMk/>
            <pc:sldMk cId="2585275513" sldId="277"/>
            <ac:picMk id="11" creationId="{2870BC0F-C9A7-4EA0-9216-E5D7FE283F08}"/>
          </ac:picMkLst>
        </pc:picChg>
        <pc:picChg chg="del">
          <ac:chgData name="Student - Samuel Sim Wei Xuan" userId="ef0c3dc8-a5e4-49a4-a658-fa0f00c2d01f" providerId="ADAL" clId="{48A3873F-B2EB-4FBB-A7D0-B9AC1427642F}" dt="2021-11-11T08:50:59.793" v="2277" actId="478"/>
          <ac:picMkLst>
            <pc:docMk/>
            <pc:sldMk cId="2585275513" sldId="277"/>
            <ac:picMk id="14" creationId="{59A06D34-E033-4DD1-BD3D-B9511E3276C6}"/>
          </ac:picMkLst>
        </pc:picChg>
        <pc:picChg chg="add mod ord">
          <ac:chgData name="Student - Samuel Sim Wei Xuan" userId="ef0c3dc8-a5e4-49a4-a658-fa0f00c2d01f" providerId="ADAL" clId="{48A3873F-B2EB-4FBB-A7D0-B9AC1427642F}" dt="2021-11-11T10:17:14.344" v="4772" actId="554"/>
          <ac:picMkLst>
            <pc:docMk/>
            <pc:sldMk cId="2585275513" sldId="277"/>
            <ac:picMk id="15" creationId="{9492EF4E-6017-4A6D-917F-86771D101E4C}"/>
          </ac:picMkLst>
        </pc:picChg>
        <pc:cxnChg chg="mod">
          <ac:chgData name="Student - Samuel Sim Wei Xuan" userId="ef0c3dc8-a5e4-49a4-a658-fa0f00c2d01f" providerId="ADAL" clId="{48A3873F-B2EB-4FBB-A7D0-B9AC1427642F}" dt="2021-11-11T08:54:01.793" v="2802" actId="14100"/>
          <ac:cxnSpMkLst>
            <pc:docMk/>
            <pc:sldMk cId="2585275513" sldId="277"/>
            <ac:cxnSpMk id="18" creationId="{732C6521-EE0E-49B4-9598-4F8A1AC7EDB1}"/>
          </ac:cxnSpMkLst>
        </pc:cxnChg>
      </pc:sldChg>
      <pc:sldChg chg="add del">
        <pc:chgData name="Student - Samuel Sim Wei Xuan" userId="ef0c3dc8-a5e4-49a4-a658-fa0f00c2d01f" providerId="ADAL" clId="{48A3873F-B2EB-4FBB-A7D0-B9AC1427642F}" dt="2021-11-11T08:59:54.234" v="3255" actId="47"/>
        <pc:sldMkLst>
          <pc:docMk/>
          <pc:sldMk cId="1811761550" sldId="278"/>
        </pc:sldMkLst>
      </pc:sldChg>
      <pc:sldChg chg="add del">
        <pc:chgData name="Student - Samuel Sim Wei Xuan" userId="ef0c3dc8-a5e4-49a4-a658-fa0f00c2d01f" providerId="ADAL" clId="{48A3873F-B2EB-4FBB-A7D0-B9AC1427642F}" dt="2021-11-11T08:59:56.700" v="3256" actId="47"/>
        <pc:sldMkLst>
          <pc:docMk/>
          <pc:sldMk cId="3483797214" sldId="279"/>
        </pc:sldMkLst>
      </pc:sldChg>
      <pc:sldChg chg="add del">
        <pc:chgData name="Student - Samuel Sim Wei Xuan" userId="ef0c3dc8-a5e4-49a4-a658-fa0f00c2d01f" providerId="ADAL" clId="{48A3873F-B2EB-4FBB-A7D0-B9AC1427642F}" dt="2021-11-11T08:59:57.552" v="3257" actId="47"/>
        <pc:sldMkLst>
          <pc:docMk/>
          <pc:sldMk cId="3679097786" sldId="280"/>
        </pc:sldMkLst>
      </pc:sldChg>
      <pc:sldChg chg="add del">
        <pc:chgData name="Student - Samuel Sim Wei Xuan" userId="ef0c3dc8-a5e4-49a4-a658-fa0f00c2d01f" providerId="ADAL" clId="{48A3873F-B2EB-4FBB-A7D0-B9AC1427642F}" dt="2021-11-11T08:59:58.636" v="3258" actId="47"/>
        <pc:sldMkLst>
          <pc:docMk/>
          <pc:sldMk cId="944210965" sldId="281"/>
        </pc:sldMkLst>
      </pc:sldChg>
      <pc:sldChg chg="add del">
        <pc:chgData name="Student - Samuel Sim Wei Xuan" userId="ef0c3dc8-a5e4-49a4-a658-fa0f00c2d01f" providerId="ADAL" clId="{48A3873F-B2EB-4FBB-A7D0-B9AC1427642F}" dt="2021-11-11T08:59:59.279" v="3259" actId="47"/>
        <pc:sldMkLst>
          <pc:docMk/>
          <pc:sldMk cId="2538165475" sldId="282"/>
        </pc:sldMkLst>
      </pc:sldChg>
      <pc:sldChg chg="add del">
        <pc:chgData name="Student - Samuel Sim Wei Xuan" userId="ef0c3dc8-a5e4-49a4-a658-fa0f00c2d01f" providerId="ADAL" clId="{48A3873F-B2EB-4FBB-A7D0-B9AC1427642F}" dt="2021-11-11T09:00:07.100" v="3260" actId="47"/>
        <pc:sldMkLst>
          <pc:docMk/>
          <pc:sldMk cId="284696020" sldId="283"/>
        </pc:sldMkLst>
      </pc:sldChg>
      <pc:sldChg chg="modSp add del mod">
        <pc:chgData name="Student - Samuel Sim Wei Xuan" userId="ef0c3dc8-a5e4-49a4-a658-fa0f00c2d01f" providerId="ADAL" clId="{48A3873F-B2EB-4FBB-A7D0-B9AC1427642F}" dt="2021-11-11T09:01:37.384" v="3316" actId="47"/>
        <pc:sldMkLst>
          <pc:docMk/>
          <pc:sldMk cId="4252448848" sldId="284"/>
        </pc:sldMkLst>
        <pc:spChg chg="mod">
          <ac:chgData name="Student - Samuel Sim Wei Xuan" userId="ef0c3dc8-a5e4-49a4-a658-fa0f00c2d01f" providerId="ADAL" clId="{48A3873F-B2EB-4FBB-A7D0-B9AC1427642F}" dt="2021-11-11T09:01:33.344" v="3315"/>
          <ac:spMkLst>
            <pc:docMk/>
            <pc:sldMk cId="4252448848" sldId="284"/>
            <ac:spMk id="21" creationId="{324733AC-C6C2-4D53-BFA7-D64FE8432D89}"/>
          </ac:spMkLst>
        </pc:spChg>
      </pc:sldChg>
      <pc:sldChg chg="modSp add mod">
        <pc:chgData name="Student - Samuel Sim Wei Xuan" userId="ef0c3dc8-a5e4-49a4-a658-fa0f00c2d01f" providerId="ADAL" clId="{48A3873F-B2EB-4FBB-A7D0-B9AC1427642F}" dt="2021-11-11T10:17:11.090" v="4771" actId="554"/>
        <pc:sldMkLst>
          <pc:docMk/>
          <pc:sldMk cId="1558628698" sldId="285"/>
        </pc:sldMkLst>
        <pc:spChg chg="mod">
          <ac:chgData name="Student - Samuel Sim Wei Xuan" userId="ef0c3dc8-a5e4-49a4-a658-fa0f00c2d01f" providerId="ADAL" clId="{48A3873F-B2EB-4FBB-A7D0-B9AC1427642F}" dt="2021-11-11T08:55:42.968" v="2965" actId="14100"/>
          <ac:spMkLst>
            <pc:docMk/>
            <pc:sldMk cId="1558628698" sldId="285"/>
            <ac:spMk id="17" creationId="{83173F71-8B85-4651-8772-7B4E2172E2A2}"/>
          </ac:spMkLst>
        </pc:spChg>
        <pc:spChg chg="mod">
          <ac:chgData name="Student - Samuel Sim Wei Xuan" userId="ef0c3dc8-a5e4-49a4-a658-fa0f00c2d01f" providerId="ADAL" clId="{48A3873F-B2EB-4FBB-A7D0-B9AC1427642F}" dt="2021-11-11T08:54:38.364" v="2807" actId="1076"/>
          <ac:spMkLst>
            <pc:docMk/>
            <pc:sldMk cId="1558628698" sldId="285"/>
            <ac:spMk id="19" creationId="{91900734-C6DC-4AF1-BA72-7834E93B6CDA}"/>
          </ac:spMkLst>
        </pc:spChg>
        <pc:spChg chg="mod">
          <ac:chgData name="Student - Samuel Sim Wei Xuan" userId="ef0c3dc8-a5e4-49a4-a658-fa0f00c2d01f" providerId="ADAL" clId="{48A3873F-B2EB-4FBB-A7D0-B9AC1427642F}" dt="2021-11-11T09:01:24.623" v="3312"/>
          <ac:spMkLst>
            <pc:docMk/>
            <pc:sldMk cId="1558628698" sldId="285"/>
            <ac:spMk id="21" creationId="{324733AC-C6C2-4D53-BFA7-D64FE8432D89}"/>
          </ac:spMkLst>
        </pc:spChg>
        <pc:spChg chg="mod">
          <ac:chgData name="Student - Samuel Sim Wei Xuan" userId="ef0c3dc8-a5e4-49a4-a658-fa0f00c2d01f" providerId="ADAL" clId="{48A3873F-B2EB-4FBB-A7D0-B9AC1427642F}" dt="2021-11-11T08:55:38.055" v="2964" actId="20577"/>
          <ac:spMkLst>
            <pc:docMk/>
            <pc:sldMk cId="1558628698" sldId="285"/>
            <ac:spMk id="30" creationId="{C87AD45F-D88C-456F-AEE6-D857324A19D8}"/>
          </ac:spMkLst>
        </pc:spChg>
        <pc:picChg chg="mod">
          <ac:chgData name="Student - Samuel Sim Wei Xuan" userId="ef0c3dc8-a5e4-49a4-a658-fa0f00c2d01f" providerId="ADAL" clId="{48A3873F-B2EB-4FBB-A7D0-B9AC1427642F}" dt="2021-11-11T10:17:11.090" v="4771" actId="554"/>
          <ac:picMkLst>
            <pc:docMk/>
            <pc:sldMk cId="1558628698" sldId="285"/>
            <ac:picMk id="7" creationId="{7E8163D2-A2FA-4E22-A1C5-415BF2177AEF}"/>
          </ac:picMkLst>
        </pc:picChg>
        <pc:picChg chg="mod">
          <ac:chgData name="Student - Samuel Sim Wei Xuan" userId="ef0c3dc8-a5e4-49a4-a658-fa0f00c2d01f" providerId="ADAL" clId="{48A3873F-B2EB-4FBB-A7D0-B9AC1427642F}" dt="2021-11-11T10:17:11.090" v="4771" actId="554"/>
          <ac:picMkLst>
            <pc:docMk/>
            <pc:sldMk cId="1558628698" sldId="285"/>
            <ac:picMk id="15" creationId="{9492EF4E-6017-4A6D-917F-86771D101E4C}"/>
          </ac:picMkLst>
        </pc:picChg>
        <pc:cxnChg chg="mod">
          <ac:chgData name="Student - Samuel Sim Wei Xuan" userId="ef0c3dc8-a5e4-49a4-a658-fa0f00c2d01f" providerId="ADAL" clId="{48A3873F-B2EB-4FBB-A7D0-B9AC1427642F}" dt="2021-11-11T08:55:42.968" v="2965" actId="14100"/>
          <ac:cxnSpMkLst>
            <pc:docMk/>
            <pc:sldMk cId="1558628698" sldId="285"/>
            <ac:cxnSpMk id="18" creationId="{732C6521-EE0E-49B4-9598-4F8A1AC7EDB1}"/>
          </ac:cxnSpMkLst>
        </pc:cxnChg>
      </pc:sldChg>
      <pc:sldChg chg="modSp add mod">
        <pc:chgData name="Student - Samuel Sim Wei Xuan" userId="ef0c3dc8-a5e4-49a4-a658-fa0f00c2d01f" providerId="ADAL" clId="{48A3873F-B2EB-4FBB-A7D0-B9AC1427642F}" dt="2021-11-11T12:01:38.687" v="4846" actId="1076"/>
        <pc:sldMkLst>
          <pc:docMk/>
          <pc:sldMk cId="1428744538" sldId="286"/>
        </pc:sldMkLst>
        <pc:spChg chg="mod">
          <ac:chgData name="Student - Samuel Sim Wei Xuan" userId="ef0c3dc8-a5e4-49a4-a658-fa0f00c2d01f" providerId="ADAL" clId="{48A3873F-B2EB-4FBB-A7D0-B9AC1427642F}" dt="2021-11-11T12:01:38.687" v="4846" actId="1076"/>
          <ac:spMkLst>
            <pc:docMk/>
            <pc:sldMk cId="1428744538" sldId="286"/>
            <ac:spMk id="17" creationId="{83173F71-8B85-4651-8772-7B4E2172E2A2}"/>
          </ac:spMkLst>
        </pc:spChg>
        <pc:spChg chg="mod">
          <ac:chgData name="Student - Samuel Sim Wei Xuan" userId="ef0c3dc8-a5e4-49a4-a658-fa0f00c2d01f" providerId="ADAL" clId="{48A3873F-B2EB-4FBB-A7D0-B9AC1427642F}" dt="2021-11-11T12:00:16.646" v="4838" actId="14100"/>
          <ac:spMkLst>
            <pc:docMk/>
            <pc:sldMk cId="1428744538" sldId="286"/>
            <ac:spMk id="19" creationId="{91900734-C6DC-4AF1-BA72-7834E93B6CDA}"/>
          </ac:spMkLst>
        </pc:spChg>
        <pc:spChg chg="mod">
          <ac:chgData name="Student - Samuel Sim Wei Xuan" userId="ef0c3dc8-a5e4-49a4-a658-fa0f00c2d01f" providerId="ADAL" clId="{48A3873F-B2EB-4FBB-A7D0-B9AC1427642F}" dt="2021-11-11T09:01:28.077" v="3313"/>
          <ac:spMkLst>
            <pc:docMk/>
            <pc:sldMk cId="1428744538" sldId="286"/>
            <ac:spMk id="21" creationId="{324733AC-C6C2-4D53-BFA7-D64FE8432D89}"/>
          </ac:spMkLst>
        </pc:spChg>
        <pc:spChg chg="mod">
          <ac:chgData name="Student - Samuel Sim Wei Xuan" userId="ef0c3dc8-a5e4-49a4-a658-fa0f00c2d01f" providerId="ADAL" clId="{48A3873F-B2EB-4FBB-A7D0-B9AC1427642F}" dt="2021-11-11T08:57:29.078" v="3128" actId="20577"/>
          <ac:spMkLst>
            <pc:docMk/>
            <pc:sldMk cId="1428744538" sldId="286"/>
            <ac:spMk id="30" creationId="{C87AD45F-D88C-456F-AEE6-D857324A19D8}"/>
          </ac:spMkLst>
        </pc:spChg>
        <pc:picChg chg="mod">
          <ac:chgData name="Student - Samuel Sim Wei Xuan" userId="ef0c3dc8-a5e4-49a4-a658-fa0f00c2d01f" providerId="ADAL" clId="{48A3873F-B2EB-4FBB-A7D0-B9AC1427642F}" dt="2021-11-11T10:17:07.911" v="4770" actId="554"/>
          <ac:picMkLst>
            <pc:docMk/>
            <pc:sldMk cId="1428744538" sldId="286"/>
            <ac:picMk id="7" creationId="{7E8163D2-A2FA-4E22-A1C5-415BF2177AEF}"/>
          </ac:picMkLst>
        </pc:picChg>
        <pc:picChg chg="mod">
          <ac:chgData name="Student - Samuel Sim Wei Xuan" userId="ef0c3dc8-a5e4-49a4-a658-fa0f00c2d01f" providerId="ADAL" clId="{48A3873F-B2EB-4FBB-A7D0-B9AC1427642F}" dt="2021-11-11T10:17:07.911" v="4770" actId="554"/>
          <ac:picMkLst>
            <pc:docMk/>
            <pc:sldMk cId="1428744538" sldId="286"/>
            <ac:picMk id="15" creationId="{9492EF4E-6017-4A6D-917F-86771D101E4C}"/>
          </ac:picMkLst>
        </pc:picChg>
        <pc:cxnChg chg="mod">
          <ac:chgData name="Student - Samuel Sim Wei Xuan" userId="ef0c3dc8-a5e4-49a4-a658-fa0f00c2d01f" providerId="ADAL" clId="{48A3873F-B2EB-4FBB-A7D0-B9AC1427642F}" dt="2021-11-11T12:01:38.687" v="4846" actId="1076"/>
          <ac:cxnSpMkLst>
            <pc:docMk/>
            <pc:sldMk cId="1428744538" sldId="286"/>
            <ac:cxnSpMk id="18" creationId="{732C6521-EE0E-49B4-9598-4F8A1AC7EDB1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1T10:17:04.858" v="4769" actId="554"/>
        <pc:sldMkLst>
          <pc:docMk/>
          <pc:sldMk cId="3517040416" sldId="287"/>
        </pc:sldMkLst>
        <pc:spChg chg="add mod">
          <ac:chgData name="Student - Samuel Sim Wei Xuan" userId="ef0c3dc8-a5e4-49a4-a658-fa0f00c2d01f" providerId="ADAL" clId="{48A3873F-B2EB-4FBB-A7D0-B9AC1427642F}" dt="2021-11-11T08:59:29.604" v="3253" actId="1076"/>
          <ac:spMkLst>
            <pc:docMk/>
            <pc:sldMk cId="3517040416" sldId="287"/>
            <ac:spMk id="16" creationId="{31B1F5FC-0CB0-4F1A-9B90-9C12328FFE45}"/>
          </ac:spMkLst>
        </pc:spChg>
        <pc:spChg chg="mod">
          <ac:chgData name="Student - Samuel Sim Wei Xuan" userId="ef0c3dc8-a5e4-49a4-a658-fa0f00c2d01f" providerId="ADAL" clId="{48A3873F-B2EB-4FBB-A7D0-B9AC1427642F}" dt="2021-11-11T08:58:57.591" v="3247" actId="14100"/>
          <ac:spMkLst>
            <pc:docMk/>
            <pc:sldMk cId="3517040416" sldId="287"/>
            <ac:spMk id="17" creationId="{83173F71-8B85-4651-8772-7B4E2172E2A2}"/>
          </ac:spMkLst>
        </pc:spChg>
        <pc:spChg chg="mod">
          <ac:chgData name="Student - Samuel Sim Wei Xuan" userId="ef0c3dc8-a5e4-49a4-a658-fa0f00c2d01f" providerId="ADAL" clId="{48A3873F-B2EB-4FBB-A7D0-B9AC1427642F}" dt="2021-11-11T08:59:23.988" v="3251" actId="1076"/>
          <ac:spMkLst>
            <pc:docMk/>
            <pc:sldMk cId="3517040416" sldId="287"/>
            <ac:spMk id="19" creationId="{91900734-C6DC-4AF1-BA72-7834E93B6CDA}"/>
          </ac:spMkLst>
        </pc:spChg>
        <pc:spChg chg="mod">
          <ac:chgData name="Student - Samuel Sim Wei Xuan" userId="ef0c3dc8-a5e4-49a4-a658-fa0f00c2d01f" providerId="ADAL" clId="{48A3873F-B2EB-4FBB-A7D0-B9AC1427642F}" dt="2021-11-11T09:01:30.414" v="3314"/>
          <ac:spMkLst>
            <pc:docMk/>
            <pc:sldMk cId="3517040416" sldId="287"/>
            <ac:spMk id="21" creationId="{324733AC-C6C2-4D53-BFA7-D64FE8432D89}"/>
          </ac:spMkLst>
        </pc:spChg>
        <pc:spChg chg="del">
          <ac:chgData name="Student - Samuel Sim Wei Xuan" userId="ef0c3dc8-a5e4-49a4-a658-fa0f00c2d01f" providerId="ADAL" clId="{48A3873F-B2EB-4FBB-A7D0-B9AC1427642F}" dt="2021-11-11T08:58:21.264" v="3228" actId="478"/>
          <ac:spMkLst>
            <pc:docMk/>
            <pc:sldMk cId="3517040416" sldId="287"/>
            <ac:spMk id="30" creationId="{C87AD45F-D88C-456F-AEE6-D857324A19D8}"/>
          </ac:spMkLst>
        </pc:spChg>
        <pc:picChg chg="del">
          <ac:chgData name="Student - Samuel Sim Wei Xuan" userId="ef0c3dc8-a5e4-49a4-a658-fa0f00c2d01f" providerId="ADAL" clId="{48A3873F-B2EB-4FBB-A7D0-B9AC1427642F}" dt="2021-11-11T08:58:47.433" v="3243" actId="478"/>
          <ac:picMkLst>
            <pc:docMk/>
            <pc:sldMk cId="3517040416" sldId="287"/>
            <ac:picMk id="7" creationId="{7E8163D2-A2FA-4E22-A1C5-415BF2177AEF}"/>
          </ac:picMkLst>
        </pc:picChg>
        <pc:picChg chg="add mod ord">
          <ac:chgData name="Student - Samuel Sim Wei Xuan" userId="ef0c3dc8-a5e4-49a4-a658-fa0f00c2d01f" providerId="ADAL" clId="{48A3873F-B2EB-4FBB-A7D0-B9AC1427642F}" dt="2021-11-11T10:17:04.858" v="4769" actId="554"/>
          <ac:picMkLst>
            <pc:docMk/>
            <pc:sldMk cId="3517040416" sldId="287"/>
            <ac:picMk id="13" creationId="{968350D0-9DF7-4F0E-9D69-325A0CD7BC1C}"/>
          </ac:picMkLst>
        </pc:picChg>
        <pc:picChg chg="mod">
          <ac:chgData name="Student - Samuel Sim Wei Xuan" userId="ef0c3dc8-a5e4-49a4-a658-fa0f00c2d01f" providerId="ADAL" clId="{48A3873F-B2EB-4FBB-A7D0-B9AC1427642F}" dt="2021-11-11T10:17:04.858" v="4769" actId="554"/>
          <ac:picMkLst>
            <pc:docMk/>
            <pc:sldMk cId="3517040416" sldId="287"/>
            <ac:picMk id="15" creationId="{9492EF4E-6017-4A6D-917F-86771D101E4C}"/>
          </ac:picMkLst>
        </pc:picChg>
        <pc:cxnChg chg="mod">
          <ac:chgData name="Student - Samuel Sim Wei Xuan" userId="ef0c3dc8-a5e4-49a4-a658-fa0f00c2d01f" providerId="ADAL" clId="{48A3873F-B2EB-4FBB-A7D0-B9AC1427642F}" dt="2021-11-11T08:59:23.988" v="3251" actId="1076"/>
          <ac:cxnSpMkLst>
            <pc:docMk/>
            <pc:sldMk cId="3517040416" sldId="287"/>
            <ac:cxnSpMk id="18" creationId="{732C6521-EE0E-49B4-9598-4F8A1AC7EDB1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1T10:17:01.498" v="4768" actId="554"/>
        <pc:sldMkLst>
          <pc:docMk/>
          <pc:sldMk cId="3728737494" sldId="288"/>
        </pc:sldMkLst>
        <pc:spChg chg="del">
          <ac:chgData name="Student - Samuel Sim Wei Xuan" userId="ef0c3dc8-a5e4-49a4-a658-fa0f00c2d01f" providerId="ADAL" clId="{48A3873F-B2EB-4FBB-A7D0-B9AC1427642F}" dt="2021-11-11T09:03:08.438" v="3338" actId="478"/>
          <ac:spMkLst>
            <pc:docMk/>
            <pc:sldMk cId="3728737494" sldId="288"/>
            <ac:spMk id="16" creationId="{31B1F5FC-0CB0-4F1A-9B90-9C12328FFE45}"/>
          </ac:spMkLst>
        </pc:spChg>
        <pc:spChg chg="mod">
          <ac:chgData name="Student - Samuel Sim Wei Xuan" userId="ef0c3dc8-a5e4-49a4-a658-fa0f00c2d01f" providerId="ADAL" clId="{48A3873F-B2EB-4FBB-A7D0-B9AC1427642F}" dt="2021-11-11T09:02:12.214" v="3329" actId="14100"/>
          <ac:spMkLst>
            <pc:docMk/>
            <pc:sldMk cId="3728737494" sldId="288"/>
            <ac:spMk id="17" creationId="{83173F71-8B85-4651-8772-7B4E2172E2A2}"/>
          </ac:spMkLst>
        </pc:spChg>
        <pc:spChg chg="mod">
          <ac:chgData name="Student - Samuel Sim Wei Xuan" userId="ef0c3dc8-a5e4-49a4-a658-fa0f00c2d01f" providerId="ADAL" clId="{48A3873F-B2EB-4FBB-A7D0-B9AC1427642F}" dt="2021-11-11T09:03:01.664" v="3335" actId="1076"/>
          <ac:spMkLst>
            <pc:docMk/>
            <pc:sldMk cId="3728737494" sldId="288"/>
            <ac:spMk id="19" creationId="{91900734-C6DC-4AF1-BA72-7834E93B6CDA}"/>
          </ac:spMkLst>
        </pc:spChg>
        <pc:spChg chg="add mod">
          <ac:chgData name="Student - Samuel Sim Wei Xuan" userId="ef0c3dc8-a5e4-49a4-a658-fa0f00c2d01f" providerId="ADAL" clId="{48A3873F-B2EB-4FBB-A7D0-B9AC1427642F}" dt="2021-11-11T09:03:44.475" v="3402" actId="14100"/>
          <ac:spMkLst>
            <pc:docMk/>
            <pc:sldMk cId="3728737494" sldId="288"/>
            <ac:spMk id="20" creationId="{6850881E-2DE6-4F14-8F99-B326AFFCF52C}"/>
          </ac:spMkLst>
        </pc:spChg>
        <pc:picChg chg="add mod ord">
          <ac:chgData name="Student - Samuel Sim Wei Xuan" userId="ef0c3dc8-a5e4-49a4-a658-fa0f00c2d01f" providerId="ADAL" clId="{48A3873F-B2EB-4FBB-A7D0-B9AC1427642F}" dt="2021-11-11T10:17:01.498" v="4768" actId="554"/>
          <ac:picMkLst>
            <pc:docMk/>
            <pc:sldMk cId="3728737494" sldId="288"/>
            <ac:picMk id="7" creationId="{4CB5AB11-1B9A-4CB8-B2CC-30B714A1BE6F}"/>
          </ac:picMkLst>
        </pc:picChg>
        <pc:picChg chg="del mod">
          <ac:chgData name="Student - Samuel Sim Wei Xuan" userId="ef0c3dc8-a5e4-49a4-a658-fa0f00c2d01f" providerId="ADAL" clId="{48A3873F-B2EB-4FBB-A7D0-B9AC1427642F}" dt="2021-11-11T09:02:44.259" v="3331" actId="478"/>
          <ac:picMkLst>
            <pc:docMk/>
            <pc:sldMk cId="3728737494" sldId="288"/>
            <ac:picMk id="13" creationId="{968350D0-9DF7-4F0E-9D69-325A0CD7BC1C}"/>
          </ac:picMkLst>
        </pc:picChg>
        <pc:picChg chg="del">
          <ac:chgData name="Student - Samuel Sim Wei Xuan" userId="ef0c3dc8-a5e4-49a4-a658-fa0f00c2d01f" providerId="ADAL" clId="{48A3873F-B2EB-4FBB-A7D0-B9AC1427642F}" dt="2021-11-11T09:01:54.518" v="3318" actId="478"/>
          <ac:picMkLst>
            <pc:docMk/>
            <pc:sldMk cId="3728737494" sldId="288"/>
            <ac:picMk id="15" creationId="{9492EF4E-6017-4A6D-917F-86771D101E4C}"/>
          </ac:picMkLst>
        </pc:picChg>
        <pc:picChg chg="add mod ord">
          <ac:chgData name="Student - Samuel Sim Wei Xuan" userId="ef0c3dc8-a5e4-49a4-a658-fa0f00c2d01f" providerId="ADAL" clId="{48A3873F-B2EB-4FBB-A7D0-B9AC1427642F}" dt="2021-11-11T10:17:01.498" v="4768" actId="554"/>
          <ac:picMkLst>
            <pc:docMk/>
            <pc:sldMk cId="3728737494" sldId="288"/>
            <ac:picMk id="22" creationId="{3312114B-7052-4B54-8BA5-79C25AF5A966}"/>
          </ac:picMkLst>
        </pc:picChg>
        <pc:cxnChg chg="mod">
          <ac:chgData name="Student - Samuel Sim Wei Xuan" userId="ef0c3dc8-a5e4-49a4-a658-fa0f00c2d01f" providerId="ADAL" clId="{48A3873F-B2EB-4FBB-A7D0-B9AC1427642F}" dt="2021-11-11T09:03:01.664" v="3335" actId="1076"/>
          <ac:cxnSpMkLst>
            <pc:docMk/>
            <pc:sldMk cId="3728737494" sldId="288"/>
            <ac:cxnSpMk id="18" creationId="{732C6521-EE0E-49B4-9598-4F8A1AC7EDB1}"/>
          </ac:cxnSpMkLst>
        </pc:cxnChg>
      </pc:sldChg>
      <pc:sldChg chg="add del">
        <pc:chgData name="Student - Samuel Sim Wei Xuan" userId="ef0c3dc8-a5e4-49a4-a658-fa0f00c2d01f" providerId="ADAL" clId="{48A3873F-B2EB-4FBB-A7D0-B9AC1427642F}" dt="2021-11-11T08:58:22.075" v="3230"/>
        <pc:sldMkLst>
          <pc:docMk/>
          <pc:sldMk cId="3787208042" sldId="288"/>
        </pc:sldMkLst>
      </pc:sldChg>
      <pc:sldChg chg="addSp delSp modSp add del mod">
        <pc:chgData name="Student - Samuel Sim Wei Xuan" userId="ef0c3dc8-a5e4-49a4-a658-fa0f00c2d01f" providerId="ADAL" clId="{48A3873F-B2EB-4FBB-A7D0-B9AC1427642F}" dt="2021-11-11T09:53:02.799" v="4488" actId="47"/>
        <pc:sldMkLst>
          <pc:docMk/>
          <pc:sldMk cId="3528852922" sldId="289"/>
        </pc:sldMkLst>
        <pc:spChg chg="del mod">
          <ac:chgData name="Student - Samuel Sim Wei Xuan" userId="ef0c3dc8-a5e4-49a4-a658-fa0f00c2d01f" providerId="ADAL" clId="{48A3873F-B2EB-4FBB-A7D0-B9AC1427642F}" dt="2021-11-11T09:49:46.657" v="4368" actId="478"/>
          <ac:spMkLst>
            <pc:docMk/>
            <pc:sldMk cId="3528852922" sldId="289"/>
            <ac:spMk id="11" creationId="{08F099F7-933A-48A4-8D26-8D82E25AA9B0}"/>
          </ac:spMkLst>
        </pc:spChg>
        <pc:spChg chg="add mod">
          <ac:chgData name="Student - Samuel Sim Wei Xuan" userId="ef0c3dc8-a5e4-49a4-a658-fa0f00c2d01f" providerId="ADAL" clId="{48A3873F-B2EB-4FBB-A7D0-B9AC1427642F}" dt="2021-11-11T09:49:44.129" v="4367" actId="14100"/>
          <ac:spMkLst>
            <pc:docMk/>
            <pc:sldMk cId="3528852922" sldId="289"/>
            <ac:spMk id="17" creationId="{614CDAFA-188A-40E9-B7EE-1AA171903A0F}"/>
          </ac:spMkLst>
        </pc:spChg>
        <pc:spChg chg="add del mod">
          <ac:chgData name="Student - Samuel Sim Wei Xuan" userId="ef0c3dc8-a5e4-49a4-a658-fa0f00c2d01f" providerId="ADAL" clId="{48A3873F-B2EB-4FBB-A7D0-B9AC1427642F}" dt="2021-11-11T09:49:48.096" v="4370" actId="478"/>
          <ac:spMkLst>
            <pc:docMk/>
            <pc:sldMk cId="3528852922" sldId="289"/>
            <ac:spMk id="19" creationId="{77A18F28-FD42-4CE7-ABD2-2E3D92E9D64B}"/>
          </ac:spMkLst>
        </pc:spChg>
        <pc:spChg chg="add mod">
          <ac:chgData name="Student - Samuel Sim Wei Xuan" userId="ef0c3dc8-a5e4-49a4-a658-fa0f00c2d01f" providerId="ADAL" clId="{48A3873F-B2EB-4FBB-A7D0-B9AC1427642F}" dt="2021-11-11T09:50:59.593" v="4434" actId="20577"/>
          <ac:spMkLst>
            <pc:docMk/>
            <pc:sldMk cId="3528852922" sldId="289"/>
            <ac:spMk id="24" creationId="{B073203B-3B1C-4426-A2E3-EA3A12814D73}"/>
          </ac:spMkLst>
        </pc:spChg>
        <pc:picChg chg="add del mod">
          <ac:chgData name="Student - Samuel Sim Wei Xuan" userId="ef0c3dc8-a5e4-49a4-a658-fa0f00c2d01f" providerId="ADAL" clId="{48A3873F-B2EB-4FBB-A7D0-B9AC1427642F}" dt="2021-11-11T09:23:55.816" v="4351" actId="478"/>
          <ac:picMkLst>
            <pc:docMk/>
            <pc:sldMk cId="3528852922" sldId="289"/>
            <ac:picMk id="7" creationId="{C241C3BE-F4BF-4193-91A3-4B885F574906}"/>
          </ac:picMkLst>
        </pc:picChg>
        <pc:picChg chg="add del mod">
          <ac:chgData name="Student - Samuel Sim Wei Xuan" userId="ef0c3dc8-a5e4-49a4-a658-fa0f00c2d01f" providerId="ADAL" clId="{48A3873F-B2EB-4FBB-A7D0-B9AC1427642F}" dt="2021-11-11T09:40:40.456" v="4357" actId="478"/>
          <ac:picMkLst>
            <pc:docMk/>
            <pc:sldMk cId="3528852922" sldId="289"/>
            <ac:picMk id="9" creationId="{6E08432E-B2B2-473E-8593-B2C177BD366E}"/>
          </ac:picMkLst>
        </pc:picChg>
        <pc:picChg chg="add mod">
          <ac:chgData name="Student - Samuel Sim Wei Xuan" userId="ef0c3dc8-a5e4-49a4-a658-fa0f00c2d01f" providerId="ADAL" clId="{48A3873F-B2EB-4FBB-A7D0-B9AC1427642F}" dt="2021-11-11T09:40:45.830" v="4360" actId="208"/>
          <ac:picMkLst>
            <pc:docMk/>
            <pc:sldMk cId="3528852922" sldId="289"/>
            <ac:picMk id="13" creationId="{38D6AED2-F171-4504-97B8-06A21CF0A0D9}"/>
          </ac:picMkLst>
        </pc:picChg>
        <pc:picChg chg="del">
          <ac:chgData name="Student - Samuel Sim Wei Xuan" userId="ef0c3dc8-a5e4-49a4-a658-fa0f00c2d01f" providerId="ADAL" clId="{48A3873F-B2EB-4FBB-A7D0-B9AC1427642F}" dt="2021-11-11T09:21:35.130" v="3953" actId="478"/>
          <ac:picMkLst>
            <pc:docMk/>
            <pc:sldMk cId="3528852922" sldId="289"/>
            <ac:picMk id="14" creationId="{F0C6BEB5-8AC1-4CA7-893A-E173BC55A2FF}"/>
          </ac:picMkLst>
        </pc:picChg>
        <pc:cxnChg chg="add del mod">
          <ac:chgData name="Student - Samuel Sim Wei Xuan" userId="ef0c3dc8-a5e4-49a4-a658-fa0f00c2d01f" providerId="ADAL" clId="{48A3873F-B2EB-4FBB-A7D0-B9AC1427642F}" dt="2021-11-11T09:49:48.850" v="4371" actId="478"/>
          <ac:cxnSpMkLst>
            <pc:docMk/>
            <pc:sldMk cId="3528852922" sldId="289"/>
            <ac:cxnSpMk id="18" creationId="{AEC95441-01EF-44E5-9E17-04DA272A87B9}"/>
          </ac:cxnSpMkLst>
        </pc:cxnChg>
      </pc:sldChg>
      <pc:sldChg chg="addSp delSp modSp add mod ord">
        <pc:chgData name="Student - Samuel Sim Wei Xuan" userId="ef0c3dc8-a5e4-49a4-a658-fa0f00c2d01f" providerId="ADAL" clId="{48A3873F-B2EB-4FBB-A7D0-B9AC1427642F}" dt="2021-11-11T11:58:24.194" v="4779" actId="14100"/>
        <pc:sldMkLst>
          <pc:docMk/>
          <pc:sldMk cId="3136845172" sldId="290"/>
        </pc:sldMkLst>
        <pc:spChg chg="del">
          <ac:chgData name="Student - Samuel Sim Wei Xuan" userId="ef0c3dc8-a5e4-49a4-a658-fa0f00c2d01f" providerId="ADAL" clId="{48A3873F-B2EB-4FBB-A7D0-B9AC1427642F}" dt="2021-11-11T09:51:24.808" v="4435" actId="478"/>
          <ac:spMkLst>
            <pc:docMk/>
            <pc:sldMk cId="3136845172" sldId="290"/>
            <ac:spMk id="11" creationId="{08F099F7-933A-48A4-8D26-8D82E25AA9B0}"/>
          </ac:spMkLst>
        </pc:spChg>
        <pc:spChg chg="add mod">
          <ac:chgData name="Student - Samuel Sim Wei Xuan" userId="ef0c3dc8-a5e4-49a4-a658-fa0f00c2d01f" providerId="ADAL" clId="{48A3873F-B2EB-4FBB-A7D0-B9AC1427642F}" dt="2021-11-11T09:52:23.455" v="4445" actId="14100"/>
          <ac:spMkLst>
            <pc:docMk/>
            <pc:sldMk cId="3136845172" sldId="290"/>
            <ac:spMk id="13" creationId="{BF4AF278-DB68-447A-A7BE-8C26EBFA5032}"/>
          </ac:spMkLst>
        </pc:spChg>
        <pc:spChg chg="add mod">
          <ac:chgData name="Student - Samuel Sim Wei Xuan" userId="ef0c3dc8-a5e4-49a4-a658-fa0f00c2d01f" providerId="ADAL" clId="{48A3873F-B2EB-4FBB-A7D0-B9AC1427642F}" dt="2021-11-11T11:58:24.194" v="4779" actId="14100"/>
          <ac:spMkLst>
            <pc:docMk/>
            <pc:sldMk cId="3136845172" sldId="290"/>
            <ac:spMk id="14" creationId="{DA3ED940-1313-4279-BEA5-2030E54C0749}"/>
          </ac:spMkLst>
        </pc:spChg>
        <pc:picChg chg="mod">
          <ac:chgData name="Student - Samuel Sim Wei Xuan" userId="ef0c3dc8-a5e4-49a4-a658-fa0f00c2d01f" providerId="ADAL" clId="{48A3873F-B2EB-4FBB-A7D0-B9AC1427642F}" dt="2021-11-11T09:52:12.572" v="4440" actId="1076"/>
          <ac:picMkLst>
            <pc:docMk/>
            <pc:sldMk cId="3136845172" sldId="290"/>
            <ac:picMk id="7" creationId="{C241C3BE-F4BF-4193-91A3-4B885F574906}"/>
          </ac:picMkLst>
        </pc:picChg>
      </pc:sldChg>
      <pc:sldChg chg="addSp delSp modSp add del mod">
        <pc:chgData name="Student - Samuel Sim Wei Xuan" userId="ef0c3dc8-a5e4-49a4-a658-fa0f00c2d01f" providerId="ADAL" clId="{48A3873F-B2EB-4FBB-A7D0-B9AC1427642F}" dt="2021-11-11T12:05:17.051" v="5063" actId="47"/>
        <pc:sldMkLst>
          <pc:docMk/>
          <pc:sldMk cId="2872245813" sldId="291"/>
        </pc:sldMkLst>
        <pc:spChg chg="del">
          <ac:chgData name="Student - Samuel Sim Wei Xuan" userId="ef0c3dc8-a5e4-49a4-a658-fa0f00c2d01f" providerId="ADAL" clId="{48A3873F-B2EB-4FBB-A7D0-B9AC1427642F}" dt="2021-11-11T12:03:57.762" v="5057" actId="478"/>
          <ac:spMkLst>
            <pc:docMk/>
            <pc:sldMk cId="2872245813" sldId="291"/>
            <ac:spMk id="11" creationId="{08F099F7-933A-48A4-8D26-8D82E25AA9B0}"/>
          </ac:spMkLst>
        </pc:spChg>
        <pc:spChg chg="add mod">
          <ac:chgData name="Student - Samuel Sim Wei Xuan" userId="ef0c3dc8-a5e4-49a4-a658-fa0f00c2d01f" providerId="ADAL" clId="{48A3873F-B2EB-4FBB-A7D0-B9AC1427642F}" dt="2021-11-11T12:04:29.348" v="5061" actId="1076"/>
          <ac:spMkLst>
            <pc:docMk/>
            <pc:sldMk cId="2872245813" sldId="291"/>
            <ac:spMk id="13" creationId="{47D1DBD2-16FF-4C97-8A95-9ADDB681C8A2}"/>
          </ac:spMkLst>
        </pc:spChg>
        <pc:spChg chg="add mod">
          <ac:chgData name="Student - Samuel Sim Wei Xuan" userId="ef0c3dc8-a5e4-49a4-a658-fa0f00c2d01f" providerId="ADAL" clId="{48A3873F-B2EB-4FBB-A7D0-B9AC1427642F}" dt="2021-11-11T12:04:29.348" v="5061" actId="1076"/>
          <ac:spMkLst>
            <pc:docMk/>
            <pc:sldMk cId="2872245813" sldId="291"/>
            <ac:spMk id="14" creationId="{D3124FF4-0F65-4E0C-9753-1F047B635784}"/>
          </ac:spMkLst>
        </pc:spChg>
        <pc:picChg chg="add del">
          <ac:chgData name="Student - Samuel Sim Wei Xuan" userId="ef0c3dc8-a5e4-49a4-a658-fa0f00c2d01f" providerId="ADAL" clId="{48A3873F-B2EB-4FBB-A7D0-B9AC1427642F}" dt="2021-11-11T12:05:15.483" v="5062" actId="478"/>
          <ac:picMkLst>
            <pc:docMk/>
            <pc:sldMk cId="2872245813" sldId="291"/>
            <ac:picMk id="9" creationId="{6E08432E-B2B2-473E-8593-B2C177BD366E}"/>
          </ac:picMkLst>
        </pc:picChg>
        <pc:cxnChg chg="add mod">
          <ac:chgData name="Student - Samuel Sim Wei Xuan" userId="ef0c3dc8-a5e4-49a4-a658-fa0f00c2d01f" providerId="ADAL" clId="{48A3873F-B2EB-4FBB-A7D0-B9AC1427642F}" dt="2021-11-11T12:04:29.348" v="5061" actId="1076"/>
          <ac:cxnSpMkLst>
            <pc:docMk/>
            <pc:sldMk cId="2872245813" sldId="291"/>
            <ac:cxnSpMk id="15" creationId="{569D08D9-ACB7-47A3-8BC4-4EE5E1B9BE90}"/>
          </ac:cxnSpMkLst>
        </pc:cxnChg>
      </pc:sldChg>
      <pc:sldChg chg="addSp modSp add mod">
        <pc:chgData name="Student - Samuel Sim Wei Xuan" userId="ef0c3dc8-a5e4-49a4-a658-fa0f00c2d01f" providerId="ADAL" clId="{48A3873F-B2EB-4FBB-A7D0-B9AC1427642F}" dt="2021-11-11T11:58:37.838" v="4826" actId="1037"/>
        <pc:sldMkLst>
          <pc:docMk/>
          <pc:sldMk cId="1774219362" sldId="292"/>
        </pc:sldMkLst>
        <pc:spChg chg="mod">
          <ac:chgData name="Student - Samuel Sim Wei Xuan" userId="ef0c3dc8-a5e4-49a4-a658-fa0f00c2d01f" providerId="ADAL" clId="{48A3873F-B2EB-4FBB-A7D0-B9AC1427642F}" dt="2021-11-11T09:53:13.979" v="4495" actId="1076"/>
          <ac:spMkLst>
            <pc:docMk/>
            <pc:sldMk cId="1774219362" sldId="292"/>
            <ac:spMk id="13" creationId="{BF4AF278-DB68-447A-A7BE-8C26EBFA5032}"/>
          </ac:spMkLst>
        </pc:spChg>
        <pc:spChg chg="mod">
          <ac:chgData name="Student - Samuel Sim Wei Xuan" userId="ef0c3dc8-a5e4-49a4-a658-fa0f00c2d01f" providerId="ADAL" clId="{48A3873F-B2EB-4FBB-A7D0-B9AC1427642F}" dt="2021-11-11T11:58:37.838" v="4826" actId="1037"/>
          <ac:spMkLst>
            <pc:docMk/>
            <pc:sldMk cId="1774219362" sldId="292"/>
            <ac:spMk id="14" creationId="{DA3ED940-1313-4279-BEA5-2030E54C0749}"/>
          </ac:spMkLst>
        </pc:spChg>
        <pc:spChg chg="add mod">
          <ac:chgData name="Student - Samuel Sim Wei Xuan" userId="ef0c3dc8-a5e4-49a4-a658-fa0f00c2d01f" providerId="ADAL" clId="{48A3873F-B2EB-4FBB-A7D0-B9AC1427642F}" dt="2021-11-11T11:58:37.838" v="4826" actId="1037"/>
          <ac:spMkLst>
            <pc:docMk/>
            <pc:sldMk cId="1774219362" sldId="292"/>
            <ac:spMk id="15" creationId="{F004C26C-CAC4-4C3E-A1B4-085800502D22}"/>
          </ac:spMkLst>
        </pc:spChg>
        <pc:picChg chg="add mod">
          <ac:chgData name="Student - Samuel Sim Wei Xuan" userId="ef0c3dc8-a5e4-49a4-a658-fa0f00c2d01f" providerId="ADAL" clId="{48A3873F-B2EB-4FBB-A7D0-B9AC1427642F}" dt="2021-11-11T11:58:37.838" v="4826" actId="1037"/>
          <ac:picMkLst>
            <pc:docMk/>
            <pc:sldMk cId="1774219362" sldId="292"/>
            <ac:picMk id="8" creationId="{B226FB5B-B45C-4132-B204-6456F3C33DBE}"/>
          </ac:picMkLst>
        </pc:picChg>
        <pc:cxnChg chg="add mod">
          <ac:chgData name="Student - Samuel Sim Wei Xuan" userId="ef0c3dc8-a5e4-49a4-a658-fa0f00c2d01f" providerId="ADAL" clId="{48A3873F-B2EB-4FBB-A7D0-B9AC1427642F}" dt="2021-11-11T11:58:37.838" v="4826" actId="1037"/>
          <ac:cxnSpMkLst>
            <pc:docMk/>
            <pc:sldMk cId="1774219362" sldId="292"/>
            <ac:cxnSpMk id="16" creationId="{EE51DFD8-6E60-4627-8558-2D74490FE1F2}"/>
          </ac:cxnSpMkLst>
        </pc:cxnChg>
      </pc:sldChg>
      <pc:sldChg chg="add del ord">
        <pc:chgData name="Student - Samuel Sim Wei Xuan" userId="ef0c3dc8-a5e4-49a4-a658-fa0f00c2d01f" providerId="ADAL" clId="{48A3873F-B2EB-4FBB-A7D0-B9AC1427642F}" dt="2021-11-11T11:58:09.756" v="4778" actId="47"/>
        <pc:sldMkLst>
          <pc:docMk/>
          <pc:sldMk cId="939078713" sldId="293"/>
        </pc:sldMkLst>
      </pc:sldChg>
      <pc:sldChg chg="modSp add mod">
        <pc:chgData name="Student - Samuel Sim Wei Xuan" userId="ef0c3dc8-a5e4-49a4-a658-fa0f00c2d01f" providerId="ADAL" clId="{48A3873F-B2EB-4FBB-A7D0-B9AC1427642F}" dt="2021-11-11T12:00:29.230" v="4840" actId="14100"/>
        <pc:sldMkLst>
          <pc:docMk/>
          <pc:sldMk cId="3663355057" sldId="293"/>
        </pc:sldMkLst>
        <pc:spChg chg="mod">
          <ac:chgData name="Student - Samuel Sim Wei Xuan" userId="ef0c3dc8-a5e4-49a4-a658-fa0f00c2d01f" providerId="ADAL" clId="{48A3873F-B2EB-4FBB-A7D0-B9AC1427642F}" dt="2021-11-11T12:00:29.230" v="4840" actId="14100"/>
          <ac:spMkLst>
            <pc:docMk/>
            <pc:sldMk cId="3663355057" sldId="293"/>
            <ac:spMk id="13" creationId="{BF4AF278-DB68-447A-A7BE-8C26EBFA5032}"/>
          </ac:spMkLst>
        </pc:spChg>
        <pc:spChg chg="mod">
          <ac:chgData name="Student - Samuel Sim Wei Xuan" userId="ef0c3dc8-a5e4-49a4-a658-fa0f00c2d01f" providerId="ADAL" clId="{48A3873F-B2EB-4FBB-A7D0-B9AC1427642F}" dt="2021-11-11T11:59:31.613" v="4835"/>
          <ac:spMkLst>
            <pc:docMk/>
            <pc:sldMk cId="3663355057" sldId="293"/>
            <ac:spMk id="14" creationId="{DA3ED940-1313-4279-BEA5-2030E54C0749}"/>
          </ac:spMkLst>
        </pc:spChg>
        <pc:spChg chg="mod">
          <ac:chgData name="Student - Samuel Sim Wei Xuan" userId="ef0c3dc8-a5e4-49a4-a658-fa0f00c2d01f" providerId="ADAL" clId="{48A3873F-B2EB-4FBB-A7D0-B9AC1427642F}" dt="2021-11-11T11:59:07.961" v="4834" actId="1036"/>
          <ac:spMkLst>
            <pc:docMk/>
            <pc:sldMk cId="3663355057" sldId="293"/>
            <ac:spMk id="15" creationId="{F004C26C-CAC4-4C3E-A1B4-085800502D22}"/>
          </ac:spMkLst>
        </pc:spChg>
        <pc:cxnChg chg="mod">
          <ac:chgData name="Student - Samuel Sim Wei Xuan" userId="ef0c3dc8-a5e4-49a4-a658-fa0f00c2d01f" providerId="ADAL" clId="{48A3873F-B2EB-4FBB-A7D0-B9AC1427642F}" dt="2021-11-11T12:00:29.230" v="4840" actId="14100"/>
          <ac:cxnSpMkLst>
            <pc:docMk/>
            <pc:sldMk cId="3663355057" sldId="293"/>
            <ac:cxnSpMk id="16" creationId="{EE51DFD8-6E60-4627-8558-2D74490FE1F2}"/>
          </ac:cxnSpMkLst>
        </pc:cxnChg>
      </pc:sldChg>
      <pc:sldChg chg="modSp add mod">
        <pc:chgData name="Student - Samuel Sim Wei Xuan" userId="ef0c3dc8-a5e4-49a4-a658-fa0f00c2d01f" providerId="ADAL" clId="{48A3873F-B2EB-4FBB-A7D0-B9AC1427642F}" dt="2021-11-11T12:03:42.468" v="5056" actId="14100"/>
        <pc:sldMkLst>
          <pc:docMk/>
          <pc:sldMk cId="4268021612" sldId="294"/>
        </pc:sldMkLst>
        <pc:spChg chg="mod">
          <ac:chgData name="Student - Samuel Sim Wei Xuan" userId="ef0c3dc8-a5e4-49a4-a658-fa0f00c2d01f" providerId="ADAL" clId="{48A3873F-B2EB-4FBB-A7D0-B9AC1427642F}" dt="2021-11-11T12:03:25.603" v="5053" actId="688"/>
          <ac:spMkLst>
            <pc:docMk/>
            <pc:sldMk cId="4268021612" sldId="294"/>
            <ac:spMk id="13" creationId="{BF4AF278-DB68-447A-A7BE-8C26EBFA5032}"/>
          </ac:spMkLst>
        </pc:spChg>
        <pc:spChg chg="mod">
          <ac:chgData name="Student - Samuel Sim Wei Xuan" userId="ef0c3dc8-a5e4-49a4-a658-fa0f00c2d01f" providerId="ADAL" clId="{48A3873F-B2EB-4FBB-A7D0-B9AC1427642F}" dt="2021-11-11T12:02:57.664" v="5043" actId="20577"/>
          <ac:spMkLst>
            <pc:docMk/>
            <pc:sldMk cId="4268021612" sldId="294"/>
            <ac:spMk id="14" creationId="{DA3ED940-1313-4279-BEA5-2030E54C0749}"/>
          </ac:spMkLst>
        </pc:spChg>
        <pc:spChg chg="mod">
          <ac:chgData name="Student - Samuel Sim Wei Xuan" userId="ef0c3dc8-a5e4-49a4-a658-fa0f00c2d01f" providerId="ADAL" clId="{48A3873F-B2EB-4FBB-A7D0-B9AC1427642F}" dt="2021-11-11T11:59:45.632" v="4837" actId="1076"/>
          <ac:spMkLst>
            <pc:docMk/>
            <pc:sldMk cId="4268021612" sldId="294"/>
            <ac:spMk id="15" creationId="{F004C26C-CAC4-4C3E-A1B4-085800502D22}"/>
          </ac:spMkLst>
        </pc:spChg>
        <pc:cxnChg chg="mod">
          <ac:chgData name="Student - Samuel Sim Wei Xuan" userId="ef0c3dc8-a5e4-49a4-a658-fa0f00c2d01f" providerId="ADAL" clId="{48A3873F-B2EB-4FBB-A7D0-B9AC1427642F}" dt="2021-11-11T12:03:42.468" v="5056" actId="14100"/>
          <ac:cxnSpMkLst>
            <pc:docMk/>
            <pc:sldMk cId="4268021612" sldId="294"/>
            <ac:cxnSpMk id="16" creationId="{EE51DFD8-6E60-4627-8558-2D74490FE1F2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1T12:10:02.177" v="5375" actId="208"/>
        <pc:sldMkLst>
          <pc:docMk/>
          <pc:sldMk cId="1348255781" sldId="295"/>
        </pc:sldMkLst>
        <pc:spChg chg="mod">
          <ac:chgData name="Student - Samuel Sim Wei Xuan" userId="ef0c3dc8-a5e4-49a4-a658-fa0f00c2d01f" providerId="ADAL" clId="{48A3873F-B2EB-4FBB-A7D0-B9AC1427642F}" dt="2021-11-11T12:05:43.332" v="5075" actId="14100"/>
          <ac:spMkLst>
            <pc:docMk/>
            <pc:sldMk cId="1348255781" sldId="295"/>
            <ac:spMk id="13" creationId="{BF4AF278-DB68-447A-A7BE-8C26EBFA5032}"/>
          </ac:spMkLst>
        </pc:spChg>
        <pc:spChg chg="del mod">
          <ac:chgData name="Student - Samuel Sim Wei Xuan" userId="ef0c3dc8-a5e4-49a4-a658-fa0f00c2d01f" providerId="ADAL" clId="{48A3873F-B2EB-4FBB-A7D0-B9AC1427642F}" dt="2021-11-11T12:07:20.446" v="5250" actId="478"/>
          <ac:spMkLst>
            <pc:docMk/>
            <pc:sldMk cId="1348255781" sldId="295"/>
            <ac:spMk id="14" creationId="{DA3ED940-1313-4279-BEA5-2030E54C0749}"/>
          </ac:spMkLst>
        </pc:spChg>
        <pc:spChg chg="del">
          <ac:chgData name="Student - Samuel Sim Wei Xuan" userId="ef0c3dc8-a5e4-49a4-a658-fa0f00c2d01f" providerId="ADAL" clId="{48A3873F-B2EB-4FBB-A7D0-B9AC1427642F}" dt="2021-11-11T12:05:46.156" v="5077" actId="478"/>
          <ac:spMkLst>
            <pc:docMk/>
            <pc:sldMk cId="1348255781" sldId="295"/>
            <ac:spMk id="15" creationId="{F004C26C-CAC4-4C3E-A1B4-085800502D22}"/>
          </ac:spMkLst>
        </pc:spChg>
        <pc:spChg chg="add mod ord">
          <ac:chgData name="Student - Samuel Sim Wei Xuan" userId="ef0c3dc8-a5e4-49a4-a658-fa0f00c2d01f" providerId="ADAL" clId="{48A3873F-B2EB-4FBB-A7D0-B9AC1427642F}" dt="2021-11-11T12:07:54.628" v="5260" actId="14100"/>
          <ac:spMkLst>
            <pc:docMk/>
            <pc:sldMk cId="1348255781" sldId="295"/>
            <ac:spMk id="27" creationId="{9206EC1F-327C-4554-A8C7-E55002241333}"/>
          </ac:spMkLst>
        </pc:spChg>
        <pc:spChg chg="add mod">
          <ac:chgData name="Student - Samuel Sim Wei Xuan" userId="ef0c3dc8-a5e4-49a4-a658-fa0f00c2d01f" providerId="ADAL" clId="{48A3873F-B2EB-4FBB-A7D0-B9AC1427642F}" dt="2021-11-11T12:07:59.517" v="5262" actId="14100"/>
          <ac:spMkLst>
            <pc:docMk/>
            <pc:sldMk cId="1348255781" sldId="295"/>
            <ac:spMk id="28" creationId="{1FEDBDB4-76FC-4E30-9880-D9AFFDD51CA4}"/>
          </ac:spMkLst>
        </pc:spChg>
        <pc:picChg chg="del">
          <ac:chgData name="Student - Samuel Sim Wei Xuan" userId="ef0c3dc8-a5e4-49a4-a658-fa0f00c2d01f" providerId="ADAL" clId="{48A3873F-B2EB-4FBB-A7D0-B9AC1427642F}" dt="2021-11-11T12:05:45.400" v="5076" actId="478"/>
          <ac:picMkLst>
            <pc:docMk/>
            <pc:sldMk cId="1348255781" sldId="295"/>
            <ac:picMk id="8" creationId="{B226FB5B-B45C-4132-B204-6456F3C33DBE}"/>
          </ac:picMkLst>
        </pc:picChg>
        <pc:picChg chg="add del mod">
          <ac:chgData name="Student - Samuel Sim Wei Xuan" userId="ef0c3dc8-a5e4-49a4-a658-fa0f00c2d01f" providerId="ADAL" clId="{48A3873F-B2EB-4FBB-A7D0-B9AC1427642F}" dt="2021-11-11T12:07:36.070" v="5251" actId="478"/>
          <ac:picMkLst>
            <pc:docMk/>
            <pc:sldMk cId="1348255781" sldId="295"/>
            <ac:picMk id="26" creationId="{5D1D4CED-B821-4A0E-A1DA-4700ECBDC7EE}"/>
          </ac:picMkLst>
        </pc:picChg>
        <pc:picChg chg="add mod modCrop">
          <ac:chgData name="Student - Samuel Sim Wei Xuan" userId="ef0c3dc8-a5e4-49a4-a658-fa0f00c2d01f" providerId="ADAL" clId="{48A3873F-B2EB-4FBB-A7D0-B9AC1427642F}" dt="2021-11-11T12:10:02.177" v="5375" actId="208"/>
          <ac:picMkLst>
            <pc:docMk/>
            <pc:sldMk cId="1348255781" sldId="295"/>
            <ac:picMk id="30" creationId="{A353DF46-105E-434D-B32E-3DB5843B174C}"/>
          </ac:picMkLst>
        </pc:picChg>
        <pc:cxnChg chg="del mod">
          <ac:chgData name="Student - Samuel Sim Wei Xuan" userId="ef0c3dc8-a5e4-49a4-a658-fa0f00c2d01f" providerId="ADAL" clId="{48A3873F-B2EB-4FBB-A7D0-B9AC1427642F}" dt="2021-11-11T12:05:46.960" v="5078" actId="478"/>
          <ac:cxnSpMkLst>
            <pc:docMk/>
            <pc:sldMk cId="1348255781" sldId="295"/>
            <ac:cxnSpMk id="16" creationId="{EE51DFD8-6E60-4627-8558-2D74490FE1F2}"/>
          </ac:cxnSpMkLst>
        </pc:cxnChg>
        <pc:cxnChg chg="add mod">
          <ac:chgData name="Student - Samuel Sim Wei Xuan" userId="ef0c3dc8-a5e4-49a4-a658-fa0f00c2d01f" providerId="ADAL" clId="{48A3873F-B2EB-4FBB-A7D0-B9AC1427642F}" dt="2021-11-11T12:08:20.474" v="5266" actId="14100"/>
          <ac:cxnSpMkLst>
            <pc:docMk/>
            <pc:sldMk cId="1348255781" sldId="295"/>
            <ac:cxnSpMk id="31" creationId="{BE993F2A-B41B-4F67-AFA9-7DD89FBBAF40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1T12:10:24.368" v="5382" actId="14100"/>
        <pc:sldMkLst>
          <pc:docMk/>
          <pc:sldMk cId="1789045704" sldId="296"/>
        </pc:sldMkLst>
        <pc:spChg chg="del">
          <ac:chgData name="Student - Samuel Sim Wei Xuan" userId="ef0c3dc8-a5e4-49a4-a658-fa0f00c2d01f" providerId="ADAL" clId="{48A3873F-B2EB-4FBB-A7D0-B9AC1427642F}" dt="2021-11-11T12:09:02.340" v="5269" actId="478"/>
          <ac:spMkLst>
            <pc:docMk/>
            <pc:sldMk cId="1789045704" sldId="296"/>
            <ac:spMk id="13" creationId="{BF4AF278-DB68-447A-A7BE-8C26EBFA5032}"/>
          </ac:spMkLst>
        </pc:spChg>
        <pc:spChg chg="add mod">
          <ac:chgData name="Student - Samuel Sim Wei Xuan" userId="ef0c3dc8-a5e4-49a4-a658-fa0f00c2d01f" providerId="ADAL" clId="{48A3873F-B2EB-4FBB-A7D0-B9AC1427642F}" dt="2021-11-11T12:09:12.424" v="5273" actId="1076"/>
          <ac:spMkLst>
            <pc:docMk/>
            <pc:sldMk cId="1789045704" sldId="296"/>
            <ac:spMk id="15" creationId="{5CCA58F9-97ED-4DF4-B251-7423FE68D44B}"/>
          </ac:spMkLst>
        </pc:spChg>
        <pc:spChg chg="add mod">
          <ac:chgData name="Student - Samuel Sim Wei Xuan" userId="ef0c3dc8-a5e4-49a4-a658-fa0f00c2d01f" providerId="ADAL" clId="{48A3873F-B2EB-4FBB-A7D0-B9AC1427642F}" dt="2021-11-11T12:10:07.973" v="5376" actId="1076"/>
          <ac:spMkLst>
            <pc:docMk/>
            <pc:sldMk cId="1789045704" sldId="296"/>
            <ac:spMk id="17" creationId="{DD7E9B4B-73FD-43BB-8191-99393F0F1B29}"/>
          </ac:spMkLst>
        </pc:spChg>
        <pc:spChg chg="add mod">
          <ac:chgData name="Student - Samuel Sim Wei Xuan" userId="ef0c3dc8-a5e4-49a4-a658-fa0f00c2d01f" providerId="ADAL" clId="{48A3873F-B2EB-4FBB-A7D0-B9AC1427642F}" dt="2021-11-11T12:10:24.368" v="5382" actId="14100"/>
          <ac:spMkLst>
            <pc:docMk/>
            <pc:sldMk cId="1789045704" sldId="296"/>
            <ac:spMk id="18" creationId="{85493AFE-8006-4431-810A-9C60968ADE91}"/>
          </ac:spMkLst>
        </pc:spChg>
        <pc:spChg chg="add mod">
          <ac:chgData name="Student - Samuel Sim Wei Xuan" userId="ef0c3dc8-a5e4-49a4-a658-fa0f00c2d01f" providerId="ADAL" clId="{48A3873F-B2EB-4FBB-A7D0-B9AC1427642F}" dt="2021-11-11T12:10:09.808" v="5377" actId="1076"/>
          <ac:spMkLst>
            <pc:docMk/>
            <pc:sldMk cId="1789045704" sldId="296"/>
            <ac:spMk id="19" creationId="{45AF0967-DB5B-4FA6-B1B8-88FCCBA6B81F}"/>
          </ac:spMkLst>
        </pc:spChg>
        <pc:spChg chg="del">
          <ac:chgData name="Student - Samuel Sim Wei Xuan" userId="ef0c3dc8-a5e4-49a4-a658-fa0f00c2d01f" providerId="ADAL" clId="{48A3873F-B2EB-4FBB-A7D0-B9AC1427642F}" dt="2021-11-11T12:09:04.398" v="5271" actId="478"/>
          <ac:spMkLst>
            <pc:docMk/>
            <pc:sldMk cId="1789045704" sldId="296"/>
            <ac:spMk id="27" creationId="{9206EC1F-327C-4554-A8C7-E55002241333}"/>
          </ac:spMkLst>
        </pc:spChg>
        <pc:spChg chg="del">
          <ac:chgData name="Student - Samuel Sim Wei Xuan" userId="ef0c3dc8-a5e4-49a4-a658-fa0f00c2d01f" providerId="ADAL" clId="{48A3873F-B2EB-4FBB-A7D0-B9AC1427642F}" dt="2021-11-11T12:09:14.483" v="5274" actId="478"/>
          <ac:spMkLst>
            <pc:docMk/>
            <pc:sldMk cId="1789045704" sldId="296"/>
            <ac:spMk id="28" creationId="{1FEDBDB4-76FC-4E30-9880-D9AFFDD51CA4}"/>
          </ac:spMkLst>
        </pc:spChg>
        <pc:picChg chg="add mod ord">
          <ac:chgData name="Student - Samuel Sim Wei Xuan" userId="ef0c3dc8-a5e4-49a4-a658-fa0f00c2d01f" providerId="ADAL" clId="{48A3873F-B2EB-4FBB-A7D0-B9AC1427642F}" dt="2021-11-11T12:10:17.294" v="5379" actId="14100"/>
          <ac:picMkLst>
            <pc:docMk/>
            <pc:sldMk cId="1789045704" sldId="296"/>
            <ac:picMk id="10" creationId="{EFBDBFC3-F53B-4A6E-9A39-3F57E355128F}"/>
          </ac:picMkLst>
        </pc:picChg>
        <pc:picChg chg="del">
          <ac:chgData name="Student - Samuel Sim Wei Xuan" userId="ef0c3dc8-a5e4-49a4-a658-fa0f00c2d01f" providerId="ADAL" clId="{48A3873F-B2EB-4FBB-A7D0-B9AC1427642F}" dt="2021-11-11T12:09:03.671" v="5270" actId="478"/>
          <ac:picMkLst>
            <pc:docMk/>
            <pc:sldMk cId="1789045704" sldId="296"/>
            <ac:picMk id="30" creationId="{A353DF46-105E-434D-B32E-3DB5843B174C}"/>
          </ac:picMkLst>
        </pc:picChg>
        <pc:cxnChg chg="add mod">
          <ac:chgData name="Student - Samuel Sim Wei Xuan" userId="ef0c3dc8-a5e4-49a4-a658-fa0f00c2d01f" providerId="ADAL" clId="{48A3873F-B2EB-4FBB-A7D0-B9AC1427642F}" dt="2021-11-11T12:10:07.973" v="5376" actId="1076"/>
          <ac:cxnSpMkLst>
            <pc:docMk/>
            <pc:sldMk cId="1789045704" sldId="296"/>
            <ac:cxnSpMk id="16" creationId="{17DEF92D-A3BB-447C-9C6E-51FDA52FD308}"/>
          </ac:cxnSpMkLst>
        </pc:cxnChg>
        <pc:cxnChg chg="add mod">
          <ac:chgData name="Student - Samuel Sim Wei Xuan" userId="ef0c3dc8-a5e4-49a4-a658-fa0f00c2d01f" providerId="ADAL" clId="{48A3873F-B2EB-4FBB-A7D0-B9AC1427642F}" dt="2021-11-11T12:10:09.808" v="5377" actId="1076"/>
          <ac:cxnSpMkLst>
            <pc:docMk/>
            <pc:sldMk cId="1789045704" sldId="296"/>
            <ac:cxnSpMk id="20" creationId="{18ECD78B-5A5C-40C8-A0F0-EFF0FE33A8C9}"/>
          </ac:cxnSpMkLst>
        </pc:cxnChg>
        <pc:cxnChg chg="del mod">
          <ac:chgData name="Student - Samuel Sim Wei Xuan" userId="ef0c3dc8-a5e4-49a4-a658-fa0f00c2d01f" providerId="ADAL" clId="{48A3873F-B2EB-4FBB-A7D0-B9AC1427642F}" dt="2021-11-11T12:09:01.334" v="5268" actId="478"/>
          <ac:cxnSpMkLst>
            <pc:docMk/>
            <pc:sldMk cId="1789045704" sldId="296"/>
            <ac:cxnSpMk id="31" creationId="{BE993F2A-B41B-4F67-AFA9-7DD89FBBAF40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1T12:12:09.351" v="5459" actId="20577"/>
        <pc:sldMkLst>
          <pc:docMk/>
          <pc:sldMk cId="3618280106" sldId="297"/>
        </pc:sldMkLst>
        <pc:spChg chg="del">
          <ac:chgData name="Student - Samuel Sim Wei Xuan" userId="ef0c3dc8-a5e4-49a4-a658-fa0f00c2d01f" providerId="ADAL" clId="{48A3873F-B2EB-4FBB-A7D0-B9AC1427642F}" dt="2021-11-11T12:11:04.191" v="5401" actId="478"/>
          <ac:spMkLst>
            <pc:docMk/>
            <pc:sldMk cId="3618280106" sldId="297"/>
            <ac:spMk id="15" creationId="{5CCA58F9-97ED-4DF4-B251-7423FE68D44B}"/>
          </ac:spMkLst>
        </pc:spChg>
        <pc:spChg chg="add del">
          <ac:chgData name="Student - Samuel Sim Wei Xuan" userId="ef0c3dc8-a5e4-49a4-a658-fa0f00c2d01f" providerId="ADAL" clId="{48A3873F-B2EB-4FBB-A7D0-B9AC1427642F}" dt="2021-11-11T12:11:03.605" v="5400" actId="478"/>
          <ac:spMkLst>
            <pc:docMk/>
            <pc:sldMk cId="3618280106" sldId="297"/>
            <ac:spMk id="17" creationId="{DD7E9B4B-73FD-43BB-8191-99393F0F1B29}"/>
          </ac:spMkLst>
        </pc:spChg>
        <pc:spChg chg="del">
          <ac:chgData name="Student - Samuel Sim Wei Xuan" userId="ef0c3dc8-a5e4-49a4-a658-fa0f00c2d01f" providerId="ADAL" clId="{48A3873F-B2EB-4FBB-A7D0-B9AC1427642F}" dt="2021-11-11T12:11:09.592" v="5405" actId="478"/>
          <ac:spMkLst>
            <pc:docMk/>
            <pc:sldMk cId="3618280106" sldId="297"/>
            <ac:spMk id="18" creationId="{85493AFE-8006-4431-810A-9C60968ADE91}"/>
          </ac:spMkLst>
        </pc:spChg>
        <pc:spChg chg="add del mod">
          <ac:chgData name="Student - Samuel Sim Wei Xuan" userId="ef0c3dc8-a5e4-49a4-a658-fa0f00c2d01f" providerId="ADAL" clId="{48A3873F-B2EB-4FBB-A7D0-B9AC1427642F}" dt="2021-11-11T12:11:04.673" v="5402" actId="478"/>
          <ac:spMkLst>
            <pc:docMk/>
            <pc:sldMk cId="3618280106" sldId="297"/>
            <ac:spMk id="19" creationId="{45AF0967-DB5B-4FA6-B1B8-88FCCBA6B81F}"/>
          </ac:spMkLst>
        </pc:spChg>
        <pc:spChg chg="add del mod">
          <ac:chgData name="Student - Samuel Sim Wei Xuan" userId="ef0c3dc8-a5e4-49a4-a658-fa0f00c2d01f" providerId="ADAL" clId="{48A3873F-B2EB-4FBB-A7D0-B9AC1427642F}" dt="2021-11-11T12:11:45.692" v="5436" actId="14100"/>
          <ac:spMkLst>
            <pc:docMk/>
            <pc:sldMk cId="3618280106" sldId="297"/>
            <ac:spMk id="24" creationId="{89238AEE-6EE4-459D-AA6A-3CDE8AFE5487}"/>
          </ac:spMkLst>
        </pc:spChg>
        <pc:spChg chg="add mod">
          <ac:chgData name="Student - Samuel Sim Wei Xuan" userId="ef0c3dc8-a5e4-49a4-a658-fa0f00c2d01f" providerId="ADAL" clId="{48A3873F-B2EB-4FBB-A7D0-B9AC1427642F}" dt="2021-11-11T12:12:09.351" v="5459" actId="20577"/>
          <ac:spMkLst>
            <pc:docMk/>
            <pc:sldMk cId="3618280106" sldId="297"/>
            <ac:spMk id="25" creationId="{6D140B99-F6B5-4706-AEB5-AAB47415377F}"/>
          </ac:spMkLst>
        </pc:spChg>
        <pc:spChg chg="add mod">
          <ac:chgData name="Student - Samuel Sim Wei Xuan" userId="ef0c3dc8-a5e4-49a4-a658-fa0f00c2d01f" providerId="ADAL" clId="{48A3873F-B2EB-4FBB-A7D0-B9AC1427642F}" dt="2021-11-11T12:10:48.322" v="5386"/>
          <ac:spMkLst>
            <pc:docMk/>
            <pc:sldMk cId="3618280106" sldId="297"/>
            <ac:spMk id="26" creationId="{F2A7B995-A69F-4BF4-87E6-EFF3733B7B9C}"/>
          </ac:spMkLst>
        </pc:spChg>
        <pc:picChg chg="del">
          <ac:chgData name="Student - Samuel Sim Wei Xuan" userId="ef0c3dc8-a5e4-49a4-a658-fa0f00c2d01f" providerId="ADAL" clId="{48A3873F-B2EB-4FBB-A7D0-B9AC1427642F}" dt="2021-11-11T12:10:47.338" v="5385" actId="478"/>
          <ac:picMkLst>
            <pc:docMk/>
            <pc:sldMk cId="3618280106" sldId="297"/>
            <ac:picMk id="10" creationId="{EFBDBFC3-F53B-4A6E-9A39-3F57E355128F}"/>
          </ac:picMkLst>
        </pc:picChg>
        <pc:picChg chg="add del mod">
          <ac:chgData name="Student - Samuel Sim Wei Xuan" userId="ef0c3dc8-a5e4-49a4-a658-fa0f00c2d01f" providerId="ADAL" clId="{48A3873F-B2EB-4FBB-A7D0-B9AC1427642F}" dt="2021-11-11T12:11:35.928" v="5431" actId="478"/>
          <ac:picMkLst>
            <pc:docMk/>
            <pc:sldMk cId="3618280106" sldId="297"/>
            <ac:picMk id="27" creationId="{AF7F5F92-1917-4938-B5E6-6D0306310E2E}"/>
          </ac:picMkLst>
        </pc:picChg>
        <pc:picChg chg="add mod ord">
          <ac:chgData name="Student - Samuel Sim Wei Xuan" userId="ef0c3dc8-a5e4-49a4-a658-fa0f00c2d01f" providerId="ADAL" clId="{48A3873F-B2EB-4FBB-A7D0-B9AC1427642F}" dt="2021-11-11T12:11:40.424" v="5433" actId="167"/>
          <ac:picMkLst>
            <pc:docMk/>
            <pc:sldMk cId="3618280106" sldId="297"/>
            <ac:picMk id="28" creationId="{25EE8ED9-09C4-4D44-A09A-F97A133B7E31}"/>
          </ac:picMkLst>
        </pc:picChg>
        <pc:cxnChg chg="add del mod">
          <ac:chgData name="Student - Samuel Sim Wei Xuan" userId="ef0c3dc8-a5e4-49a4-a658-fa0f00c2d01f" providerId="ADAL" clId="{48A3873F-B2EB-4FBB-A7D0-B9AC1427642F}" dt="2021-11-11T12:11:02.812" v="5399" actId="478"/>
          <ac:cxnSpMkLst>
            <pc:docMk/>
            <pc:sldMk cId="3618280106" sldId="297"/>
            <ac:cxnSpMk id="16" creationId="{17DEF92D-A3BB-447C-9C6E-51FDA52FD308}"/>
          </ac:cxnSpMkLst>
        </pc:cxnChg>
        <pc:cxnChg chg="add del mod">
          <ac:chgData name="Student - Samuel Sim Wei Xuan" userId="ef0c3dc8-a5e4-49a4-a658-fa0f00c2d01f" providerId="ADAL" clId="{48A3873F-B2EB-4FBB-A7D0-B9AC1427642F}" dt="2021-11-11T12:11:05.536" v="5403" actId="478"/>
          <ac:cxnSpMkLst>
            <pc:docMk/>
            <pc:sldMk cId="3618280106" sldId="297"/>
            <ac:cxnSpMk id="20" creationId="{18ECD78B-5A5C-40C8-A0F0-EFF0FE33A8C9}"/>
          </ac:cxnSpMkLst>
        </pc:cxnChg>
        <pc:cxnChg chg="add mod">
          <ac:chgData name="Student - Samuel Sim Wei Xuan" userId="ef0c3dc8-a5e4-49a4-a658-fa0f00c2d01f" providerId="ADAL" clId="{48A3873F-B2EB-4FBB-A7D0-B9AC1427642F}" dt="2021-11-11T12:11:45.692" v="5436" actId="14100"/>
          <ac:cxnSpMkLst>
            <pc:docMk/>
            <pc:sldMk cId="3618280106" sldId="297"/>
            <ac:cxnSpMk id="22" creationId="{D2C3836A-0FA0-431B-86F8-FB833A89537A}"/>
          </ac:cxnSpMkLst>
        </pc:cxnChg>
      </pc:sldChg>
      <pc:sldChg chg="add del">
        <pc:chgData name="Student - Samuel Sim Wei Xuan" userId="ef0c3dc8-a5e4-49a4-a658-fa0f00c2d01f" providerId="ADAL" clId="{48A3873F-B2EB-4FBB-A7D0-B9AC1427642F}" dt="2021-11-11T12:12:55.503" v="5462" actId="47"/>
        <pc:sldMkLst>
          <pc:docMk/>
          <pc:sldMk cId="2932175758" sldId="298"/>
        </pc:sldMkLst>
      </pc:sldChg>
      <pc:sldChg chg="delSp modSp add mod">
        <pc:chgData name="Student - Samuel Sim Wei Xuan" userId="ef0c3dc8-a5e4-49a4-a658-fa0f00c2d01f" providerId="ADAL" clId="{48A3873F-B2EB-4FBB-A7D0-B9AC1427642F}" dt="2021-11-11T12:14:58.193" v="5563" actId="20577"/>
        <pc:sldMkLst>
          <pc:docMk/>
          <pc:sldMk cId="877848020" sldId="299"/>
        </pc:sldMkLst>
        <pc:spChg chg="mod">
          <ac:chgData name="Student - Samuel Sim Wei Xuan" userId="ef0c3dc8-a5e4-49a4-a658-fa0f00c2d01f" providerId="ADAL" clId="{48A3873F-B2EB-4FBB-A7D0-B9AC1427642F}" dt="2021-11-11T12:13:53.785" v="5469" actId="14100"/>
          <ac:spMkLst>
            <pc:docMk/>
            <pc:sldMk cId="877848020" sldId="299"/>
            <ac:spMk id="15" creationId="{5CCA58F9-97ED-4DF4-B251-7423FE68D44B}"/>
          </ac:spMkLst>
        </pc:spChg>
        <pc:spChg chg="mod">
          <ac:chgData name="Student - Samuel Sim Wei Xuan" userId="ef0c3dc8-a5e4-49a4-a658-fa0f00c2d01f" providerId="ADAL" clId="{48A3873F-B2EB-4FBB-A7D0-B9AC1427642F}" dt="2021-11-11T12:13:03.217" v="5463" actId="1076"/>
          <ac:spMkLst>
            <pc:docMk/>
            <pc:sldMk cId="877848020" sldId="299"/>
            <ac:spMk id="17" creationId="{DD7E9B4B-73FD-43BB-8191-99393F0F1B29}"/>
          </ac:spMkLst>
        </pc:spChg>
        <pc:spChg chg="mod">
          <ac:chgData name="Student - Samuel Sim Wei Xuan" userId="ef0c3dc8-a5e4-49a4-a658-fa0f00c2d01f" providerId="ADAL" clId="{48A3873F-B2EB-4FBB-A7D0-B9AC1427642F}" dt="2021-11-11T12:14:58.193" v="5563" actId="20577"/>
          <ac:spMkLst>
            <pc:docMk/>
            <pc:sldMk cId="877848020" sldId="299"/>
            <ac:spMk id="18" creationId="{85493AFE-8006-4431-810A-9C60968ADE91}"/>
          </ac:spMkLst>
        </pc:spChg>
        <pc:spChg chg="del">
          <ac:chgData name="Student - Samuel Sim Wei Xuan" userId="ef0c3dc8-a5e4-49a4-a658-fa0f00c2d01f" providerId="ADAL" clId="{48A3873F-B2EB-4FBB-A7D0-B9AC1427642F}" dt="2021-11-11T12:13:04.979" v="5464" actId="478"/>
          <ac:spMkLst>
            <pc:docMk/>
            <pc:sldMk cId="877848020" sldId="299"/>
            <ac:spMk id="19" creationId="{45AF0967-DB5B-4FA6-B1B8-88FCCBA6B81F}"/>
          </ac:spMkLst>
        </pc:spChg>
        <pc:cxnChg chg="mod">
          <ac:chgData name="Student - Samuel Sim Wei Xuan" userId="ef0c3dc8-a5e4-49a4-a658-fa0f00c2d01f" providerId="ADAL" clId="{48A3873F-B2EB-4FBB-A7D0-B9AC1427642F}" dt="2021-11-11T12:13:53.785" v="5469" actId="14100"/>
          <ac:cxnSpMkLst>
            <pc:docMk/>
            <pc:sldMk cId="877848020" sldId="299"/>
            <ac:cxnSpMk id="16" creationId="{17DEF92D-A3BB-447C-9C6E-51FDA52FD308}"/>
          </ac:cxnSpMkLst>
        </pc:cxnChg>
        <pc:cxnChg chg="del mod">
          <ac:chgData name="Student - Samuel Sim Wei Xuan" userId="ef0c3dc8-a5e4-49a4-a658-fa0f00c2d01f" providerId="ADAL" clId="{48A3873F-B2EB-4FBB-A7D0-B9AC1427642F}" dt="2021-11-11T12:13:05.666" v="5465" actId="478"/>
          <ac:cxnSpMkLst>
            <pc:docMk/>
            <pc:sldMk cId="877848020" sldId="299"/>
            <ac:cxnSpMk id="20" creationId="{18ECD78B-5A5C-40C8-A0F0-EFF0FE33A8C9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1T12:16:52.130" v="5592" actId="14100"/>
        <pc:sldMkLst>
          <pc:docMk/>
          <pc:sldMk cId="1542098297" sldId="300"/>
        </pc:sldMkLst>
        <pc:spChg chg="mod">
          <ac:chgData name="Student - Samuel Sim Wei Xuan" userId="ef0c3dc8-a5e4-49a4-a658-fa0f00c2d01f" providerId="ADAL" clId="{48A3873F-B2EB-4FBB-A7D0-B9AC1427642F}" dt="2021-11-11T12:15:37.559" v="5570" actId="14100"/>
          <ac:spMkLst>
            <pc:docMk/>
            <pc:sldMk cId="1542098297" sldId="300"/>
            <ac:spMk id="15" creationId="{5CCA58F9-97ED-4DF4-B251-7423FE68D44B}"/>
          </ac:spMkLst>
        </pc:spChg>
        <pc:spChg chg="mod">
          <ac:chgData name="Student - Samuel Sim Wei Xuan" userId="ef0c3dc8-a5e4-49a4-a658-fa0f00c2d01f" providerId="ADAL" clId="{48A3873F-B2EB-4FBB-A7D0-B9AC1427642F}" dt="2021-11-11T12:16:44.756" v="5590" actId="14100"/>
          <ac:spMkLst>
            <pc:docMk/>
            <pc:sldMk cId="1542098297" sldId="300"/>
            <ac:spMk id="17" creationId="{DD7E9B4B-73FD-43BB-8191-99393F0F1B29}"/>
          </ac:spMkLst>
        </pc:spChg>
        <pc:spChg chg="del">
          <ac:chgData name="Student - Samuel Sim Wei Xuan" userId="ef0c3dc8-a5e4-49a4-a658-fa0f00c2d01f" providerId="ADAL" clId="{48A3873F-B2EB-4FBB-A7D0-B9AC1427642F}" dt="2021-11-11T12:15:41.182" v="5572" actId="478"/>
          <ac:spMkLst>
            <pc:docMk/>
            <pc:sldMk cId="1542098297" sldId="300"/>
            <ac:spMk id="18" creationId="{85493AFE-8006-4431-810A-9C60968ADE91}"/>
          </ac:spMkLst>
        </pc:spChg>
        <pc:spChg chg="add mod">
          <ac:chgData name="Student - Samuel Sim Wei Xuan" userId="ef0c3dc8-a5e4-49a4-a658-fa0f00c2d01f" providerId="ADAL" clId="{48A3873F-B2EB-4FBB-A7D0-B9AC1427642F}" dt="2021-11-11T12:16:52.130" v="5592" actId="14100"/>
          <ac:spMkLst>
            <pc:docMk/>
            <pc:sldMk cId="1542098297" sldId="300"/>
            <ac:spMk id="19" creationId="{38BA8A97-B4E0-43D3-A775-7AB15F8CDBC5}"/>
          </ac:spMkLst>
        </pc:spChg>
        <pc:picChg chg="del">
          <ac:chgData name="Student - Samuel Sim Wei Xuan" userId="ef0c3dc8-a5e4-49a4-a658-fa0f00c2d01f" providerId="ADAL" clId="{48A3873F-B2EB-4FBB-A7D0-B9AC1427642F}" dt="2021-11-11T12:16:00.603" v="5575" actId="478"/>
          <ac:picMkLst>
            <pc:docMk/>
            <pc:sldMk cId="1542098297" sldId="300"/>
            <ac:picMk id="10" creationId="{EFBDBFC3-F53B-4A6E-9A39-3F57E355128F}"/>
          </ac:picMkLst>
        </pc:picChg>
        <pc:picChg chg="add del mod ord">
          <ac:chgData name="Student - Samuel Sim Wei Xuan" userId="ef0c3dc8-a5e4-49a4-a658-fa0f00c2d01f" providerId="ADAL" clId="{48A3873F-B2EB-4FBB-A7D0-B9AC1427642F}" dt="2021-11-11T12:16:29.609" v="5583" actId="478"/>
          <ac:picMkLst>
            <pc:docMk/>
            <pc:sldMk cId="1542098297" sldId="300"/>
            <ac:picMk id="14" creationId="{8AA8CB60-0FF1-4BA5-8EF1-1EDEB56C5DE5}"/>
          </ac:picMkLst>
        </pc:picChg>
        <pc:picChg chg="add mod ord">
          <ac:chgData name="Student - Samuel Sim Wei Xuan" userId="ef0c3dc8-a5e4-49a4-a658-fa0f00c2d01f" providerId="ADAL" clId="{48A3873F-B2EB-4FBB-A7D0-B9AC1427642F}" dt="2021-11-11T12:16:41.124" v="5589" actId="208"/>
          <ac:picMkLst>
            <pc:docMk/>
            <pc:sldMk cId="1542098297" sldId="300"/>
            <ac:picMk id="24" creationId="{17803118-E2BF-41DD-9950-E35A8AD1F346}"/>
          </ac:picMkLst>
        </pc:picChg>
        <pc:cxnChg chg="mod">
          <ac:chgData name="Student - Samuel Sim Wei Xuan" userId="ef0c3dc8-a5e4-49a4-a658-fa0f00c2d01f" providerId="ADAL" clId="{48A3873F-B2EB-4FBB-A7D0-B9AC1427642F}" dt="2021-11-11T12:16:44.756" v="5590" actId="14100"/>
          <ac:cxnSpMkLst>
            <pc:docMk/>
            <pc:sldMk cId="1542098297" sldId="300"/>
            <ac:cxnSpMk id="16" creationId="{17DEF92D-A3BB-447C-9C6E-51FDA52FD308}"/>
          </ac:cxnSpMkLst>
        </pc:cxnChg>
      </pc:sldChg>
      <pc:sldChg chg="add del">
        <pc:chgData name="Student - Samuel Sim Wei Xuan" userId="ef0c3dc8-a5e4-49a4-a658-fa0f00c2d01f" providerId="ADAL" clId="{48A3873F-B2EB-4FBB-A7D0-B9AC1427642F}" dt="2021-11-11T12:14:00.409" v="5471"/>
        <pc:sldMkLst>
          <pc:docMk/>
          <pc:sldMk cId="3749165038" sldId="300"/>
        </pc:sldMkLst>
      </pc:sldChg>
      <pc:sldChg chg="modSp add mod">
        <pc:chgData name="Student - Samuel Sim Wei Xuan" userId="ef0c3dc8-a5e4-49a4-a658-fa0f00c2d01f" providerId="ADAL" clId="{48A3873F-B2EB-4FBB-A7D0-B9AC1427642F}" dt="2021-11-11T12:17:47.762" v="5606"/>
        <pc:sldMkLst>
          <pc:docMk/>
          <pc:sldMk cId="1423353210" sldId="301"/>
        </pc:sldMkLst>
        <pc:spChg chg="mod">
          <ac:chgData name="Student - Samuel Sim Wei Xuan" userId="ef0c3dc8-a5e4-49a4-a658-fa0f00c2d01f" providerId="ADAL" clId="{48A3873F-B2EB-4FBB-A7D0-B9AC1427642F}" dt="2021-11-11T12:17:34.618" v="5603" actId="14100"/>
          <ac:spMkLst>
            <pc:docMk/>
            <pc:sldMk cId="1423353210" sldId="301"/>
            <ac:spMk id="15" creationId="{5CCA58F9-97ED-4DF4-B251-7423FE68D44B}"/>
          </ac:spMkLst>
        </pc:spChg>
        <pc:spChg chg="mod">
          <ac:chgData name="Student - Samuel Sim Wei Xuan" userId="ef0c3dc8-a5e4-49a4-a658-fa0f00c2d01f" providerId="ADAL" clId="{48A3873F-B2EB-4FBB-A7D0-B9AC1427642F}" dt="2021-11-11T12:17:30.312" v="5600" actId="14100"/>
          <ac:spMkLst>
            <pc:docMk/>
            <pc:sldMk cId="1423353210" sldId="301"/>
            <ac:spMk id="17" creationId="{DD7E9B4B-73FD-43BB-8191-99393F0F1B29}"/>
          </ac:spMkLst>
        </pc:spChg>
        <pc:spChg chg="mod">
          <ac:chgData name="Student - Samuel Sim Wei Xuan" userId="ef0c3dc8-a5e4-49a4-a658-fa0f00c2d01f" providerId="ADAL" clId="{48A3873F-B2EB-4FBB-A7D0-B9AC1427642F}" dt="2021-11-11T12:17:47.762" v="5606"/>
          <ac:spMkLst>
            <pc:docMk/>
            <pc:sldMk cId="1423353210" sldId="301"/>
            <ac:spMk id="19" creationId="{38BA8A97-B4E0-43D3-A775-7AB15F8CDBC5}"/>
          </ac:spMkLst>
        </pc:spChg>
        <pc:picChg chg="mod">
          <ac:chgData name="Student - Samuel Sim Wei Xuan" userId="ef0c3dc8-a5e4-49a4-a658-fa0f00c2d01f" providerId="ADAL" clId="{48A3873F-B2EB-4FBB-A7D0-B9AC1427642F}" dt="2021-11-11T12:17:32.244" v="5602" actId="1076"/>
          <ac:picMkLst>
            <pc:docMk/>
            <pc:sldMk cId="1423353210" sldId="301"/>
            <ac:picMk id="24" creationId="{17803118-E2BF-41DD-9950-E35A8AD1F346}"/>
          </ac:picMkLst>
        </pc:picChg>
        <pc:cxnChg chg="mod">
          <ac:chgData name="Student - Samuel Sim Wei Xuan" userId="ef0c3dc8-a5e4-49a4-a658-fa0f00c2d01f" providerId="ADAL" clId="{48A3873F-B2EB-4FBB-A7D0-B9AC1427642F}" dt="2021-11-11T12:17:34.618" v="5603" actId="14100"/>
          <ac:cxnSpMkLst>
            <pc:docMk/>
            <pc:sldMk cId="1423353210" sldId="301"/>
            <ac:cxnSpMk id="16" creationId="{17DEF92D-A3BB-447C-9C6E-51FDA52FD308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1T12:19:38.574" v="5860" actId="1076"/>
        <pc:sldMkLst>
          <pc:docMk/>
          <pc:sldMk cId="603628739" sldId="302"/>
        </pc:sldMkLst>
        <pc:spChg chg="del">
          <ac:chgData name="Student - Samuel Sim Wei Xuan" userId="ef0c3dc8-a5e4-49a4-a658-fa0f00c2d01f" providerId="ADAL" clId="{48A3873F-B2EB-4FBB-A7D0-B9AC1427642F}" dt="2021-11-11T12:18:30.207" v="5613" actId="478"/>
          <ac:spMkLst>
            <pc:docMk/>
            <pc:sldMk cId="603628739" sldId="302"/>
            <ac:spMk id="15" creationId="{5CCA58F9-97ED-4DF4-B251-7423FE68D44B}"/>
          </ac:spMkLst>
        </pc:spChg>
        <pc:spChg chg="del">
          <ac:chgData name="Student - Samuel Sim Wei Xuan" userId="ef0c3dc8-a5e4-49a4-a658-fa0f00c2d01f" providerId="ADAL" clId="{48A3873F-B2EB-4FBB-A7D0-B9AC1427642F}" dt="2021-11-11T12:18:31.590" v="5616" actId="478"/>
          <ac:spMkLst>
            <pc:docMk/>
            <pc:sldMk cId="603628739" sldId="302"/>
            <ac:spMk id="17" creationId="{DD7E9B4B-73FD-43BB-8191-99393F0F1B29}"/>
          </ac:spMkLst>
        </pc:spChg>
        <pc:spChg chg="mod">
          <ac:chgData name="Student - Samuel Sim Wei Xuan" userId="ef0c3dc8-a5e4-49a4-a658-fa0f00c2d01f" providerId="ADAL" clId="{48A3873F-B2EB-4FBB-A7D0-B9AC1427642F}" dt="2021-11-11T12:19:38.574" v="5860" actId="1076"/>
          <ac:spMkLst>
            <pc:docMk/>
            <pc:sldMk cId="603628739" sldId="302"/>
            <ac:spMk id="19" creationId="{38BA8A97-B4E0-43D3-A775-7AB15F8CDBC5}"/>
          </ac:spMkLst>
        </pc:spChg>
        <pc:picChg chg="del">
          <ac:chgData name="Student - Samuel Sim Wei Xuan" userId="ef0c3dc8-a5e4-49a4-a658-fa0f00c2d01f" providerId="ADAL" clId="{48A3873F-B2EB-4FBB-A7D0-B9AC1427642F}" dt="2021-11-11T12:18:13.390" v="5608" actId="478"/>
          <ac:picMkLst>
            <pc:docMk/>
            <pc:sldMk cId="603628739" sldId="302"/>
            <ac:picMk id="7" creationId="{C241C3BE-F4BF-4193-91A3-4B885F574906}"/>
          </ac:picMkLst>
        </pc:picChg>
        <pc:picChg chg="add mod">
          <ac:chgData name="Student - Samuel Sim Wei Xuan" userId="ef0c3dc8-a5e4-49a4-a658-fa0f00c2d01f" providerId="ADAL" clId="{48A3873F-B2EB-4FBB-A7D0-B9AC1427642F}" dt="2021-11-11T12:18:40.867" v="5622" actId="1076"/>
          <ac:picMkLst>
            <pc:docMk/>
            <pc:sldMk cId="603628739" sldId="302"/>
            <ac:picMk id="8" creationId="{E5A9DBF4-8DA4-433F-82A0-A8AF00EB7493}"/>
          </ac:picMkLst>
        </pc:picChg>
        <pc:picChg chg="add mod">
          <ac:chgData name="Student - Samuel Sim Wei Xuan" userId="ef0c3dc8-a5e4-49a4-a658-fa0f00c2d01f" providerId="ADAL" clId="{48A3873F-B2EB-4FBB-A7D0-B9AC1427642F}" dt="2021-11-11T12:18:40.867" v="5622" actId="1076"/>
          <ac:picMkLst>
            <pc:docMk/>
            <pc:sldMk cId="603628739" sldId="302"/>
            <ac:picMk id="10" creationId="{0781F422-014C-486A-B702-8A7BAD95F0AE}"/>
          </ac:picMkLst>
        </pc:picChg>
        <pc:picChg chg="add mod">
          <ac:chgData name="Student - Samuel Sim Wei Xuan" userId="ef0c3dc8-a5e4-49a4-a658-fa0f00c2d01f" providerId="ADAL" clId="{48A3873F-B2EB-4FBB-A7D0-B9AC1427642F}" dt="2021-11-11T12:18:39.276" v="5621" actId="571"/>
          <ac:picMkLst>
            <pc:docMk/>
            <pc:sldMk cId="603628739" sldId="302"/>
            <ac:picMk id="20" creationId="{5243E889-EA4F-4F52-9D3F-26A1102FE848}"/>
          </ac:picMkLst>
        </pc:picChg>
        <pc:picChg chg="add mod">
          <ac:chgData name="Student - Samuel Sim Wei Xuan" userId="ef0c3dc8-a5e4-49a4-a658-fa0f00c2d01f" providerId="ADAL" clId="{48A3873F-B2EB-4FBB-A7D0-B9AC1427642F}" dt="2021-11-11T12:18:39.276" v="5621" actId="571"/>
          <ac:picMkLst>
            <pc:docMk/>
            <pc:sldMk cId="603628739" sldId="302"/>
            <ac:picMk id="22" creationId="{637434D7-4B3F-4820-874D-8521FCC587EE}"/>
          </ac:picMkLst>
        </pc:picChg>
        <pc:picChg chg="del">
          <ac:chgData name="Student - Samuel Sim Wei Xuan" userId="ef0c3dc8-a5e4-49a4-a658-fa0f00c2d01f" providerId="ADAL" clId="{48A3873F-B2EB-4FBB-A7D0-B9AC1427642F}" dt="2021-11-11T12:18:30.872" v="5615" actId="478"/>
          <ac:picMkLst>
            <pc:docMk/>
            <pc:sldMk cId="603628739" sldId="302"/>
            <ac:picMk id="24" creationId="{17803118-E2BF-41DD-9950-E35A8AD1F346}"/>
          </ac:picMkLst>
        </pc:picChg>
        <pc:cxnChg chg="del mod">
          <ac:chgData name="Student - Samuel Sim Wei Xuan" userId="ef0c3dc8-a5e4-49a4-a658-fa0f00c2d01f" providerId="ADAL" clId="{48A3873F-B2EB-4FBB-A7D0-B9AC1427642F}" dt="2021-11-11T12:18:30.564" v="5614" actId="478"/>
          <ac:cxnSpMkLst>
            <pc:docMk/>
            <pc:sldMk cId="603628739" sldId="302"/>
            <ac:cxnSpMk id="16" creationId="{17DEF92D-A3BB-447C-9C6E-51FDA52FD308}"/>
          </ac:cxnSpMkLst>
        </pc:cxnChg>
      </pc:sldChg>
      <pc:sldChg chg="add del">
        <pc:chgData name="Student - Samuel Sim Wei Xuan" userId="ef0c3dc8-a5e4-49a4-a658-fa0f00c2d01f" providerId="ADAL" clId="{48A3873F-B2EB-4FBB-A7D0-B9AC1427642F}" dt="2021-11-11T12:17:37.330" v="5605"/>
        <pc:sldMkLst>
          <pc:docMk/>
          <pc:sldMk cId="2172149653" sldId="302"/>
        </pc:sldMkLst>
      </pc:sldChg>
      <pc:sldChg chg="addSp delSp modSp add mod">
        <pc:chgData name="Student - Samuel Sim Wei Xuan" userId="ef0c3dc8-a5e4-49a4-a658-fa0f00c2d01f" providerId="ADAL" clId="{48A3873F-B2EB-4FBB-A7D0-B9AC1427642F}" dt="2021-11-11T12:29:52.727" v="5898" actId="732"/>
        <pc:sldMkLst>
          <pc:docMk/>
          <pc:sldMk cId="3494527828" sldId="303"/>
        </pc:sldMkLst>
        <pc:picChg chg="del">
          <ac:chgData name="Student - Samuel Sim Wei Xuan" userId="ef0c3dc8-a5e4-49a4-a658-fa0f00c2d01f" providerId="ADAL" clId="{48A3873F-B2EB-4FBB-A7D0-B9AC1427642F}" dt="2021-11-11T12:29:20.091" v="5888" actId="478"/>
          <ac:picMkLst>
            <pc:docMk/>
            <pc:sldMk cId="3494527828" sldId="303"/>
            <ac:picMk id="7" creationId="{1D174241-77D0-49B8-B9A0-4B634137265A}"/>
          </ac:picMkLst>
        </pc:picChg>
        <pc:picChg chg="add mod modCrop">
          <ac:chgData name="Student - Samuel Sim Wei Xuan" userId="ef0c3dc8-a5e4-49a4-a658-fa0f00c2d01f" providerId="ADAL" clId="{48A3873F-B2EB-4FBB-A7D0-B9AC1427642F}" dt="2021-11-11T12:29:52.727" v="5898" actId="732"/>
          <ac:picMkLst>
            <pc:docMk/>
            <pc:sldMk cId="3494527828" sldId="303"/>
            <ac:picMk id="8" creationId="{A5D25376-70D4-44B3-A486-047EBBA05A36}"/>
          </ac:picMkLst>
        </pc:picChg>
      </pc:sldChg>
      <pc:sldChg chg="delSp modSp add mod ord">
        <pc:chgData name="Student - Samuel Sim Wei Xuan" userId="ef0c3dc8-a5e4-49a4-a658-fa0f00c2d01f" providerId="ADAL" clId="{48A3873F-B2EB-4FBB-A7D0-B9AC1427642F}" dt="2021-11-11T12:33:55.166" v="6107" actId="14100"/>
        <pc:sldMkLst>
          <pc:docMk/>
          <pc:sldMk cId="1961169747" sldId="304"/>
        </pc:sldMkLst>
        <pc:spChg chg="mod">
          <ac:chgData name="Student - Samuel Sim Wei Xuan" userId="ef0c3dc8-a5e4-49a4-a658-fa0f00c2d01f" providerId="ADAL" clId="{48A3873F-B2EB-4FBB-A7D0-B9AC1427642F}" dt="2021-11-11T12:33:09.379" v="5907" actId="1076"/>
          <ac:spMkLst>
            <pc:docMk/>
            <pc:sldMk cId="1961169747" sldId="304"/>
            <ac:spMk id="15" creationId="{7335536E-5CE8-49D2-92FA-358B0A582D9D}"/>
          </ac:spMkLst>
        </pc:spChg>
        <pc:spChg chg="del">
          <ac:chgData name="Student - Samuel Sim Wei Xuan" userId="ef0c3dc8-a5e4-49a4-a658-fa0f00c2d01f" providerId="ADAL" clId="{48A3873F-B2EB-4FBB-A7D0-B9AC1427642F}" dt="2021-11-11T12:33:45.443" v="6103" actId="478"/>
          <ac:spMkLst>
            <pc:docMk/>
            <pc:sldMk cId="1961169747" sldId="304"/>
            <ac:spMk id="27" creationId="{A3DACDC2-A51C-4488-8949-CE605E41021E}"/>
          </ac:spMkLst>
        </pc:spChg>
        <pc:spChg chg="mod">
          <ac:chgData name="Student - Samuel Sim Wei Xuan" userId="ef0c3dc8-a5e4-49a4-a658-fa0f00c2d01f" providerId="ADAL" clId="{48A3873F-B2EB-4FBB-A7D0-B9AC1427642F}" dt="2021-11-11T12:33:55.166" v="6107" actId="14100"/>
          <ac:spMkLst>
            <pc:docMk/>
            <pc:sldMk cId="1961169747" sldId="304"/>
            <ac:spMk id="31" creationId="{275C91D8-82CA-4509-9ACB-E1C1AE043B5E}"/>
          </ac:spMkLst>
        </pc:spChg>
        <pc:spChg chg="mod">
          <ac:chgData name="Student - Samuel Sim Wei Xuan" userId="ef0c3dc8-a5e4-49a4-a658-fa0f00c2d01f" providerId="ADAL" clId="{48A3873F-B2EB-4FBB-A7D0-B9AC1427642F}" dt="2021-11-11T12:33:14.223" v="5910" actId="14100"/>
          <ac:spMkLst>
            <pc:docMk/>
            <pc:sldMk cId="1961169747" sldId="304"/>
            <ac:spMk id="38" creationId="{B73CFCF8-A2E7-464F-A8BD-1EFA22CDFBDB}"/>
          </ac:spMkLst>
        </pc:spChg>
        <pc:picChg chg="del">
          <ac:chgData name="Student - Samuel Sim Wei Xuan" userId="ef0c3dc8-a5e4-49a4-a658-fa0f00c2d01f" providerId="ADAL" clId="{48A3873F-B2EB-4FBB-A7D0-B9AC1427642F}" dt="2021-11-11T12:33:44.248" v="6102" actId="478"/>
          <ac:picMkLst>
            <pc:docMk/>
            <pc:sldMk cId="1961169747" sldId="304"/>
            <ac:picMk id="14" creationId="{F96E851C-0FA0-4BCA-AD4B-AC250771093E}"/>
          </ac:picMkLst>
        </pc:picChg>
        <pc:picChg chg="mod">
          <ac:chgData name="Student - Samuel Sim Wei Xuan" userId="ef0c3dc8-a5e4-49a4-a658-fa0f00c2d01f" providerId="ADAL" clId="{48A3873F-B2EB-4FBB-A7D0-B9AC1427642F}" dt="2021-11-11T12:33:48.101" v="6105" actId="14100"/>
          <ac:picMkLst>
            <pc:docMk/>
            <pc:sldMk cId="1961169747" sldId="304"/>
            <ac:picMk id="34" creationId="{12488729-3FC7-46F8-AE95-6920D7B60320}"/>
          </ac:picMkLst>
        </pc:picChg>
        <pc:cxnChg chg="del mod">
          <ac:chgData name="Student - Samuel Sim Wei Xuan" userId="ef0c3dc8-a5e4-49a4-a658-fa0f00c2d01f" providerId="ADAL" clId="{48A3873F-B2EB-4FBB-A7D0-B9AC1427642F}" dt="2021-11-11T12:33:46.373" v="6104" actId="478"/>
          <ac:cxnSpMkLst>
            <pc:docMk/>
            <pc:sldMk cId="1961169747" sldId="304"/>
            <ac:cxnSpMk id="25" creationId="{7A835168-42DA-402A-9779-23BB3302B089}"/>
          </ac:cxnSpMkLst>
        </pc:cxnChg>
      </pc:sldChg>
      <pc:sldChg chg="delSp modSp add mod">
        <pc:chgData name="Student - Samuel Sim Wei Xuan" userId="ef0c3dc8-a5e4-49a4-a658-fa0f00c2d01f" providerId="ADAL" clId="{48A3873F-B2EB-4FBB-A7D0-B9AC1427642F}" dt="2021-11-11T12:34:49.638" v="6189" actId="1076"/>
        <pc:sldMkLst>
          <pc:docMk/>
          <pc:sldMk cId="2390096631" sldId="305"/>
        </pc:sldMkLst>
        <pc:spChg chg="mod">
          <ac:chgData name="Student - Samuel Sim Wei Xuan" userId="ef0c3dc8-a5e4-49a4-a658-fa0f00c2d01f" providerId="ADAL" clId="{48A3873F-B2EB-4FBB-A7D0-B9AC1427642F}" dt="2021-11-11T12:34:43.112" v="6185" actId="14100"/>
          <ac:spMkLst>
            <pc:docMk/>
            <pc:sldMk cId="2390096631" sldId="305"/>
            <ac:spMk id="11" creationId="{C095C119-043D-45BD-96F2-38EBDC6D9F09}"/>
          </ac:spMkLst>
        </pc:spChg>
        <pc:spChg chg="mod">
          <ac:chgData name="Student - Samuel Sim Wei Xuan" userId="ef0c3dc8-a5e4-49a4-a658-fa0f00c2d01f" providerId="ADAL" clId="{48A3873F-B2EB-4FBB-A7D0-B9AC1427642F}" dt="2021-11-11T12:34:49.638" v="6189" actId="1076"/>
          <ac:spMkLst>
            <pc:docMk/>
            <pc:sldMk cId="2390096631" sldId="305"/>
            <ac:spMk id="13" creationId="{04BAFEE1-28F6-4334-AE41-44EB3C2E9607}"/>
          </ac:spMkLst>
        </pc:spChg>
        <pc:spChg chg="del">
          <ac:chgData name="Student - Samuel Sim Wei Xuan" userId="ef0c3dc8-a5e4-49a4-a658-fa0f00c2d01f" providerId="ADAL" clId="{48A3873F-B2EB-4FBB-A7D0-B9AC1427642F}" dt="2021-11-11T12:34:37.247" v="6180" actId="478"/>
          <ac:spMkLst>
            <pc:docMk/>
            <pc:sldMk cId="2390096631" sldId="305"/>
            <ac:spMk id="16" creationId="{00CE27C8-02F4-4397-85DC-AFEDBAE079C2}"/>
          </ac:spMkLst>
        </pc:spChg>
        <pc:spChg chg="del">
          <ac:chgData name="Student - Samuel Sim Wei Xuan" userId="ef0c3dc8-a5e4-49a4-a658-fa0f00c2d01f" providerId="ADAL" clId="{48A3873F-B2EB-4FBB-A7D0-B9AC1427642F}" dt="2021-11-11T12:34:44.584" v="6186" actId="478"/>
          <ac:spMkLst>
            <pc:docMk/>
            <pc:sldMk cId="2390096631" sldId="305"/>
            <ac:spMk id="18" creationId="{48804BCA-0E44-4369-95B7-333E38915C51}"/>
          </ac:spMkLst>
        </pc:spChg>
        <pc:spChg chg="del">
          <ac:chgData name="Student - Samuel Sim Wei Xuan" userId="ef0c3dc8-a5e4-49a4-a658-fa0f00c2d01f" providerId="ADAL" clId="{48A3873F-B2EB-4FBB-A7D0-B9AC1427642F}" dt="2021-11-11T12:34:39.408" v="6183" actId="478"/>
          <ac:spMkLst>
            <pc:docMk/>
            <pc:sldMk cId="2390096631" sldId="305"/>
            <ac:spMk id="24" creationId="{B6265BDF-0946-4CEE-9889-D92F12310E5E}"/>
          </ac:spMkLst>
        </pc:spChg>
        <pc:picChg chg="del">
          <ac:chgData name="Student - Samuel Sim Wei Xuan" userId="ef0c3dc8-a5e4-49a4-a658-fa0f00c2d01f" providerId="ADAL" clId="{48A3873F-B2EB-4FBB-A7D0-B9AC1427642F}" dt="2021-11-11T12:34:36.538" v="6179" actId="478"/>
          <ac:picMkLst>
            <pc:docMk/>
            <pc:sldMk cId="2390096631" sldId="305"/>
            <ac:picMk id="9" creationId="{0444AC36-E9DA-43D0-8CDF-9F39D1D80118}"/>
          </ac:picMkLst>
        </pc:picChg>
        <pc:picChg chg="del">
          <ac:chgData name="Student - Samuel Sim Wei Xuan" userId="ef0c3dc8-a5e4-49a4-a658-fa0f00c2d01f" providerId="ADAL" clId="{48A3873F-B2EB-4FBB-A7D0-B9AC1427642F}" dt="2021-11-11T12:34:36.272" v="6178" actId="478"/>
          <ac:picMkLst>
            <pc:docMk/>
            <pc:sldMk cId="2390096631" sldId="305"/>
            <ac:picMk id="17" creationId="{1F7CECF8-5EDA-4EE0-B5B0-0E3FEFA8BDC0}"/>
          </ac:picMkLst>
        </pc:picChg>
        <pc:cxnChg chg="del mod">
          <ac:chgData name="Student - Samuel Sim Wei Xuan" userId="ef0c3dc8-a5e4-49a4-a658-fa0f00c2d01f" providerId="ADAL" clId="{48A3873F-B2EB-4FBB-A7D0-B9AC1427642F}" dt="2021-11-11T12:34:37.661" v="6181" actId="478"/>
          <ac:cxnSpMkLst>
            <pc:docMk/>
            <pc:sldMk cId="2390096631" sldId="305"/>
            <ac:cxnSpMk id="14" creationId="{D292EB1A-4A0A-461C-89F5-ECD88D37F29E}"/>
          </ac:cxnSpMkLst>
        </pc:cxnChg>
        <pc:cxnChg chg="del mod">
          <ac:chgData name="Student - Samuel Sim Wei Xuan" userId="ef0c3dc8-a5e4-49a4-a658-fa0f00c2d01f" providerId="ADAL" clId="{48A3873F-B2EB-4FBB-A7D0-B9AC1427642F}" dt="2021-11-11T12:34:38.508" v="6182" actId="478"/>
          <ac:cxnSpMkLst>
            <pc:docMk/>
            <pc:sldMk cId="2390096631" sldId="305"/>
            <ac:cxnSpMk id="22" creationId="{21FCE54F-9CFD-4947-897E-BFB573F6FCA4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1T12:44:27.382" v="6932" actId="20577"/>
        <pc:sldMkLst>
          <pc:docMk/>
          <pc:sldMk cId="4100532031" sldId="306"/>
        </pc:sldMkLst>
        <pc:spChg chg="del">
          <ac:chgData name="Student - Samuel Sim Wei Xuan" userId="ef0c3dc8-a5e4-49a4-a658-fa0f00c2d01f" providerId="ADAL" clId="{48A3873F-B2EB-4FBB-A7D0-B9AC1427642F}" dt="2021-11-11T12:37:17.889" v="6221" actId="478"/>
          <ac:spMkLst>
            <pc:docMk/>
            <pc:sldMk cId="4100532031" sldId="306"/>
            <ac:spMk id="18" creationId="{5CCDDE90-6881-4AD8-9E55-1FD8B3A1A4A6}"/>
          </ac:spMkLst>
        </pc:spChg>
        <pc:spChg chg="del">
          <ac:chgData name="Student - Samuel Sim Wei Xuan" userId="ef0c3dc8-a5e4-49a4-a658-fa0f00c2d01f" providerId="ADAL" clId="{48A3873F-B2EB-4FBB-A7D0-B9AC1427642F}" dt="2021-11-11T12:37:19.609" v="6224" actId="478"/>
          <ac:spMkLst>
            <pc:docMk/>
            <pc:sldMk cId="4100532031" sldId="306"/>
            <ac:spMk id="20" creationId="{A2C22C8D-12F8-4B61-ACDC-3CCF94702A0C}"/>
          </ac:spMkLst>
        </pc:spChg>
        <pc:spChg chg="mod">
          <ac:chgData name="Student - Samuel Sim Wei Xuan" userId="ef0c3dc8-a5e4-49a4-a658-fa0f00c2d01f" providerId="ADAL" clId="{48A3873F-B2EB-4FBB-A7D0-B9AC1427642F}" dt="2021-11-11T12:40:29.454" v="6698" actId="20577"/>
          <ac:spMkLst>
            <pc:docMk/>
            <pc:sldMk cId="4100532031" sldId="306"/>
            <ac:spMk id="21" creationId="{324733AC-C6C2-4D53-BFA7-D64FE8432D89}"/>
          </ac:spMkLst>
        </pc:spChg>
        <pc:spChg chg="del">
          <ac:chgData name="Student - Samuel Sim Wei Xuan" userId="ef0c3dc8-a5e4-49a4-a658-fa0f00c2d01f" providerId="ADAL" clId="{48A3873F-B2EB-4FBB-A7D0-B9AC1427642F}" dt="2021-11-11T12:37:18.976" v="6223" actId="478"/>
          <ac:spMkLst>
            <pc:docMk/>
            <pc:sldMk cId="4100532031" sldId="306"/>
            <ac:spMk id="32" creationId="{20EDAD74-6009-4199-9D60-AC2871039F21}"/>
          </ac:spMkLst>
        </pc:spChg>
        <pc:spChg chg="del">
          <ac:chgData name="Student - Samuel Sim Wei Xuan" userId="ef0c3dc8-a5e4-49a4-a658-fa0f00c2d01f" providerId="ADAL" clId="{48A3873F-B2EB-4FBB-A7D0-B9AC1427642F}" dt="2021-11-11T12:37:18.206" v="6222" actId="478"/>
          <ac:spMkLst>
            <pc:docMk/>
            <pc:sldMk cId="4100532031" sldId="306"/>
            <ac:spMk id="35" creationId="{F27A5DD2-5A5F-400F-95A0-F3AF25599F6A}"/>
          </ac:spMkLst>
        </pc:spChg>
        <pc:spChg chg="del">
          <ac:chgData name="Student - Samuel Sim Wei Xuan" userId="ef0c3dc8-a5e4-49a4-a658-fa0f00c2d01f" providerId="ADAL" clId="{48A3873F-B2EB-4FBB-A7D0-B9AC1427642F}" dt="2021-11-11T12:36:51.647" v="6220" actId="478"/>
          <ac:spMkLst>
            <pc:docMk/>
            <pc:sldMk cId="4100532031" sldId="306"/>
            <ac:spMk id="40" creationId="{F39EE42F-B00F-408A-95DE-4FE698567BA6}"/>
          </ac:spMkLst>
        </pc:spChg>
        <pc:spChg chg="del mod">
          <ac:chgData name="Student - Samuel Sim Wei Xuan" userId="ef0c3dc8-a5e4-49a4-a658-fa0f00c2d01f" providerId="ADAL" clId="{48A3873F-B2EB-4FBB-A7D0-B9AC1427642F}" dt="2021-11-11T12:40:40.557" v="6719" actId="478"/>
          <ac:spMkLst>
            <pc:docMk/>
            <pc:sldMk cId="4100532031" sldId="306"/>
            <ac:spMk id="41" creationId="{A85194D2-393A-4139-827D-6220D012768E}"/>
          </ac:spMkLst>
        </pc:spChg>
        <pc:spChg chg="mod">
          <ac:chgData name="Student - Samuel Sim Wei Xuan" userId="ef0c3dc8-a5e4-49a4-a658-fa0f00c2d01f" providerId="ADAL" clId="{48A3873F-B2EB-4FBB-A7D0-B9AC1427642F}" dt="2021-11-11T12:44:27.382" v="6932" actId="20577"/>
          <ac:spMkLst>
            <pc:docMk/>
            <pc:sldMk cId="4100532031" sldId="306"/>
            <ac:spMk id="46" creationId="{271F1A6A-C3F3-490A-BEB4-E88D5C053F21}"/>
          </ac:spMkLst>
        </pc:spChg>
        <pc:grpChg chg="del">
          <ac:chgData name="Student - Samuel Sim Wei Xuan" userId="ef0c3dc8-a5e4-49a4-a658-fa0f00c2d01f" providerId="ADAL" clId="{48A3873F-B2EB-4FBB-A7D0-B9AC1427642F}" dt="2021-11-11T12:36:51.362" v="6219" actId="478"/>
          <ac:grpSpMkLst>
            <pc:docMk/>
            <pc:sldMk cId="4100532031" sldId="306"/>
            <ac:grpSpMk id="15" creationId="{5C37597C-83D1-40A0-830A-16683B5595A7}"/>
          </ac:grpSpMkLst>
        </pc:grpChg>
        <pc:picChg chg="add mod modCrop">
          <ac:chgData name="Student - Samuel Sim Wei Xuan" userId="ef0c3dc8-a5e4-49a4-a658-fa0f00c2d01f" providerId="ADAL" clId="{48A3873F-B2EB-4FBB-A7D0-B9AC1427642F}" dt="2021-11-11T12:43:23.042" v="6752" actId="1076"/>
          <ac:picMkLst>
            <pc:docMk/>
            <pc:sldMk cId="4100532031" sldId="306"/>
            <ac:picMk id="7" creationId="{E0D61D62-EDEC-4964-928B-E99E352E182D}"/>
          </ac:picMkLst>
        </pc:picChg>
        <pc:picChg chg="add mod">
          <ac:chgData name="Student - Samuel Sim Wei Xuan" userId="ef0c3dc8-a5e4-49a4-a658-fa0f00c2d01f" providerId="ADAL" clId="{48A3873F-B2EB-4FBB-A7D0-B9AC1427642F}" dt="2021-11-11T12:43:23.042" v="6752" actId="1076"/>
          <ac:picMkLst>
            <pc:docMk/>
            <pc:sldMk cId="4100532031" sldId="306"/>
            <ac:picMk id="10" creationId="{86132610-9DB5-4C40-AC40-190DDC4CA6D1}"/>
          </ac:picMkLst>
        </pc:picChg>
        <pc:picChg chg="add mod modCrop">
          <ac:chgData name="Student - Samuel Sim Wei Xuan" userId="ef0c3dc8-a5e4-49a4-a658-fa0f00c2d01f" providerId="ADAL" clId="{48A3873F-B2EB-4FBB-A7D0-B9AC1427642F}" dt="2021-11-11T12:43:23.042" v="6752" actId="1076"/>
          <ac:picMkLst>
            <pc:docMk/>
            <pc:sldMk cId="4100532031" sldId="306"/>
            <ac:picMk id="16" creationId="{E20B2698-408E-4AFE-951C-B0F53E9A9488}"/>
          </ac:picMkLst>
        </pc:picChg>
        <pc:picChg chg="del">
          <ac:chgData name="Student - Samuel Sim Wei Xuan" userId="ef0c3dc8-a5e4-49a4-a658-fa0f00c2d01f" providerId="ADAL" clId="{48A3873F-B2EB-4FBB-A7D0-B9AC1427642F}" dt="2021-11-11T12:36:50.726" v="6218" actId="478"/>
          <ac:picMkLst>
            <pc:docMk/>
            <pc:sldMk cId="4100532031" sldId="306"/>
            <ac:picMk id="49" creationId="{F376AEF0-2433-4372-8E75-B88AC1AC404D}"/>
          </ac:picMkLst>
        </pc:picChg>
        <pc:cxnChg chg="del mod">
          <ac:chgData name="Student - Samuel Sim Wei Xuan" userId="ef0c3dc8-a5e4-49a4-a658-fa0f00c2d01f" providerId="ADAL" clId="{48A3873F-B2EB-4FBB-A7D0-B9AC1427642F}" dt="2021-11-11T12:37:19.892" v="6225" actId="478"/>
          <ac:cxnSpMkLst>
            <pc:docMk/>
            <pc:sldMk cId="4100532031" sldId="306"/>
            <ac:cxnSpMk id="19" creationId="{A843E8A8-00A1-4029-9994-A666C339AC44}"/>
          </ac:cxnSpMkLst>
        </pc:cxnChg>
        <pc:cxnChg chg="del mod">
          <ac:chgData name="Student - Samuel Sim Wei Xuan" userId="ef0c3dc8-a5e4-49a4-a658-fa0f00c2d01f" providerId="ADAL" clId="{48A3873F-B2EB-4FBB-A7D0-B9AC1427642F}" dt="2021-11-11T12:37:20.300" v="6226" actId="478"/>
          <ac:cxnSpMkLst>
            <pc:docMk/>
            <pc:sldMk cId="4100532031" sldId="306"/>
            <ac:cxnSpMk id="33" creationId="{D1D620DB-3489-4D53-A817-F8437F9006A7}"/>
          </ac:cxnSpMkLst>
        </pc:cxnChg>
        <pc:cxnChg chg="del mod">
          <ac:chgData name="Student - Samuel Sim Wei Xuan" userId="ef0c3dc8-a5e4-49a4-a658-fa0f00c2d01f" providerId="ADAL" clId="{48A3873F-B2EB-4FBB-A7D0-B9AC1427642F}" dt="2021-11-11T12:37:20.977" v="6227" actId="478"/>
          <ac:cxnSpMkLst>
            <pc:docMk/>
            <pc:sldMk cId="4100532031" sldId="306"/>
            <ac:cxnSpMk id="36" creationId="{ECDC16EA-5A58-4EDA-9023-D3342212B44B}"/>
          </ac:cxnSpMkLst>
        </pc:cxnChg>
      </pc:sldChg>
      <pc:sldMasterChg chg="setBg modSldLayout">
        <pc:chgData name="Student - Samuel Sim Wei Xuan" userId="ef0c3dc8-a5e4-49a4-a658-fa0f00c2d01f" providerId="ADAL" clId="{48A3873F-B2EB-4FBB-A7D0-B9AC1427642F}" dt="2021-11-11T06:40:52.403" v="33"/>
        <pc:sldMasterMkLst>
          <pc:docMk/>
          <pc:sldMasterMk cId="496954076" sldId="2147483648"/>
        </pc:sldMasterMkLst>
        <pc:sldLayoutChg chg="setBg">
          <pc:chgData name="Student - Samuel Sim Wei Xuan" userId="ef0c3dc8-a5e4-49a4-a658-fa0f00c2d01f" providerId="ADAL" clId="{48A3873F-B2EB-4FBB-A7D0-B9AC1427642F}" dt="2021-11-11T06:40:52.403" v="33"/>
          <pc:sldLayoutMkLst>
            <pc:docMk/>
            <pc:sldMasterMk cId="496954076" sldId="2147483648"/>
            <pc:sldLayoutMk cId="1554183382" sldId="2147483649"/>
          </pc:sldLayoutMkLst>
        </pc:sldLayoutChg>
        <pc:sldLayoutChg chg="setBg">
          <pc:chgData name="Student - Samuel Sim Wei Xuan" userId="ef0c3dc8-a5e4-49a4-a658-fa0f00c2d01f" providerId="ADAL" clId="{48A3873F-B2EB-4FBB-A7D0-B9AC1427642F}" dt="2021-11-11T06:40:52.403" v="33"/>
          <pc:sldLayoutMkLst>
            <pc:docMk/>
            <pc:sldMasterMk cId="496954076" sldId="2147483648"/>
            <pc:sldLayoutMk cId="3929339516" sldId="2147483650"/>
          </pc:sldLayoutMkLst>
        </pc:sldLayoutChg>
        <pc:sldLayoutChg chg="setBg">
          <pc:chgData name="Student - Samuel Sim Wei Xuan" userId="ef0c3dc8-a5e4-49a4-a658-fa0f00c2d01f" providerId="ADAL" clId="{48A3873F-B2EB-4FBB-A7D0-B9AC1427642F}" dt="2021-11-11T06:40:52.403" v="33"/>
          <pc:sldLayoutMkLst>
            <pc:docMk/>
            <pc:sldMasterMk cId="496954076" sldId="2147483648"/>
            <pc:sldLayoutMk cId="3961774281" sldId="2147483651"/>
          </pc:sldLayoutMkLst>
        </pc:sldLayoutChg>
        <pc:sldLayoutChg chg="setBg">
          <pc:chgData name="Student - Samuel Sim Wei Xuan" userId="ef0c3dc8-a5e4-49a4-a658-fa0f00c2d01f" providerId="ADAL" clId="{48A3873F-B2EB-4FBB-A7D0-B9AC1427642F}" dt="2021-11-11T06:40:52.403" v="33"/>
          <pc:sldLayoutMkLst>
            <pc:docMk/>
            <pc:sldMasterMk cId="496954076" sldId="2147483648"/>
            <pc:sldLayoutMk cId="2089362293" sldId="2147483652"/>
          </pc:sldLayoutMkLst>
        </pc:sldLayoutChg>
        <pc:sldLayoutChg chg="setBg">
          <pc:chgData name="Student - Samuel Sim Wei Xuan" userId="ef0c3dc8-a5e4-49a4-a658-fa0f00c2d01f" providerId="ADAL" clId="{48A3873F-B2EB-4FBB-A7D0-B9AC1427642F}" dt="2021-11-11T06:40:52.403" v="33"/>
          <pc:sldLayoutMkLst>
            <pc:docMk/>
            <pc:sldMasterMk cId="496954076" sldId="2147483648"/>
            <pc:sldLayoutMk cId="4180472795" sldId="2147483653"/>
          </pc:sldLayoutMkLst>
        </pc:sldLayoutChg>
        <pc:sldLayoutChg chg="setBg">
          <pc:chgData name="Student - Samuel Sim Wei Xuan" userId="ef0c3dc8-a5e4-49a4-a658-fa0f00c2d01f" providerId="ADAL" clId="{48A3873F-B2EB-4FBB-A7D0-B9AC1427642F}" dt="2021-11-11T06:40:52.403" v="33"/>
          <pc:sldLayoutMkLst>
            <pc:docMk/>
            <pc:sldMasterMk cId="496954076" sldId="2147483648"/>
            <pc:sldLayoutMk cId="2003970721" sldId="2147483654"/>
          </pc:sldLayoutMkLst>
        </pc:sldLayoutChg>
        <pc:sldLayoutChg chg="setBg">
          <pc:chgData name="Student - Samuel Sim Wei Xuan" userId="ef0c3dc8-a5e4-49a4-a658-fa0f00c2d01f" providerId="ADAL" clId="{48A3873F-B2EB-4FBB-A7D0-B9AC1427642F}" dt="2021-11-11T06:40:52.403" v="33"/>
          <pc:sldLayoutMkLst>
            <pc:docMk/>
            <pc:sldMasterMk cId="496954076" sldId="2147483648"/>
            <pc:sldLayoutMk cId="1478391886" sldId="2147483655"/>
          </pc:sldLayoutMkLst>
        </pc:sldLayoutChg>
        <pc:sldLayoutChg chg="setBg">
          <pc:chgData name="Student - Samuel Sim Wei Xuan" userId="ef0c3dc8-a5e4-49a4-a658-fa0f00c2d01f" providerId="ADAL" clId="{48A3873F-B2EB-4FBB-A7D0-B9AC1427642F}" dt="2021-11-11T06:40:52.403" v="33"/>
          <pc:sldLayoutMkLst>
            <pc:docMk/>
            <pc:sldMasterMk cId="496954076" sldId="2147483648"/>
            <pc:sldLayoutMk cId="3451495447" sldId="2147483656"/>
          </pc:sldLayoutMkLst>
        </pc:sldLayoutChg>
        <pc:sldLayoutChg chg="setBg">
          <pc:chgData name="Student - Samuel Sim Wei Xuan" userId="ef0c3dc8-a5e4-49a4-a658-fa0f00c2d01f" providerId="ADAL" clId="{48A3873F-B2EB-4FBB-A7D0-B9AC1427642F}" dt="2021-11-11T06:40:52.403" v="33"/>
          <pc:sldLayoutMkLst>
            <pc:docMk/>
            <pc:sldMasterMk cId="496954076" sldId="2147483648"/>
            <pc:sldLayoutMk cId="2846337097" sldId="2147483657"/>
          </pc:sldLayoutMkLst>
        </pc:sldLayoutChg>
        <pc:sldLayoutChg chg="setBg">
          <pc:chgData name="Student - Samuel Sim Wei Xuan" userId="ef0c3dc8-a5e4-49a4-a658-fa0f00c2d01f" providerId="ADAL" clId="{48A3873F-B2EB-4FBB-A7D0-B9AC1427642F}" dt="2021-11-11T06:40:52.403" v="33"/>
          <pc:sldLayoutMkLst>
            <pc:docMk/>
            <pc:sldMasterMk cId="496954076" sldId="2147483648"/>
            <pc:sldLayoutMk cId="1575570846" sldId="2147483658"/>
          </pc:sldLayoutMkLst>
        </pc:sldLayoutChg>
        <pc:sldLayoutChg chg="setBg">
          <pc:chgData name="Student - Samuel Sim Wei Xuan" userId="ef0c3dc8-a5e4-49a4-a658-fa0f00c2d01f" providerId="ADAL" clId="{48A3873F-B2EB-4FBB-A7D0-B9AC1427642F}" dt="2021-11-11T06:40:52.403" v="33"/>
          <pc:sldLayoutMkLst>
            <pc:docMk/>
            <pc:sldMasterMk cId="496954076" sldId="2147483648"/>
            <pc:sldLayoutMk cId="2710424007" sldId="2147483659"/>
          </pc:sldLayoutMkLst>
        </pc:sldLayoutChg>
      </pc:sldMasterChg>
    </pc:docChg>
  </pc:docChgLst>
  <pc:docChgLst>
    <pc:chgData name="Student - Samuel Sim Wei Xuan" userId="ef0c3dc8-a5e4-49a4-a658-fa0f00c2d01f" providerId="ADAL" clId="{652998F9-D9FC-4BAC-8AA8-41993C429469}"/>
    <pc:docChg chg="undo custSel addSld delSld modSld sldOrd">
      <pc:chgData name="Student - Samuel Sim Wei Xuan" userId="ef0c3dc8-a5e4-49a4-a658-fa0f00c2d01f" providerId="ADAL" clId="{652998F9-D9FC-4BAC-8AA8-41993C429469}" dt="2021-11-10T17:25:10.591" v="3374" actId="47"/>
      <pc:docMkLst>
        <pc:docMk/>
      </pc:docMkLst>
      <pc:sldChg chg="addSp delSp modSp mod">
        <pc:chgData name="Student - Samuel Sim Wei Xuan" userId="ef0c3dc8-a5e4-49a4-a658-fa0f00c2d01f" providerId="ADAL" clId="{652998F9-D9FC-4BAC-8AA8-41993C429469}" dt="2021-11-10T17:23:33.393" v="3293" actId="14100"/>
        <pc:sldMkLst>
          <pc:docMk/>
          <pc:sldMk cId="0" sldId="257"/>
        </pc:sldMkLst>
        <pc:spChg chg="del">
          <ac:chgData name="Student - Samuel Sim Wei Xuan" userId="ef0c3dc8-a5e4-49a4-a658-fa0f00c2d01f" providerId="ADAL" clId="{652998F9-D9FC-4BAC-8AA8-41993C429469}" dt="2021-11-10T12:40:19.072" v="34" actId="478"/>
          <ac:spMkLst>
            <pc:docMk/>
            <pc:sldMk cId="0" sldId="257"/>
            <ac:spMk id="2" creationId="{00000000-0000-0000-0000-000000000000}"/>
          </ac:spMkLst>
        </pc:spChg>
        <pc:spChg chg="mod">
          <ac:chgData name="Student - Samuel Sim Wei Xuan" userId="ef0c3dc8-a5e4-49a4-a658-fa0f00c2d01f" providerId="ADAL" clId="{652998F9-D9FC-4BAC-8AA8-41993C429469}" dt="2021-11-10T12:40:28.757" v="41" actId="164"/>
          <ac:spMkLst>
            <pc:docMk/>
            <pc:sldMk cId="0" sldId="257"/>
            <ac:spMk id="4" creationId="{00000000-0000-0000-0000-000000000000}"/>
          </ac:spMkLst>
        </pc:spChg>
        <pc:spChg chg="mod">
          <ac:chgData name="Student - Samuel Sim Wei Xuan" userId="ef0c3dc8-a5e4-49a4-a658-fa0f00c2d01f" providerId="ADAL" clId="{652998F9-D9FC-4BAC-8AA8-41993C429469}" dt="2021-11-10T12:43:10.384" v="134" actId="12788"/>
          <ac:spMkLst>
            <pc:docMk/>
            <pc:sldMk cId="0" sldId="257"/>
            <ac:spMk id="6" creationId="{00000000-0000-0000-0000-000000000000}"/>
          </ac:spMkLst>
        </pc:spChg>
        <pc:spChg chg="del mod">
          <ac:chgData name="Student - Samuel Sim Wei Xuan" userId="ef0c3dc8-a5e4-49a4-a658-fa0f00c2d01f" providerId="ADAL" clId="{652998F9-D9FC-4BAC-8AA8-41993C429469}" dt="2021-11-10T12:40:03.475" v="24" actId="478"/>
          <ac:spMkLst>
            <pc:docMk/>
            <pc:sldMk cId="0" sldId="257"/>
            <ac:spMk id="8" creationId="{00000000-0000-0000-0000-000000000000}"/>
          </ac:spMkLst>
        </pc:spChg>
        <pc:spChg chg="mod">
          <ac:chgData name="Student - Samuel Sim Wei Xuan" userId="ef0c3dc8-a5e4-49a4-a658-fa0f00c2d01f" providerId="ADAL" clId="{652998F9-D9FC-4BAC-8AA8-41993C429469}" dt="2021-11-10T12:40:28.757" v="41" actId="164"/>
          <ac:spMkLst>
            <pc:docMk/>
            <pc:sldMk cId="0" sldId="257"/>
            <ac:spMk id="12" creationId="{00000000-0000-0000-0000-000000000000}"/>
          </ac:spMkLst>
        </pc:spChg>
        <pc:spChg chg="del mod">
          <ac:chgData name="Student - Samuel Sim Wei Xuan" userId="ef0c3dc8-a5e4-49a4-a658-fa0f00c2d01f" providerId="ADAL" clId="{652998F9-D9FC-4BAC-8AA8-41993C429469}" dt="2021-11-10T12:40:21.638" v="38" actId="478"/>
          <ac:spMkLst>
            <pc:docMk/>
            <pc:sldMk cId="0" sldId="257"/>
            <ac:spMk id="13" creationId="{00000000-0000-0000-0000-000000000000}"/>
          </ac:spMkLst>
        </pc:spChg>
        <pc:spChg chg="add mod">
          <ac:chgData name="Student - Samuel Sim Wei Xuan" userId="ef0c3dc8-a5e4-49a4-a658-fa0f00c2d01f" providerId="ADAL" clId="{652998F9-D9FC-4BAC-8AA8-41993C429469}" dt="2021-11-10T14:35:37.496" v="979" actId="1076"/>
          <ac:spMkLst>
            <pc:docMk/>
            <pc:sldMk cId="0" sldId="257"/>
            <ac:spMk id="15" creationId="{7335536E-5CE8-49D2-92FA-358B0A582D9D}"/>
          </ac:spMkLst>
        </pc:spChg>
        <pc:spChg chg="del">
          <ac:chgData name="Student - Samuel Sim Wei Xuan" userId="ef0c3dc8-a5e4-49a4-a658-fa0f00c2d01f" providerId="ADAL" clId="{652998F9-D9FC-4BAC-8AA8-41993C429469}" dt="2021-11-10T12:40:26.848" v="40" actId="478"/>
          <ac:spMkLst>
            <pc:docMk/>
            <pc:sldMk cId="0" sldId="257"/>
            <ac:spMk id="17" creationId="{8F00ACC0-4076-4512-A6B9-847F93B081F6}"/>
          </ac:spMkLst>
        </pc:spChg>
        <pc:spChg chg="add del mod">
          <ac:chgData name="Student - Samuel Sim Wei Xuan" userId="ef0c3dc8-a5e4-49a4-a658-fa0f00c2d01f" providerId="ADAL" clId="{652998F9-D9FC-4BAC-8AA8-41993C429469}" dt="2021-11-10T12:40:33.643" v="49" actId="22"/>
          <ac:spMkLst>
            <pc:docMk/>
            <pc:sldMk cId="0" sldId="257"/>
            <ac:spMk id="20" creationId="{CB15D107-A264-41CA-BA04-D4601F711251}"/>
          </ac:spMkLst>
        </pc:spChg>
        <pc:spChg chg="add mod">
          <ac:chgData name="Student - Samuel Sim Wei Xuan" userId="ef0c3dc8-a5e4-49a4-a658-fa0f00c2d01f" providerId="ADAL" clId="{652998F9-D9FC-4BAC-8AA8-41993C429469}" dt="2021-11-10T12:43:40.972" v="139" actId="1076"/>
          <ac:spMkLst>
            <pc:docMk/>
            <pc:sldMk cId="0" sldId="257"/>
            <ac:spMk id="21" creationId="{324733AC-C6C2-4D53-BFA7-D64FE8432D89}"/>
          </ac:spMkLst>
        </pc:spChg>
        <pc:spChg chg="add mod">
          <ac:chgData name="Student - Samuel Sim Wei Xuan" userId="ef0c3dc8-a5e4-49a4-a658-fa0f00c2d01f" providerId="ADAL" clId="{652998F9-D9FC-4BAC-8AA8-41993C429469}" dt="2021-11-10T12:43:35.825" v="138" actId="12788"/>
          <ac:spMkLst>
            <pc:docMk/>
            <pc:sldMk cId="0" sldId="257"/>
            <ac:spMk id="23" creationId="{D65F253B-401E-4175-8AB3-4440D668FCAF}"/>
          </ac:spMkLst>
        </pc:spChg>
        <pc:spChg chg="add mod">
          <ac:chgData name="Student - Samuel Sim Wei Xuan" userId="ef0c3dc8-a5e4-49a4-a658-fa0f00c2d01f" providerId="ADAL" clId="{652998F9-D9FC-4BAC-8AA8-41993C429469}" dt="2021-11-10T17:11:05.485" v="2747" actId="14100"/>
          <ac:spMkLst>
            <pc:docMk/>
            <pc:sldMk cId="0" sldId="257"/>
            <ac:spMk id="27" creationId="{A3DACDC2-A51C-4488-8949-CE605E41021E}"/>
          </ac:spMkLst>
        </pc:spChg>
        <pc:spChg chg="add del mod">
          <ac:chgData name="Student - Samuel Sim Wei Xuan" userId="ef0c3dc8-a5e4-49a4-a658-fa0f00c2d01f" providerId="ADAL" clId="{652998F9-D9FC-4BAC-8AA8-41993C429469}" dt="2021-11-10T14:32:40.753" v="712" actId="478"/>
          <ac:spMkLst>
            <pc:docMk/>
            <pc:sldMk cId="0" sldId="257"/>
            <ac:spMk id="29" creationId="{E72539EE-AEA2-453C-A9E2-6E5FD95CD9B5}"/>
          </ac:spMkLst>
        </pc:spChg>
        <pc:spChg chg="add mod">
          <ac:chgData name="Student - Samuel Sim Wei Xuan" userId="ef0c3dc8-a5e4-49a4-a658-fa0f00c2d01f" providerId="ADAL" clId="{652998F9-D9FC-4BAC-8AA8-41993C429469}" dt="2021-11-10T17:23:33.393" v="3293" actId="14100"/>
          <ac:spMkLst>
            <pc:docMk/>
            <pc:sldMk cId="0" sldId="257"/>
            <ac:spMk id="31" creationId="{275C91D8-82CA-4509-9ACB-E1C1AE043B5E}"/>
          </ac:spMkLst>
        </pc:spChg>
        <pc:spChg chg="add mod">
          <ac:chgData name="Student - Samuel Sim Wei Xuan" userId="ef0c3dc8-a5e4-49a4-a658-fa0f00c2d01f" providerId="ADAL" clId="{652998F9-D9FC-4BAC-8AA8-41993C429469}" dt="2021-11-10T17:17:24.817" v="3103" actId="1076"/>
          <ac:spMkLst>
            <pc:docMk/>
            <pc:sldMk cId="0" sldId="257"/>
            <ac:spMk id="38" creationId="{B73CFCF8-A2E7-464F-A8BD-1EFA22CDFBDB}"/>
          </ac:spMkLst>
        </pc:spChg>
        <pc:grpChg chg="add mod">
          <ac:chgData name="Student - Samuel Sim Wei Xuan" userId="ef0c3dc8-a5e4-49a4-a658-fa0f00c2d01f" providerId="ADAL" clId="{652998F9-D9FC-4BAC-8AA8-41993C429469}" dt="2021-11-10T12:43:31.839" v="137" actId="12788"/>
          <ac:grpSpMkLst>
            <pc:docMk/>
            <pc:sldMk cId="0" sldId="257"/>
            <ac:grpSpMk id="3" creationId="{E7FEB452-A057-48A5-8940-7FD597FE20AB}"/>
          </ac:grpSpMkLst>
        </pc:grpChg>
        <pc:grpChg chg="mod">
          <ac:chgData name="Student - Samuel Sim Wei Xuan" userId="ef0c3dc8-a5e4-49a4-a658-fa0f00c2d01f" providerId="ADAL" clId="{652998F9-D9FC-4BAC-8AA8-41993C429469}" dt="2021-11-10T12:40:28.757" v="41" actId="164"/>
          <ac:grpSpMkLst>
            <pc:docMk/>
            <pc:sldMk cId="0" sldId="257"/>
            <ac:grpSpMk id="5" creationId="{00000000-0000-0000-0000-000000000000}"/>
          </ac:grpSpMkLst>
        </pc:grpChg>
        <pc:grpChg chg="del">
          <ac:chgData name="Student - Samuel Sim Wei Xuan" userId="ef0c3dc8-a5e4-49a4-a658-fa0f00c2d01f" providerId="ADAL" clId="{652998F9-D9FC-4BAC-8AA8-41993C429469}" dt="2021-11-10T12:40:19.847" v="36" actId="478"/>
          <ac:grpSpMkLst>
            <pc:docMk/>
            <pc:sldMk cId="0" sldId="257"/>
            <ac:grpSpMk id="22" creationId="{C6F5DF9A-DF89-493E-BFD1-094860806D22}"/>
          </ac:grpSpMkLst>
        </pc:grpChg>
        <pc:picChg chg="add mod">
          <ac:chgData name="Student - Samuel Sim Wei Xuan" userId="ef0c3dc8-a5e4-49a4-a658-fa0f00c2d01f" providerId="ADAL" clId="{652998F9-D9FC-4BAC-8AA8-41993C429469}" dt="2021-11-10T14:35:41.216" v="982" actId="1076"/>
          <ac:picMkLst>
            <pc:docMk/>
            <pc:sldMk cId="0" sldId="257"/>
            <ac:picMk id="10" creationId="{9CE86F25-4A03-464C-8790-CFB03F144E09}"/>
          </ac:picMkLst>
        </pc:picChg>
        <pc:picChg chg="add mod modCrop">
          <ac:chgData name="Student - Samuel Sim Wei Xuan" userId="ef0c3dc8-a5e4-49a4-a658-fa0f00c2d01f" providerId="ADAL" clId="{652998F9-D9FC-4BAC-8AA8-41993C429469}" dt="2021-11-10T17:17:08.416" v="3102" actId="208"/>
          <ac:picMkLst>
            <pc:docMk/>
            <pc:sldMk cId="0" sldId="257"/>
            <ac:picMk id="14" creationId="{F96E851C-0FA0-4BCA-AD4B-AC250771093E}"/>
          </ac:picMkLst>
        </pc:picChg>
        <pc:picChg chg="del">
          <ac:chgData name="Student - Samuel Sim Wei Xuan" userId="ef0c3dc8-a5e4-49a4-a658-fa0f00c2d01f" providerId="ADAL" clId="{652998F9-D9FC-4BAC-8AA8-41993C429469}" dt="2021-11-10T12:40:19.503" v="35" actId="478"/>
          <ac:picMkLst>
            <pc:docMk/>
            <pc:sldMk cId="0" sldId="257"/>
            <ac:picMk id="18" creationId="{F22445BE-0006-4931-B55C-444D007EADD0}"/>
          </ac:picMkLst>
        </pc:picChg>
        <pc:picChg chg="add del mod">
          <ac:chgData name="Student - Samuel Sim Wei Xuan" userId="ef0c3dc8-a5e4-49a4-a658-fa0f00c2d01f" providerId="ADAL" clId="{652998F9-D9FC-4BAC-8AA8-41993C429469}" dt="2021-11-10T14:34:09.207" v="861" actId="478"/>
          <ac:picMkLst>
            <pc:docMk/>
            <pc:sldMk cId="0" sldId="257"/>
            <ac:picMk id="32" creationId="{9D3116D6-E230-40B3-874A-DB7E687FB735}"/>
          </ac:picMkLst>
        </pc:picChg>
        <pc:picChg chg="add del mod">
          <ac:chgData name="Student - Samuel Sim Wei Xuan" userId="ef0c3dc8-a5e4-49a4-a658-fa0f00c2d01f" providerId="ADAL" clId="{652998F9-D9FC-4BAC-8AA8-41993C429469}" dt="2021-11-10T17:17:24.817" v="3103" actId="1076"/>
          <ac:picMkLst>
            <pc:docMk/>
            <pc:sldMk cId="0" sldId="257"/>
            <ac:picMk id="34" creationId="{12488729-3FC7-46F8-AE95-6920D7B60320}"/>
          </ac:picMkLst>
        </pc:picChg>
        <pc:picChg chg="del">
          <ac:chgData name="Student - Samuel Sim Wei Xuan" userId="ef0c3dc8-a5e4-49a4-a658-fa0f00c2d01f" providerId="ADAL" clId="{652998F9-D9FC-4BAC-8AA8-41993C429469}" dt="2021-11-10T12:40:22.274" v="39" actId="478"/>
          <ac:picMkLst>
            <pc:docMk/>
            <pc:sldMk cId="0" sldId="257"/>
            <ac:picMk id="1026" creationId="{BAFA02F7-D4EA-405A-A315-35FB8BD27AC6}"/>
          </ac:picMkLst>
        </pc:picChg>
        <pc:cxnChg chg="add mod ord">
          <ac:chgData name="Student - Samuel Sim Wei Xuan" userId="ef0c3dc8-a5e4-49a4-a658-fa0f00c2d01f" providerId="ADAL" clId="{652998F9-D9FC-4BAC-8AA8-41993C429469}" dt="2021-11-10T17:17:30.589" v="3105" actId="166"/>
          <ac:cxnSpMkLst>
            <pc:docMk/>
            <pc:sldMk cId="0" sldId="257"/>
            <ac:cxnSpMk id="25" creationId="{7A835168-42DA-402A-9779-23BB3302B089}"/>
          </ac:cxnSpMkLst>
        </pc:cxnChg>
      </pc:sldChg>
      <pc:sldChg chg="addSp delSp modSp add mod ord">
        <pc:chgData name="Student - Samuel Sim Wei Xuan" userId="ef0c3dc8-a5e4-49a4-a658-fa0f00c2d01f" providerId="ADAL" clId="{652998F9-D9FC-4BAC-8AA8-41993C429469}" dt="2021-11-10T17:05:14.114" v="2205" actId="120"/>
        <pc:sldMkLst>
          <pc:docMk/>
          <pc:sldMk cId="2172209316" sldId="258"/>
        </pc:sldMkLst>
        <pc:spChg chg="add mod">
          <ac:chgData name="Student - Samuel Sim Wei Xuan" userId="ef0c3dc8-a5e4-49a4-a658-fa0f00c2d01f" providerId="ADAL" clId="{652998F9-D9FC-4BAC-8AA8-41993C429469}" dt="2021-11-10T14:24:09.328" v="229" actId="14100"/>
          <ac:spMkLst>
            <pc:docMk/>
            <pc:sldMk cId="2172209316" sldId="258"/>
            <ac:spMk id="18" creationId="{5CCDDE90-6881-4AD8-9E55-1FD8B3A1A4A6}"/>
          </ac:spMkLst>
        </pc:spChg>
        <pc:spChg chg="add mod">
          <ac:chgData name="Student - Samuel Sim Wei Xuan" userId="ef0c3dc8-a5e4-49a4-a658-fa0f00c2d01f" providerId="ADAL" clId="{652998F9-D9FC-4BAC-8AA8-41993C429469}" dt="2021-11-10T14:25:03.259" v="252" actId="1076"/>
          <ac:spMkLst>
            <pc:docMk/>
            <pc:sldMk cId="2172209316" sldId="258"/>
            <ac:spMk id="20" creationId="{A2C22C8D-12F8-4B61-ACDC-3CCF94702A0C}"/>
          </ac:spMkLst>
        </pc:spChg>
        <pc:spChg chg="mod">
          <ac:chgData name="Student - Samuel Sim Wei Xuan" userId="ef0c3dc8-a5e4-49a4-a658-fa0f00c2d01f" providerId="ADAL" clId="{652998F9-D9FC-4BAC-8AA8-41993C429469}" dt="2021-11-10T14:21:56.967" v="202" actId="20577"/>
          <ac:spMkLst>
            <pc:docMk/>
            <pc:sldMk cId="2172209316" sldId="258"/>
            <ac:spMk id="21" creationId="{324733AC-C6C2-4D53-BFA7-D64FE8432D89}"/>
          </ac:spMkLst>
        </pc:spChg>
        <pc:spChg chg="add mod">
          <ac:chgData name="Student - Samuel Sim Wei Xuan" userId="ef0c3dc8-a5e4-49a4-a658-fa0f00c2d01f" providerId="ADAL" clId="{652998F9-D9FC-4BAC-8AA8-41993C429469}" dt="2021-11-10T14:24:46.683" v="246" actId="1035"/>
          <ac:spMkLst>
            <pc:docMk/>
            <pc:sldMk cId="2172209316" sldId="258"/>
            <ac:spMk id="32" creationId="{20EDAD74-6009-4199-9D60-AC2871039F21}"/>
          </ac:spMkLst>
        </pc:spChg>
        <pc:spChg chg="add mod">
          <ac:chgData name="Student - Samuel Sim Wei Xuan" userId="ef0c3dc8-a5e4-49a4-a658-fa0f00c2d01f" providerId="ADAL" clId="{652998F9-D9FC-4BAC-8AA8-41993C429469}" dt="2021-11-10T14:27:22.770" v="532" actId="1036"/>
          <ac:spMkLst>
            <pc:docMk/>
            <pc:sldMk cId="2172209316" sldId="258"/>
            <ac:spMk id="35" creationId="{F27A5DD2-5A5F-400F-95A0-F3AF25599F6A}"/>
          </ac:spMkLst>
        </pc:spChg>
        <pc:spChg chg="add mod">
          <ac:chgData name="Student - Samuel Sim Wei Xuan" userId="ef0c3dc8-a5e4-49a4-a658-fa0f00c2d01f" providerId="ADAL" clId="{652998F9-D9FC-4BAC-8AA8-41993C429469}" dt="2021-11-10T14:27:49.370" v="584" actId="1076"/>
          <ac:spMkLst>
            <pc:docMk/>
            <pc:sldMk cId="2172209316" sldId="258"/>
            <ac:spMk id="40" creationId="{F39EE42F-B00F-408A-95DE-4FE698567BA6}"/>
          </ac:spMkLst>
        </pc:spChg>
        <pc:spChg chg="add mod">
          <ac:chgData name="Student - Samuel Sim Wei Xuan" userId="ef0c3dc8-a5e4-49a4-a658-fa0f00c2d01f" providerId="ADAL" clId="{652998F9-D9FC-4BAC-8AA8-41993C429469}" dt="2021-11-10T14:24:59.468" v="251" actId="1076"/>
          <ac:spMkLst>
            <pc:docMk/>
            <pc:sldMk cId="2172209316" sldId="258"/>
            <ac:spMk id="41" creationId="{A85194D2-393A-4139-827D-6220D012768E}"/>
          </ac:spMkLst>
        </pc:spChg>
        <pc:spChg chg="add mod">
          <ac:chgData name="Student - Samuel Sim Wei Xuan" userId="ef0c3dc8-a5e4-49a4-a658-fa0f00c2d01f" providerId="ADAL" clId="{652998F9-D9FC-4BAC-8AA8-41993C429469}" dt="2021-11-10T17:05:14.114" v="2205" actId="120"/>
          <ac:spMkLst>
            <pc:docMk/>
            <pc:sldMk cId="2172209316" sldId="258"/>
            <ac:spMk id="46" creationId="{271F1A6A-C3F3-490A-BEB4-E88D5C053F21}"/>
          </ac:spMkLst>
        </pc:spChg>
        <pc:spChg chg="add del mod">
          <ac:chgData name="Student - Samuel Sim Wei Xuan" userId="ef0c3dc8-a5e4-49a4-a658-fa0f00c2d01f" providerId="ADAL" clId="{652998F9-D9FC-4BAC-8AA8-41993C429469}" dt="2021-11-10T14:26:35.554" v="491" actId="478"/>
          <ac:spMkLst>
            <pc:docMk/>
            <pc:sldMk cId="2172209316" sldId="258"/>
            <ac:spMk id="47" creationId="{48FBA13F-A0A1-4B7E-AC82-E4302635825D}"/>
          </ac:spMkLst>
        </pc:spChg>
        <pc:grpChg chg="add mod">
          <ac:chgData name="Student - Samuel Sim Wei Xuan" userId="ef0c3dc8-a5e4-49a4-a658-fa0f00c2d01f" providerId="ADAL" clId="{652998F9-D9FC-4BAC-8AA8-41993C429469}" dt="2021-11-10T14:23:40.286" v="221" actId="164"/>
          <ac:grpSpMkLst>
            <pc:docMk/>
            <pc:sldMk cId="2172209316" sldId="258"/>
            <ac:grpSpMk id="15" creationId="{5C37597C-83D1-40A0-830A-16683B5595A7}"/>
          </ac:grpSpMkLst>
        </pc:grpChg>
        <pc:picChg chg="add del mod">
          <ac:chgData name="Student - Samuel Sim Wei Xuan" userId="ef0c3dc8-a5e4-49a4-a658-fa0f00c2d01f" providerId="ADAL" clId="{652998F9-D9FC-4BAC-8AA8-41993C429469}" dt="2021-11-10T14:26:57.221" v="515" actId="478"/>
          <ac:picMkLst>
            <pc:docMk/>
            <pc:sldMk cId="2172209316" sldId="258"/>
            <ac:picMk id="7" creationId="{63D12455-BEF3-4AF9-B93C-23EC254FDB43}"/>
          </ac:picMkLst>
        </pc:picChg>
        <pc:picChg chg="add mod">
          <ac:chgData name="Student - Samuel Sim Wei Xuan" userId="ef0c3dc8-a5e4-49a4-a658-fa0f00c2d01f" providerId="ADAL" clId="{652998F9-D9FC-4BAC-8AA8-41993C429469}" dt="2021-11-10T14:23:41.625" v="222" actId="208"/>
          <ac:picMkLst>
            <pc:docMk/>
            <pc:sldMk cId="2172209316" sldId="258"/>
            <ac:picMk id="9" creationId="{39F712C8-3387-45B3-8B4B-5994F76B4FCF}"/>
          </ac:picMkLst>
        </pc:picChg>
        <pc:picChg chg="add mod">
          <ac:chgData name="Student - Samuel Sim Wei Xuan" userId="ef0c3dc8-a5e4-49a4-a658-fa0f00c2d01f" providerId="ADAL" clId="{652998F9-D9FC-4BAC-8AA8-41993C429469}" dt="2021-11-10T14:23:41.625" v="222" actId="208"/>
          <ac:picMkLst>
            <pc:docMk/>
            <pc:sldMk cId="2172209316" sldId="258"/>
            <ac:picMk id="11" creationId="{30CB9248-13EE-4055-9302-74EBB7C8A554}"/>
          </ac:picMkLst>
        </pc:picChg>
        <pc:picChg chg="add mod">
          <ac:chgData name="Student - Samuel Sim Wei Xuan" userId="ef0c3dc8-a5e4-49a4-a658-fa0f00c2d01f" providerId="ADAL" clId="{652998F9-D9FC-4BAC-8AA8-41993C429469}" dt="2021-11-10T14:23:41.625" v="222" actId="208"/>
          <ac:picMkLst>
            <pc:docMk/>
            <pc:sldMk cId="2172209316" sldId="258"/>
            <ac:picMk id="14" creationId="{E9E6FF24-24DE-435D-B9AE-B705F479306E}"/>
          </ac:picMkLst>
        </pc:picChg>
        <pc:picChg chg="add mod ord">
          <ac:chgData name="Student - Samuel Sim Wei Xuan" userId="ef0c3dc8-a5e4-49a4-a658-fa0f00c2d01f" providerId="ADAL" clId="{652998F9-D9FC-4BAC-8AA8-41993C429469}" dt="2021-11-10T14:27:18.631" v="525" actId="208"/>
          <ac:picMkLst>
            <pc:docMk/>
            <pc:sldMk cId="2172209316" sldId="258"/>
            <ac:picMk id="49" creationId="{F376AEF0-2433-4372-8E75-B88AC1AC404D}"/>
          </ac:picMkLst>
        </pc:picChg>
        <pc:cxnChg chg="add mod">
          <ac:chgData name="Student - Samuel Sim Wei Xuan" userId="ef0c3dc8-a5e4-49a4-a658-fa0f00c2d01f" providerId="ADAL" clId="{652998F9-D9FC-4BAC-8AA8-41993C429469}" dt="2021-11-10T14:25:03.259" v="252" actId="1076"/>
          <ac:cxnSpMkLst>
            <pc:docMk/>
            <pc:sldMk cId="2172209316" sldId="258"/>
            <ac:cxnSpMk id="19" creationId="{A843E8A8-00A1-4029-9994-A666C339AC44}"/>
          </ac:cxnSpMkLst>
        </pc:cxnChg>
        <pc:cxnChg chg="add mod">
          <ac:chgData name="Student - Samuel Sim Wei Xuan" userId="ef0c3dc8-a5e4-49a4-a658-fa0f00c2d01f" providerId="ADAL" clId="{652998F9-D9FC-4BAC-8AA8-41993C429469}" dt="2021-11-10T14:27:49.370" v="584" actId="1076"/>
          <ac:cxnSpMkLst>
            <pc:docMk/>
            <pc:sldMk cId="2172209316" sldId="258"/>
            <ac:cxnSpMk id="33" creationId="{D1D620DB-3489-4D53-A817-F8437F9006A7}"/>
          </ac:cxnSpMkLst>
        </pc:cxnChg>
        <pc:cxnChg chg="add mod">
          <ac:chgData name="Student - Samuel Sim Wei Xuan" userId="ef0c3dc8-a5e4-49a4-a658-fa0f00c2d01f" providerId="ADAL" clId="{652998F9-D9FC-4BAC-8AA8-41993C429469}" dt="2021-11-10T14:27:22.770" v="532" actId="1036"/>
          <ac:cxnSpMkLst>
            <pc:docMk/>
            <pc:sldMk cId="2172209316" sldId="258"/>
            <ac:cxnSpMk id="36" creationId="{ECDC16EA-5A58-4EDA-9023-D3342212B44B}"/>
          </ac:cxnSpMkLst>
        </pc:cxnChg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2821941713" sldId="258"/>
        </pc:sldMkLst>
      </pc:sldChg>
      <pc:sldChg chg="add del">
        <pc:chgData name="Student - Samuel Sim Wei Xuan" userId="ef0c3dc8-a5e4-49a4-a658-fa0f00c2d01f" providerId="ADAL" clId="{652998F9-D9FC-4BAC-8AA8-41993C429469}" dt="2021-11-10T14:37:27.392" v="994" actId="47"/>
        <pc:sldMkLst>
          <pc:docMk/>
          <pc:sldMk cId="2521012214" sldId="259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3738164948" sldId="259"/>
        </pc:sldMkLst>
      </pc:sldChg>
      <pc:sldChg chg="addSp modSp add mod">
        <pc:chgData name="Student - Samuel Sim Wei Xuan" userId="ef0c3dc8-a5e4-49a4-a658-fa0f00c2d01f" providerId="ADAL" clId="{652998F9-D9FC-4BAC-8AA8-41993C429469}" dt="2021-11-10T17:17:04.254" v="3101" actId="208"/>
        <pc:sldMkLst>
          <pc:docMk/>
          <pc:sldMk cId="1070860415" sldId="260"/>
        </pc:sldMkLst>
        <pc:spChg chg="add mod">
          <ac:chgData name="Student - Samuel Sim Wei Xuan" userId="ef0c3dc8-a5e4-49a4-a658-fa0f00c2d01f" providerId="ADAL" clId="{652998F9-D9FC-4BAC-8AA8-41993C429469}" dt="2021-11-10T16:58:43.867" v="1493" actId="20577"/>
          <ac:spMkLst>
            <pc:docMk/>
            <pc:sldMk cId="1070860415" sldId="260"/>
            <ac:spMk id="11" creationId="{C095C119-043D-45BD-96F2-38EBDC6D9F09}"/>
          </ac:spMkLst>
        </pc:spChg>
        <pc:spChg chg="add mod">
          <ac:chgData name="Student - Samuel Sim Wei Xuan" userId="ef0c3dc8-a5e4-49a4-a658-fa0f00c2d01f" providerId="ADAL" clId="{652998F9-D9FC-4BAC-8AA8-41993C429469}" dt="2021-11-10T16:54:07.305" v="1020" actId="1076"/>
          <ac:spMkLst>
            <pc:docMk/>
            <pc:sldMk cId="1070860415" sldId="260"/>
            <ac:spMk id="13" creationId="{04BAFEE1-28F6-4334-AE41-44EB3C2E9607}"/>
          </ac:spMkLst>
        </pc:spChg>
        <pc:spChg chg="add mod">
          <ac:chgData name="Student - Samuel Sim Wei Xuan" userId="ef0c3dc8-a5e4-49a4-a658-fa0f00c2d01f" providerId="ADAL" clId="{652998F9-D9FC-4BAC-8AA8-41993C429469}" dt="2021-11-10T16:56:34.139" v="1418" actId="14100"/>
          <ac:spMkLst>
            <pc:docMk/>
            <pc:sldMk cId="1070860415" sldId="260"/>
            <ac:spMk id="16" creationId="{00CE27C8-02F4-4397-85DC-AFEDBAE079C2}"/>
          </ac:spMkLst>
        </pc:spChg>
        <pc:spChg chg="add mod">
          <ac:chgData name="Student - Samuel Sim Wei Xuan" userId="ef0c3dc8-a5e4-49a4-a658-fa0f00c2d01f" providerId="ADAL" clId="{652998F9-D9FC-4BAC-8AA8-41993C429469}" dt="2021-11-10T16:56:46.284" v="1422" actId="1076"/>
          <ac:spMkLst>
            <pc:docMk/>
            <pc:sldMk cId="1070860415" sldId="260"/>
            <ac:spMk id="18" creationId="{48804BCA-0E44-4369-95B7-333E38915C51}"/>
          </ac:spMkLst>
        </pc:spChg>
        <pc:spChg chg="mod">
          <ac:chgData name="Student - Samuel Sim Wei Xuan" userId="ef0c3dc8-a5e4-49a4-a658-fa0f00c2d01f" providerId="ADAL" clId="{652998F9-D9FC-4BAC-8AA8-41993C429469}" dt="2021-11-10T14:37:34.209" v="1016" actId="20577"/>
          <ac:spMkLst>
            <pc:docMk/>
            <pc:sldMk cId="1070860415" sldId="260"/>
            <ac:spMk id="21" creationId="{324733AC-C6C2-4D53-BFA7-D64FE8432D89}"/>
          </ac:spMkLst>
        </pc:spChg>
        <pc:spChg chg="add mod">
          <ac:chgData name="Student - Samuel Sim Wei Xuan" userId="ef0c3dc8-a5e4-49a4-a658-fa0f00c2d01f" providerId="ADAL" clId="{652998F9-D9FC-4BAC-8AA8-41993C429469}" dt="2021-11-10T16:58:13.972" v="1433" actId="14100"/>
          <ac:spMkLst>
            <pc:docMk/>
            <pc:sldMk cId="1070860415" sldId="260"/>
            <ac:spMk id="24" creationId="{B6265BDF-0946-4CEE-9889-D92F12310E5E}"/>
          </ac:spMkLst>
        </pc:spChg>
        <pc:picChg chg="add mod">
          <ac:chgData name="Student - Samuel Sim Wei Xuan" userId="ef0c3dc8-a5e4-49a4-a658-fa0f00c2d01f" providerId="ADAL" clId="{652998F9-D9FC-4BAC-8AA8-41993C429469}" dt="2021-11-10T16:56:23.659" v="1413" actId="1076"/>
          <ac:picMkLst>
            <pc:docMk/>
            <pc:sldMk cId="1070860415" sldId="260"/>
            <ac:picMk id="7" creationId="{F9B38F12-838F-4948-96CC-2D55ECB85385}"/>
          </ac:picMkLst>
        </pc:picChg>
        <pc:picChg chg="add mod">
          <ac:chgData name="Student - Samuel Sim Wei Xuan" userId="ef0c3dc8-a5e4-49a4-a658-fa0f00c2d01f" providerId="ADAL" clId="{652998F9-D9FC-4BAC-8AA8-41993C429469}" dt="2021-11-10T17:17:02.020" v="3100" actId="208"/>
          <ac:picMkLst>
            <pc:docMk/>
            <pc:sldMk cId="1070860415" sldId="260"/>
            <ac:picMk id="9" creationId="{0444AC36-E9DA-43D0-8CDF-9F39D1D80118}"/>
          </ac:picMkLst>
        </pc:picChg>
        <pc:picChg chg="add mod">
          <ac:chgData name="Student - Samuel Sim Wei Xuan" userId="ef0c3dc8-a5e4-49a4-a658-fa0f00c2d01f" providerId="ADAL" clId="{652998F9-D9FC-4BAC-8AA8-41993C429469}" dt="2021-11-10T17:17:04.254" v="3101" actId="208"/>
          <ac:picMkLst>
            <pc:docMk/>
            <pc:sldMk cId="1070860415" sldId="260"/>
            <ac:picMk id="17" creationId="{1F7CECF8-5EDA-4EE0-B5B0-0E3FEFA8BDC0}"/>
          </ac:picMkLst>
        </pc:picChg>
        <pc:cxnChg chg="add mod">
          <ac:chgData name="Student - Samuel Sim Wei Xuan" userId="ef0c3dc8-a5e4-49a4-a658-fa0f00c2d01f" providerId="ADAL" clId="{652998F9-D9FC-4BAC-8AA8-41993C429469}" dt="2021-11-10T16:56:36.182" v="1419" actId="14100"/>
          <ac:cxnSpMkLst>
            <pc:docMk/>
            <pc:sldMk cId="1070860415" sldId="260"/>
            <ac:cxnSpMk id="14" creationId="{D292EB1A-4A0A-461C-89F5-ECD88D37F29E}"/>
          </ac:cxnSpMkLst>
        </pc:cxnChg>
        <pc:cxnChg chg="add mod">
          <ac:chgData name="Student - Samuel Sim Wei Xuan" userId="ef0c3dc8-a5e4-49a4-a658-fa0f00c2d01f" providerId="ADAL" clId="{652998F9-D9FC-4BAC-8AA8-41993C429469}" dt="2021-11-10T16:58:15.951" v="1434" actId="14100"/>
          <ac:cxnSpMkLst>
            <pc:docMk/>
            <pc:sldMk cId="1070860415" sldId="260"/>
            <ac:cxnSpMk id="22" creationId="{21FCE54F-9CFD-4947-897E-BFB573F6FCA4}"/>
          </ac:cxnSpMkLst>
        </pc:cxnChg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2736108996" sldId="260"/>
        </pc:sldMkLst>
      </pc:sldChg>
      <pc:sldChg chg="addSp modSp add mod">
        <pc:chgData name="Student - Samuel Sim Wei Xuan" userId="ef0c3dc8-a5e4-49a4-a658-fa0f00c2d01f" providerId="ADAL" clId="{652998F9-D9FC-4BAC-8AA8-41993C429469}" dt="2021-11-10T17:19:18.856" v="3148" actId="14100"/>
        <pc:sldMkLst>
          <pc:docMk/>
          <pc:sldMk cId="380246483" sldId="261"/>
        </pc:sldMkLst>
        <pc:spChg chg="add mod">
          <ac:chgData name="Student - Samuel Sim Wei Xuan" userId="ef0c3dc8-a5e4-49a4-a658-fa0f00c2d01f" providerId="ADAL" clId="{652998F9-D9FC-4BAC-8AA8-41993C429469}" dt="2021-11-10T17:19:18.856" v="3148" actId="14100"/>
          <ac:spMkLst>
            <pc:docMk/>
            <pc:sldMk cId="380246483" sldId="261"/>
            <ac:spMk id="9" creationId="{96D2E64D-79B1-400B-A65C-68F601F350BF}"/>
          </ac:spMkLst>
        </pc:spChg>
        <pc:spChg chg="mod">
          <ac:chgData name="Student - Samuel Sim Wei Xuan" userId="ef0c3dc8-a5e4-49a4-a658-fa0f00c2d01f" providerId="ADAL" clId="{652998F9-D9FC-4BAC-8AA8-41993C429469}" dt="2021-11-10T17:16:25.653" v="3026" actId="20577"/>
          <ac:spMkLst>
            <pc:docMk/>
            <pc:sldMk cId="380246483" sldId="261"/>
            <ac:spMk id="21" creationId="{324733AC-C6C2-4D53-BFA7-D64FE8432D89}"/>
          </ac:spMkLst>
        </pc:spChg>
        <pc:picChg chg="add mod">
          <ac:chgData name="Student - Samuel Sim Wei Xuan" userId="ef0c3dc8-a5e4-49a4-a658-fa0f00c2d01f" providerId="ADAL" clId="{652998F9-D9FC-4BAC-8AA8-41993C429469}" dt="2021-11-10T17:18:54.405" v="3113" actId="1076"/>
          <ac:picMkLst>
            <pc:docMk/>
            <pc:sldMk cId="380246483" sldId="261"/>
            <ac:picMk id="7" creationId="{048CB124-F47D-465E-90BD-13F047691C19}"/>
          </ac:picMkLst>
        </pc:picChg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2893046099" sldId="261"/>
        </pc:sldMkLst>
      </pc:sldChg>
      <pc:sldChg chg="addSp modSp add mod">
        <pc:chgData name="Student - Samuel Sim Wei Xuan" userId="ef0c3dc8-a5e4-49a4-a658-fa0f00c2d01f" providerId="ADAL" clId="{652998F9-D9FC-4BAC-8AA8-41993C429469}" dt="2021-11-10T17:22:50.290" v="3275" actId="14100"/>
        <pc:sldMkLst>
          <pc:docMk/>
          <pc:sldMk cId="640915713" sldId="262"/>
        </pc:sldMkLst>
        <pc:spChg chg="add mod">
          <ac:chgData name="Student - Samuel Sim Wei Xuan" userId="ef0c3dc8-a5e4-49a4-a658-fa0f00c2d01f" providerId="ADAL" clId="{652998F9-D9FC-4BAC-8AA8-41993C429469}" dt="2021-11-10T17:22:50.290" v="3275" actId="14100"/>
          <ac:spMkLst>
            <pc:docMk/>
            <pc:sldMk cId="640915713" sldId="262"/>
            <ac:spMk id="11" creationId="{08F099F7-933A-48A4-8D26-8D82E25AA9B0}"/>
          </ac:spMkLst>
        </pc:spChg>
        <pc:spChg chg="mod">
          <ac:chgData name="Student - Samuel Sim Wei Xuan" userId="ef0c3dc8-a5e4-49a4-a658-fa0f00c2d01f" providerId="ADAL" clId="{652998F9-D9FC-4BAC-8AA8-41993C429469}" dt="2021-11-10T17:21:03.257" v="3167" actId="20577"/>
          <ac:spMkLst>
            <pc:docMk/>
            <pc:sldMk cId="640915713" sldId="262"/>
            <ac:spMk id="21" creationId="{324733AC-C6C2-4D53-BFA7-D64FE8432D89}"/>
          </ac:spMkLst>
        </pc:spChg>
        <pc:picChg chg="add mod">
          <ac:chgData name="Student - Samuel Sim Wei Xuan" userId="ef0c3dc8-a5e4-49a4-a658-fa0f00c2d01f" providerId="ADAL" clId="{652998F9-D9FC-4BAC-8AA8-41993C429469}" dt="2021-11-10T17:22:00.874" v="3178" actId="1076"/>
          <ac:picMkLst>
            <pc:docMk/>
            <pc:sldMk cId="640915713" sldId="262"/>
            <ac:picMk id="7" creationId="{6333A568-D822-4E4A-8C0E-61F96D60A80A}"/>
          </ac:picMkLst>
        </pc:picChg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3973402346" sldId="262"/>
        </pc:sldMkLst>
      </pc:sldChg>
      <pc:sldChg chg="add">
        <pc:chgData name="Student - Samuel Sim Wei Xuan" userId="ef0c3dc8-a5e4-49a4-a658-fa0f00c2d01f" providerId="ADAL" clId="{652998F9-D9FC-4BAC-8AA8-41993C429469}" dt="2021-11-10T12:43:46.745" v="145"/>
        <pc:sldMkLst>
          <pc:docMk/>
          <pc:sldMk cId="789077616" sldId="263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1978941885" sldId="263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2945639909" sldId="264"/>
        </pc:sldMkLst>
      </pc:sldChg>
      <pc:sldChg chg="add">
        <pc:chgData name="Student - Samuel Sim Wei Xuan" userId="ef0c3dc8-a5e4-49a4-a658-fa0f00c2d01f" providerId="ADAL" clId="{652998F9-D9FC-4BAC-8AA8-41993C429469}" dt="2021-11-10T12:43:46.922" v="146"/>
        <pc:sldMkLst>
          <pc:docMk/>
          <pc:sldMk cId="4209570407" sldId="264"/>
        </pc:sldMkLst>
      </pc:sldChg>
      <pc:sldChg chg="add del">
        <pc:chgData name="Student - Samuel Sim Wei Xuan" userId="ef0c3dc8-a5e4-49a4-a658-fa0f00c2d01f" providerId="ADAL" clId="{652998F9-D9FC-4BAC-8AA8-41993C429469}" dt="2021-11-10T17:25:10.591" v="3374" actId="47"/>
        <pc:sldMkLst>
          <pc:docMk/>
          <pc:sldMk cId="1202126732" sldId="265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3411435892" sldId="265"/>
        </pc:sldMkLst>
      </pc:sldChg>
      <pc:sldChg chg="add del">
        <pc:chgData name="Student - Samuel Sim Wei Xuan" userId="ef0c3dc8-a5e4-49a4-a658-fa0f00c2d01f" providerId="ADAL" clId="{652998F9-D9FC-4BAC-8AA8-41993C429469}" dt="2021-11-10T14:36:55.013" v="987"/>
        <pc:sldMkLst>
          <pc:docMk/>
          <pc:sldMk cId="741482791" sldId="266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1107932931" sldId="266"/>
        </pc:sldMkLst>
      </pc:sldChg>
      <pc:sldChg chg="addSp delSp modSp add mod">
        <pc:chgData name="Student - Samuel Sim Wei Xuan" userId="ef0c3dc8-a5e4-49a4-a658-fa0f00c2d01f" providerId="ADAL" clId="{652998F9-D9FC-4BAC-8AA8-41993C429469}" dt="2021-11-10T17:24:49.943" v="3373" actId="20577"/>
        <pc:sldMkLst>
          <pc:docMk/>
          <pc:sldMk cId="1826311438" sldId="266"/>
        </pc:sldMkLst>
        <pc:spChg chg="mod">
          <ac:chgData name="Student - Samuel Sim Wei Xuan" userId="ef0c3dc8-a5e4-49a4-a658-fa0f00c2d01f" providerId="ADAL" clId="{652998F9-D9FC-4BAC-8AA8-41993C429469}" dt="2021-11-10T17:24:09.849" v="3294" actId="20577"/>
          <ac:spMkLst>
            <pc:docMk/>
            <pc:sldMk cId="1826311438" sldId="266"/>
            <ac:spMk id="11" creationId="{C095C119-043D-45BD-96F2-38EBDC6D9F09}"/>
          </ac:spMkLst>
        </pc:spChg>
        <pc:spChg chg="del">
          <ac:chgData name="Student - Samuel Sim Wei Xuan" userId="ef0c3dc8-a5e4-49a4-a658-fa0f00c2d01f" providerId="ADAL" clId="{652998F9-D9FC-4BAC-8AA8-41993C429469}" dt="2021-11-10T16:59:38.476" v="1498" actId="478"/>
          <ac:spMkLst>
            <pc:docMk/>
            <pc:sldMk cId="1826311438" sldId="266"/>
            <ac:spMk id="13" creationId="{04BAFEE1-28F6-4334-AE41-44EB3C2E9607}"/>
          </ac:spMkLst>
        </pc:spChg>
        <pc:spChg chg="del">
          <ac:chgData name="Student - Samuel Sim Wei Xuan" userId="ef0c3dc8-a5e4-49a4-a658-fa0f00c2d01f" providerId="ADAL" clId="{652998F9-D9FC-4BAC-8AA8-41993C429469}" dt="2021-11-10T16:59:34.714" v="1496" actId="478"/>
          <ac:spMkLst>
            <pc:docMk/>
            <pc:sldMk cId="1826311438" sldId="266"/>
            <ac:spMk id="16" creationId="{00CE27C8-02F4-4397-85DC-AFEDBAE079C2}"/>
          </ac:spMkLst>
        </pc:spChg>
        <pc:spChg chg="del">
          <ac:chgData name="Student - Samuel Sim Wei Xuan" userId="ef0c3dc8-a5e4-49a4-a658-fa0f00c2d01f" providerId="ADAL" clId="{652998F9-D9FC-4BAC-8AA8-41993C429469}" dt="2021-11-10T17:06:29.399" v="2213" actId="478"/>
          <ac:spMkLst>
            <pc:docMk/>
            <pc:sldMk cId="1826311438" sldId="266"/>
            <ac:spMk id="18" creationId="{48804BCA-0E44-4369-95B7-333E38915C51}"/>
          </ac:spMkLst>
        </pc:spChg>
        <pc:spChg chg="del">
          <ac:chgData name="Student - Samuel Sim Wei Xuan" userId="ef0c3dc8-a5e4-49a4-a658-fa0f00c2d01f" providerId="ADAL" clId="{652998F9-D9FC-4BAC-8AA8-41993C429469}" dt="2021-11-10T17:06:15.407" v="2208" actId="478"/>
          <ac:spMkLst>
            <pc:docMk/>
            <pc:sldMk cId="1826311438" sldId="266"/>
            <ac:spMk id="24" creationId="{B6265BDF-0946-4CEE-9889-D92F12310E5E}"/>
          </ac:spMkLst>
        </pc:spChg>
        <pc:spChg chg="add del mod">
          <ac:chgData name="Student - Samuel Sim Wei Xuan" userId="ef0c3dc8-a5e4-49a4-a658-fa0f00c2d01f" providerId="ADAL" clId="{652998F9-D9FC-4BAC-8AA8-41993C429469}" dt="2021-11-10T17:04:15.545" v="2160" actId="478"/>
          <ac:spMkLst>
            <pc:docMk/>
            <pc:sldMk cId="1826311438" sldId="266"/>
            <ac:spMk id="25" creationId="{C1089330-D6B7-4D7B-8874-686BEF9945C1}"/>
          </ac:spMkLst>
        </pc:spChg>
        <pc:spChg chg="add mod">
          <ac:chgData name="Student - Samuel Sim Wei Xuan" userId="ef0c3dc8-a5e4-49a4-a658-fa0f00c2d01f" providerId="ADAL" clId="{652998F9-D9FC-4BAC-8AA8-41993C429469}" dt="2021-11-10T17:06:27.231" v="2212" actId="14100"/>
          <ac:spMkLst>
            <pc:docMk/>
            <pc:sldMk cId="1826311438" sldId="266"/>
            <ac:spMk id="27" creationId="{187E62E3-6C97-44AE-AA1A-84E6851C297B}"/>
          </ac:spMkLst>
        </pc:spChg>
        <pc:spChg chg="add del mod">
          <ac:chgData name="Student - Samuel Sim Wei Xuan" userId="ef0c3dc8-a5e4-49a4-a658-fa0f00c2d01f" providerId="ADAL" clId="{652998F9-D9FC-4BAC-8AA8-41993C429469}" dt="2021-11-10T17:07:22.159" v="2226" actId="478"/>
          <ac:spMkLst>
            <pc:docMk/>
            <pc:sldMk cId="1826311438" sldId="266"/>
            <ac:spMk id="29" creationId="{F724CF8D-A9DB-4630-A9D3-2070D431F5D5}"/>
          </ac:spMkLst>
        </pc:spChg>
        <pc:spChg chg="add mod">
          <ac:chgData name="Student - Samuel Sim Wei Xuan" userId="ef0c3dc8-a5e4-49a4-a658-fa0f00c2d01f" providerId="ADAL" clId="{652998F9-D9FC-4BAC-8AA8-41993C429469}" dt="2021-11-10T17:11:34.526" v="2752" actId="1076"/>
          <ac:spMkLst>
            <pc:docMk/>
            <pc:sldMk cId="1826311438" sldId="266"/>
            <ac:spMk id="32" creationId="{750BD801-A038-4E4B-A8ED-3D3B00143938}"/>
          </ac:spMkLst>
        </pc:spChg>
        <pc:spChg chg="add mod">
          <ac:chgData name="Student - Samuel Sim Wei Xuan" userId="ef0c3dc8-a5e4-49a4-a658-fa0f00c2d01f" providerId="ADAL" clId="{652998F9-D9FC-4BAC-8AA8-41993C429469}" dt="2021-11-10T17:24:49.943" v="3373" actId="20577"/>
          <ac:spMkLst>
            <pc:docMk/>
            <pc:sldMk cId="1826311438" sldId="266"/>
            <ac:spMk id="35" creationId="{00F67E67-108B-4C0E-BD87-01138C4DCDCF}"/>
          </ac:spMkLst>
        </pc:spChg>
        <pc:picChg chg="mod modCrop">
          <ac:chgData name="Student - Samuel Sim Wei Xuan" userId="ef0c3dc8-a5e4-49a4-a658-fa0f00c2d01f" providerId="ADAL" clId="{652998F9-D9FC-4BAC-8AA8-41993C429469}" dt="2021-11-10T17:11:23.939" v="2751" actId="732"/>
          <ac:picMkLst>
            <pc:docMk/>
            <pc:sldMk cId="1826311438" sldId="266"/>
            <ac:picMk id="7" creationId="{F9B38F12-838F-4948-96CC-2D55ECB85385}"/>
          </ac:picMkLst>
        </pc:picChg>
        <pc:picChg chg="add del mod">
          <ac:chgData name="Student - Samuel Sim Wei Xuan" userId="ef0c3dc8-a5e4-49a4-a658-fa0f00c2d01f" providerId="ADAL" clId="{652998F9-D9FC-4BAC-8AA8-41993C429469}" dt="2021-11-10T17:04:14.368" v="2159" actId="478"/>
          <ac:picMkLst>
            <pc:docMk/>
            <pc:sldMk cId="1826311438" sldId="266"/>
            <ac:picMk id="8" creationId="{70B6C17B-8C1D-4DBF-A2EB-61683FC5CBA5}"/>
          </ac:picMkLst>
        </pc:picChg>
        <pc:picChg chg="del">
          <ac:chgData name="Student - Samuel Sim Wei Xuan" userId="ef0c3dc8-a5e4-49a4-a658-fa0f00c2d01f" providerId="ADAL" clId="{652998F9-D9FC-4BAC-8AA8-41993C429469}" dt="2021-11-10T16:59:33.849" v="1495" actId="478"/>
          <ac:picMkLst>
            <pc:docMk/>
            <pc:sldMk cId="1826311438" sldId="266"/>
            <ac:picMk id="9" creationId="{0444AC36-E9DA-43D0-8CDF-9F39D1D80118}"/>
          </ac:picMkLst>
        </pc:picChg>
        <pc:picChg chg="add del mod">
          <ac:chgData name="Student - Samuel Sim Wei Xuan" userId="ef0c3dc8-a5e4-49a4-a658-fa0f00c2d01f" providerId="ADAL" clId="{652998F9-D9FC-4BAC-8AA8-41993C429469}" dt="2021-11-10T17:07:21.048" v="2225" actId="478"/>
          <ac:picMkLst>
            <pc:docMk/>
            <pc:sldMk cId="1826311438" sldId="266"/>
            <ac:picMk id="15" creationId="{EE507BD4-4886-465A-AEED-F4AEBFF5554C}"/>
          </ac:picMkLst>
        </pc:picChg>
        <pc:picChg chg="del">
          <ac:chgData name="Student - Samuel Sim Wei Xuan" userId="ef0c3dc8-a5e4-49a4-a658-fa0f00c2d01f" providerId="ADAL" clId="{652998F9-D9FC-4BAC-8AA8-41993C429469}" dt="2021-11-10T17:06:14.185" v="2207" actId="478"/>
          <ac:picMkLst>
            <pc:docMk/>
            <pc:sldMk cId="1826311438" sldId="266"/>
            <ac:picMk id="17" creationId="{1F7CECF8-5EDA-4EE0-B5B0-0E3FEFA8BDC0}"/>
          </ac:picMkLst>
        </pc:picChg>
        <pc:picChg chg="add mod">
          <ac:chgData name="Student - Samuel Sim Wei Xuan" userId="ef0c3dc8-a5e4-49a4-a658-fa0f00c2d01f" providerId="ADAL" clId="{652998F9-D9FC-4BAC-8AA8-41993C429469}" dt="2021-11-10T17:04:47.886" v="2167" actId="552"/>
          <ac:picMkLst>
            <pc:docMk/>
            <pc:sldMk cId="1826311438" sldId="266"/>
            <ac:picMk id="26" creationId="{A1498DC1-C113-4F7F-BAC3-F243F559991A}"/>
          </ac:picMkLst>
        </pc:picChg>
        <pc:picChg chg="add mod">
          <ac:chgData name="Student - Samuel Sim Wei Xuan" userId="ef0c3dc8-a5e4-49a4-a658-fa0f00c2d01f" providerId="ADAL" clId="{652998F9-D9FC-4BAC-8AA8-41993C429469}" dt="2021-11-10T17:16:59.356" v="3099" actId="208"/>
          <ac:picMkLst>
            <pc:docMk/>
            <pc:sldMk cId="1826311438" sldId="266"/>
            <ac:picMk id="31" creationId="{962397DD-50D3-4732-AF25-9E39896AA4C6}"/>
          </ac:picMkLst>
        </pc:picChg>
        <pc:cxnChg chg="del mod">
          <ac:chgData name="Student - Samuel Sim Wei Xuan" userId="ef0c3dc8-a5e4-49a4-a658-fa0f00c2d01f" providerId="ADAL" clId="{652998F9-D9FC-4BAC-8AA8-41993C429469}" dt="2021-11-10T16:59:35.577" v="1497" actId="478"/>
          <ac:cxnSpMkLst>
            <pc:docMk/>
            <pc:sldMk cId="1826311438" sldId="266"/>
            <ac:cxnSpMk id="14" creationId="{D292EB1A-4A0A-461C-89F5-ECD88D37F29E}"/>
          </ac:cxnSpMkLst>
        </pc:cxnChg>
        <pc:cxnChg chg="mod ord">
          <ac:chgData name="Student - Samuel Sim Wei Xuan" userId="ef0c3dc8-a5e4-49a4-a658-fa0f00c2d01f" providerId="ADAL" clId="{652998F9-D9FC-4BAC-8AA8-41993C429469}" dt="2021-11-10T17:11:34.526" v="2752" actId="1076"/>
          <ac:cxnSpMkLst>
            <pc:docMk/>
            <pc:sldMk cId="1826311438" sldId="266"/>
            <ac:cxnSpMk id="22" creationId="{21FCE54F-9CFD-4947-897E-BFB573F6FCA4}"/>
          </ac:cxnSpMkLst>
        </pc:cxnChg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3927057964" sldId="267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1897371537" sldId="268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2433033663" sldId="269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2588242325" sldId="270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2974944537" sldId="271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4209615162" sldId="272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597221026" sldId="273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3462806656" sldId="274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3110412577" sldId="275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1576305814" sldId="276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3963714108" sldId="277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3155907359" sldId="278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1967290946" sldId="279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1423307648" sldId="280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2335063537" sldId="281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3196255882" sldId="282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3268037367" sldId="283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2048199397" sldId="284"/>
        </pc:sldMkLst>
      </pc:sldChg>
    </pc:docChg>
  </pc:docChgLst>
  <pc:docChgLst>
    <pc:chgData name="Student - Lee Min Shuen" userId="902f2366-f89e-42b6-8dfc-2434651d72d0" providerId="ADAL" clId="{F6389B5B-A756-4E29-966C-3B70C4CDCF59}"/>
    <pc:docChg chg="undo custSel modSld">
      <pc:chgData name="Student - Lee Min Shuen" userId="902f2366-f89e-42b6-8dfc-2434651d72d0" providerId="ADAL" clId="{F6389B5B-A756-4E29-966C-3B70C4CDCF59}" dt="2021-10-15T06:22:54.840" v="49" actId="20577"/>
      <pc:docMkLst>
        <pc:docMk/>
      </pc:docMkLst>
      <pc:sldChg chg="addSp delSp modSp mod">
        <pc:chgData name="Student - Lee Min Shuen" userId="902f2366-f89e-42b6-8dfc-2434651d72d0" providerId="ADAL" clId="{F6389B5B-A756-4E29-966C-3B70C4CDCF59}" dt="2021-10-15T06:14:56.091" v="34" actId="14100"/>
        <pc:sldMkLst>
          <pc:docMk/>
          <pc:sldMk cId="3874723340" sldId="256"/>
        </pc:sldMkLst>
        <pc:spChg chg="add mod">
          <ac:chgData name="Student - Lee Min Shuen" userId="902f2366-f89e-42b6-8dfc-2434651d72d0" providerId="ADAL" clId="{F6389B5B-A756-4E29-966C-3B70C4CDCF59}" dt="2021-10-15T06:11:14.872" v="11" actId="14100"/>
          <ac:spMkLst>
            <pc:docMk/>
            <pc:sldMk cId="3874723340" sldId="256"/>
            <ac:spMk id="4" creationId="{BD9B7BC2-ECB7-410A-9ECA-123F1AD723B2}"/>
          </ac:spMkLst>
        </pc:spChg>
        <pc:spChg chg="mod">
          <ac:chgData name="Student - Lee Min Shuen" userId="902f2366-f89e-42b6-8dfc-2434651d72d0" providerId="ADAL" clId="{F6389B5B-A756-4E29-966C-3B70C4CDCF59}" dt="2021-10-15T06:09:23.808" v="0"/>
          <ac:spMkLst>
            <pc:docMk/>
            <pc:sldMk cId="3874723340" sldId="256"/>
            <ac:spMk id="7" creationId="{FFAD9752-C928-4BCF-BE42-8F7A347DA680}"/>
          </ac:spMkLst>
        </pc:spChg>
        <pc:spChg chg="add del mod">
          <ac:chgData name="Student - Lee Min Shuen" userId="902f2366-f89e-42b6-8dfc-2434651d72d0" providerId="ADAL" clId="{F6389B5B-A756-4E29-966C-3B70C4CDCF59}" dt="2021-10-15T06:11:58.069" v="12" actId="478"/>
          <ac:spMkLst>
            <pc:docMk/>
            <pc:sldMk cId="3874723340" sldId="256"/>
            <ac:spMk id="8" creationId="{03441183-4B07-46FF-B61D-A4FA9B6AB0E8}"/>
          </ac:spMkLst>
        </pc:spChg>
        <pc:grpChg chg="add del mod">
          <ac:chgData name="Student - Lee Min Shuen" userId="902f2366-f89e-42b6-8dfc-2434651d72d0" providerId="ADAL" clId="{F6389B5B-A756-4E29-966C-3B70C4CDCF59}" dt="2021-10-15T06:09:51.656" v="1" actId="478"/>
          <ac:grpSpMkLst>
            <pc:docMk/>
            <pc:sldMk cId="3874723340" sldId="256"/>
            <ac:grpSpMk id="6" creationId="{5647D17E-E621-4C70-98C3-7F8E03C845B9}"/>
          </ac:grpSpMkLst>
        </pc:grpChg>
        <pc:picChg chg="mod">
          <ac:chgData name="Student - Lee Min Shuen" userId="902f2366-f89e-42b6-8dfc-2434651d72d0" providerId="ADAL" clId="{F6389B5B-A756-4E29-966C-3B70C4CDCF59}" dt="2021-10-15T06:14:19.148" v="27" actId="17032"/>
          <ac:picMkLst>
            <pc:docMk/>
            <pc:sldMk cId="3874723340" sldId="256"/>
            <ac:picMk id="5" creationId="{79F6530E-B756-49C2-96D7-5691DE2BE3F3}"/>
          </ac:picMkLst>
        </pc:picChg>
        <pc:picChg chg="add mod">
          <ac:chgData name="Student - Lee Min Shuen" userId="902f2366-f89e-42b6-8dfc-2434651d72d0" providerId="ADAL" clId="{F6389B5B-A756-4E29-966C-3B70C4CDCF59}" dt="2021-10-15T06:14:56.091" v="34" actId="14100"/>
          <ac:picMkLst>
            <pc:docMk/>
            <pc:sldMk cId="3874723340" sldId="256"/>
            <ac:picMk id="12" creationId="{8051ED12-5C0F-4C8B-AF28-C8E2683A1C1C}"/>
          </ac:picMkLst>
        </pc:picChg>
      </pc:sldChg>
      <pc:sldChg chg="modSp mod">
        <pc:chgData name="Student - Lee Min Shuen" userId="902f2366-f89e-42b6-8dfc-2434651d72d0" providerId="ADAL" clId="{F6389B5B-A756-4E29-966C-3B70C4CDCF59}" dt="2021-10-15T06:22:54.840" v="49" actId="20577"/>
        <pc:sldMkLst>
          <pc:docMk/>
          <pc:sldMk cId="0" sldId="257"/>
        </pc:sldMkLst>
        <pc:spChg chg="mod">
          <ac:chgData name="Student - Lee Min Shuen" userId="902f2366-f89e-42b6-8dfc-2434651d72d0" providerId="ADAL" clId="{F6389B5B-A756-4E29-966C-3B70C4CDCF59}" dt="2021-10-15T06:22:54.840" v="49" actId="20577"/>
          <ac:spMkLst>
            <pc:docMk/>
            <pc:sldMk cId="0" sldId="257"/>
            <ac:spMk id="16" creationId="{84C4E97D-A039-483C-AC88-20FAACD6A6D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126D3-1719-47C1-BC15-071E72CD164A}" type="datetimeFigureOut">
              <a:rPr lang="en-SG" smtClean="0"/>
              <a:t>2/12/2021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B17E1-D6F7-4DC2-BFD2-06E66AAA29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6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A03B-F838-4280-B6D2-3F69278DB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D4274-958A-4395-8FA2-6EDF2CB61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BFEE4-9C3D-43F3-BB4C-290E777C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E7658-EFA9-40C7-AC64-A737E1D0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14984-7044-416A-AC33-9CC4D8B4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8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7FAB7-DFC5-4D47-BA51-7D4CD887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D9217-34BD-4C3B-88AE-118B31479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0DB3-9D7C-453C-A5C6-A3F52D04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6621D-1395-4A4B-82BA-85CF1B5E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7F19B-1A7A-4201-96FE-88AA0772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7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C21CC-BEA6-40EE-A68B-61DD1FD4C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4D99F-1A23-4286-ADBC-52E159BDB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0C54-F7E3-4137-AD32-934C45BA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D2E32-A2C3-44F7-A1AD-9BD04699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594EC-C294-4CEA-90C6-91BCD184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2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9D79-4D9F-4D8B-BD5A-17CA36CC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577E2-AC63-4E2D-A24D-712B02DA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7C744-DF15-447A-B7D5-25EB6E35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4F208-6A26-4575-B5C3-22109A37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FF7AD-AFBD-47EC-9FA7-CEBCFA98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3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CBC6-47AE-412F-B112-BACAF719E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37C15-B5BF-4145-8DB2-2B666DC76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4FF1D-16B3-4122-A8BF-63F9CCC9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48E1B-681B-4A68-8671-7B8B7DAC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2D7BB-8682-40E1-AFB2-67E9191E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7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E8B2-3FEC-4C74-B6CE-F51E2BE1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96A2-0180-4D36-977D-7283CE810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C49AC-43C8-4C28-9CDC-DF740AA4F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2738C-4F20-4C31-9671-3BB8CA60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50130-26BB-4626-A8CC-8CCED821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5F125-7F57-41FC-A6CD-988E859D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6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AEBB-E9AD-46B8-95AA-79E715BEF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4C855-6887-4E05-A979-3A0277E49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F1847-B760-4A63-8B6D-3DBA0DD0C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D4CB6-116D-4974-AF5F-1540F7898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D4F80-364D-42EE-BDB6-DFC19A3C7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4FA3C-CCDE-4D71-ABA8-172B2FAE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C1713-5143-4513-8D99-B92A45CF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57995-A2A5-4143-A1F8-4029BFFE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36D96-62A7-4F69-8C2A-690C8DFE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0BD78-FA19-45F3-9A92-46D2AD56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386D3-2BE6-4D48-BA0B-05ADD99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35970-F983-4247-8B17-0977F42C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7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6183-9A0C-4529-AE84-7F163F732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219B8F-03F3-4C7C-A440-4F818CBE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0D654-4B5C-4DFD-BAF0-1A772450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9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23EC2-8DC7-42CD-ACCC-0D6828A0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5DB56-867A-4890-95B2-E5AF8E3F3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1DECC-80AC-4632-95EC-F2174C756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6D92C-1922-4EC1-9FBD-4BA42ADF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23227-9685-46BB-9F43-297B4D1C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C4B95-4C45-41DE-9A46-FB79F4FD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9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E946-BABB-4B9C-97D4-542D012A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8E9C8E-9654-4B3C-BA1C-1AFFBCCBE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44895-AE06-499A-B94D-A2BDB8D8D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08903-2022-4DE6-9F2F-F9A48F85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0B88B-3823-441C-8C37-6BBE4377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D22D7-0295-49CB-8742-ECEBD041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3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97E097-1C0A-4DF9-BEFD-4559A81A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4568B-A296-463A-B51D-8C0C56D68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5C73E-01E8-4967-A1CD-E20E759A5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8DCE9-E78B-4C6F-8F9C-BC53F5D1F0A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2F4B7-5378-47C6-A39C-18EAB2452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271B9-9DE5-4C4A-83BB-15D1757F1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5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36571" y="1137623"/>
            <a:ext cx="5059429" cy="4703369"/>
          </a:xfrm>
          <a:prstGeom prst="rect">
            <a:avLst/>
          </a:prstGeom>
          <a:solidFill>
            <a:srgbClr val="242427"/>
          </a:solidFill>
        </p:spPr>
        <p:txBody>
          <a:bodyPr/>
          <a:lstStyle/>
          <a:p>
            <a:endParaRPr lang="en-SG" sz="1200"/>
          </a:p>
        </p:txBody>
      </p:sp>
      <p:sp>
        <p:nvSpPr>
          <p:cNvPr id="4" name="AutoShape 4"/>
          <p:cNvSpPr/>
          <p:nvPr/>
        </p:nvSpPr>
        <p:spPr>
          <a:xfrm>
            <a:off x="685800" y="6165732"/>
            <a:ext cx="3705089" cy="6469"/>
          </a:xfrm>
          <a:prstGeom prst="rect">
            <a:avLst/>
          </a:prstGeom>
          <a:solidFill>
            <a:srgbClr val="F5F6F4"/>
          </a:solidFill>
        </p:spPr>
      </p:sp>
      <p:sp>
        <p:nvSpPr>
          <p:cNvPr id="8" name="TextBox 8"/>
          <p:cNvSpPr txBox="1"/>
          <p:nvPr/>
        </p:nvSpPr>
        <p:spPr>
          <a:xfrm>
            <a:off x="1582766" y="1592056"/>
            <a:ext cx="3893607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dirty="0">
                <a:solidFill>
                  <a:srgbClr val="F5F6F4"/>
                </a:solidFill>
                <a:latin typeface="Halant Medium" panose="020B0604020202020204" charset="0"/>
                <a:cs typeface="Halant Medium" panose="020B0604020202020204" charset="0"/>
              </a:rPr>
              <a:t>Mass Rapid Transit System Line Simulation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67308" y="6140444"/>
            <a:ext cx="8857384" cy="2051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93"/>
              </a:lnSpc>
              <a:spcBef>
                <a:spcPct val="0"/>
              </a:spcBef>
            </a:pPr>
            <a:r>
              <a:rPr lang="en-US" sz="1600" spc="53" dirty="0">
                <a:solidFill>
                  <a:srgbClr val="08122B"/>
                </a:solidFill>
                <a:latin typeface="Overpass Light"/>
              </a:rPr>
              <a:t>40.015 Simulation Modeling and Analysis | Term 06 2021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17934" y="3535261"/>
            <a:ext cx="3886830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47"/>
              </a:lnSpc>
            </a:pPr>
            <a:r>
              <a:rPr lang="en-US" sz="2133" b="1">
                <a:solidFill>
                  <a:srgbClr val="F5F6F4"/>
                </a:solidFill>
                <a:latin typeface="Halant Medium"/>
              </a:rPr>
              <a:t>Team 14</a:t>
            </a:r>
            <a:endParaRPr lang="en-US" sz="2133" b="1" dirty="0">
              <a:solidFill>
                <a:srgbClr val="F5F6F4"/>
              </a:solidFill>
              <a:latin typeface="Halant Medium"/>
            </a:endParaRP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8F00ACC0-4076-4512-A6B9-847F93B081F6}"/>
              </a:ext>
            </a:extLst>
          </p:cNvPr>
          <p:cNvSpPr txBox="1"/>
          <p:nvPr/>
        </p:nvSpPr>
        <p:spPr>
          <a:xfrm>
            <a:off x="3308641" y="5187988"/>
            <a:ext cx="2011504" cy="2621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47"/>
              </a:lnSpc>
            </a:pPr>
            <a:r>
              <a:rPr lang="en-US" sz="1400">
                <a:solidFill>
                  <a:srgbClr val="F5F6F4"/>
                </a:solidFill>
                <a:latin typeface="Halant Medium"/>
              </a:rPr>
              <a:t>Samuel Sim Wei Xuan</a:t>
            </a:r>
          </a:p>
        </p:txBody>
      </p:sp>
      <p:pic>
        <p:nvPicPr>
          <p:cNvPr id="18" name="Picture 17" descr="A person sitting on a chair&#10;&#10;Description automatically generated with low confidence">
            <a:extLst>
              <a:ext uri="{FF2B5EF4-FFF2-40B4-BE49-F238E27FC236}">
                <a16:creationId xmlns:a16="http://schemas.microsoft.com/office/drawing/2014/main" id="{F22445BE-0006-4931-B55C-444D007EAD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3" t="8107" r="22310" b="57403"/>
          <a:stretch/>
        </p:blipFill>
        <p:spPr>
          <a:xfrm flipH="1">
            <a:off x="3753197" y="3966723"/>
            <a:ext cx="1122392" cy="1221265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6F5DF9A-DF89-493E-BFD1-094860806D22}"/>
              </a:ext>
            </a:extLst>
          </p:cNvPr>
          <p:cNvGrpSpPr/>
          <p:nvPr/>
        </p:nvGrpSpPr>
        <p:grpSpPr>
          <a:xfrm>
            <a:off x="1751515" y="3962229"/>
            <a:ext cx="1334848" cy="1487882"/>
            <a:chOff x="1677596" y="3878803"/>
            <a:chExt cx="1334848" cy="1487882"/>
          </a:xfrm>
        </p:grpSpPr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84C4E97D-A039-483C-AC88-20FAACD6A6D5}"/>
                </a:ext>
              </a:extLst>
            </p:cNvPr>
            <p:cNvSpPr txBox="1"/>
            <p:nvPr/>
          </p:nvSpPr>
          <p:spPr>
            <a:xfrm>
              <a:off x="1677596" y="5104562"/>
              <a:ext cx="1334848" cy="26212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347"/>
                </a:lnSpc>
              </a:pPr>
              <a:r>
                <a:rPr lang="en-US" sz="1400">
                  <a:solidFill>
                    <a:srgbClr val="F5F6F4"/>
                  </a:solidFill>
                  <a:latin typeface="Halant Medium"/>
                </a:rPr>
                <a:t>Lee Min </a:t>
              </a:r>
              <a:r>
                <a:rPr lang="en-US" sz="1400" err="1">
                  <a:solidFill>
                    <a:srgbClr val="F5F6F4"/>
                  </a:solidFill>
                  <a:latin typeface="Halant Medium"/>
                </a:rPr>
                <a:t>Shuen</a:t>
              </a:r>
              <a:endParaRPr lang="en-US" sz="1400">
                <a:solidFill>
                  <a:srgbClr val="F5F6F4"/>
                </a:solidFill>
                <a:latin typeface="Halant Medium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1B9BA7F-F6B1-47FF-802C-2E04742BF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3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34388" y="3878803"/>
              <a:ext cx="1221265" cy="1221265"/>
            </a:xfrm>
            <a:prstGeom prst="ellipse">
              <a:avLst/>
            </a:prstGeom>
            <a:ln w="3175" cap="rnd">
              <a:solidFill>
                <a:schemeClr val="tx1"/>
              </a:solidFill>
            </a:ln>
            <a:effectLst/>
          </p:spPr>
        </p:pic>
      </p:grpSp>
      <p:pic>
        <p:nvPicPr>
          <p:cNvPr id="1026" name="Picture 2" descr="MRT reliability in Singapore on a par with that in HK, Taipei, Transport  News &amp;amp; Top Stories - The Straits Times">
            <a:extLst>
              <a:ext uri="{FF2B5EF4-FFF2-40B4-BE49-F238E27FC236}">
                <a16:creationId xmlns:a16="http://schemas.microsoft.com/office/drawing/2014/main" id="{BAFA02F7-D4EA-405A-A315-35FB8BD27A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0" t="-107" r="19171" b="107"/>
          <a:stretch/>
        </p:blipFill>
        <p:spPr bwMode="auto">
          <a:xfrm>
            <a:off x="6096000" y="1137622"/>
            <a:ext cx="5072652" cy="470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9DE4A938-4AB6-4AE6-9ABC-B6011937D294}"/>
              </a:ext>
            </a:extLst>
          </p:cNvPr>
          <p:cNvSpPr/>
          <p:nvPr/>
        </p:nvSpPr>
        <p:spPr>
          <a:xfrm>
            <a:off x="1582766" y="3415855"/>
            <a:ext cx="3893607" cy="45719"/>
          </a:xfrm>
          <a:custGeom>
            <a:avLst/>
            <a:gdLst/>
            <a:ahLst/>
            <a:cxnLst/>
            <a:rect l="l" t="t" r="r" b="b"/>
            <a:pathLst>
              <a:path w="2095995" h="69850">
                <a:moveTo>
                  <a:pt x="1805165" y="0"/>
                </a:moveTo>
                <a:lnTo>
                  <a:pt x="0" y="0"/>
                </a:lnTo>
                <a:lnTo>
                  <a:pt x="0" y="69850"/>
                </a:lnTo>
                <a:lnTo>
                  <a:pt x="2095995" y="69850"/>
                </a:lnTo>
                <a:lnTo>
                  <a:pt x="2095995" y="0"/>
                </a:lnTo>
                <a:close/>
              </a:path>
            </a:pathLst>
          </a:custGeom>
          <a:solidFill>
            <a:srgbClr val="C00000"/>
          </a:solid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0A4DF1A688BB41ACB77DEA8506A179" ma:contentTypeVersion="0" ma:contentTypeDescription="Create a new document." ma:contentTypeScope="" ma:versionID="5f3f5a3a9c761688029a7895b43d4b0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FA4E8F-533A-4AA7-9AD2-CE1B8857350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148314D-7C64-426A-BBE3-658B009FD1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6441AF-59FE-43D7-8E8C-C97D85E55C44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24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Halant Medium</vt:lpstr>
      <vt:lpstr>Overpass Light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Simulation Project</dc:title>
  <dc:creator>Peter Jackson</dc:creator>
  <cp:lastModifiedBy>Student - Samuel Sim Wei Xuan</cp:lastModifiedBy>
  <cp:revision>1</cp:revision>
  <dcterms:created xsi:type="dcterms:W3CDTF">2019-10-03T03:40:34Z</dcterms:created>
  <dcterms:modified xsi:type="dcterms:W3CDTF">2021-12-02T07:25:02Z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0x010100E80A4DF1A688BB41ACB77DEA8506A179</vt:lpwstr>
  </property>
</Properties>
</file>