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34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59CA8-9DD2-476E-AC7F-584B0F024EE8}" v="1" dt="2021-11-27T06:44:11.747"/>
    <p1510:client id="{FCAD96DF-2546-4EB7-BC19-22A97C74240E}" v="1" dt="2021-11-27T05:48:45.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02" d="100"/>
          <a:sy n="102"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ent - Samuel Sim Wei Xuan" userId="ef0c3dc8-a5e4-49a4-a658-fa0f00c2d01f" providerId="ADAL" clId="{A3EE8257-8E59-411E-A709-3ED161CAE467}"/>
    <pc:docChg chg="undo custSel addSld delSld modSld">
      <pc:chgData name="Student - Samuel Sim Wei Xuan" userId="ef0c3dc8-a5e4-49a4-a658-fa0f00c2d01f" providerId="ADAL" clId="{A3EE8257-8E59-411E-A709-3ED161CAE467}" dt="2021-11-11T13:31:55.586" v="704" actId="1076"/>
      <pc:docMkLst>
        <pc:docMk/>
      </pc:docMkLst>
      <pc:sldChg chg="addSp delSp modSp del mod setBg addAnim delAnim setClrOvrMap">
        <pc:chgData name="Student - Samuel Sim Wei Xuan" userId="ef0c3dc8-a5e4-49a4-a658-fa0f00c2d01f" providerId="ADAL" clId="{A3EE8257-8E59-411E-A709-3ED161CAE467}" dt="2021-10-15T06:20:31.992" v="229" actId="47"/>
        <pc:sldMkLst>
          <pc:docMk/>
          <pc:sldMk cId="3874723340" sldId="256"/>
        </pc:sldMkLst>
        <pc:spChg chg="del mod ord">
          <ac:chgData name="Student - Samuel Sim Wei Xuan" userId="ef0c3dc8-a5e4-49a4-a658-fa0f00c2d01f" providerId="ADAL" clId="{A3EE8257-8E59-411E-A709-3ED161CAE467}" dt="2021-10-15T06:18:39.040" v="187" actId="478"/>
          <ac:spMkLst>
            <pc:docMk/>
            <pc:sldMk cId="3874723340" sldId="256"/>
            <ac:spMk id="2" creationId="{F17DB796-FF56-4955-B611-16CA224CCD78}"/>
          </ac:spMkLst>
        </pc:spChg>
        <pc:spChg chg="mod ord">
          <ac:chgData name="Student - Samuel Sim Wei Xuan" userId="ef0c3dc8-a5e4-49a4-a658-fa0f00c2d01f" providerId="ADAL" clId="{A3EE8257-8E59-411E-A709-3ED161CAE467}" dt="2021-10-15T06:19:14.869" v="205" actId="1076"/>
          <ac:spMkLst>
            <pc:docMk/>
            <pc:sldMk cId="3874723340" sldId="256"/>
            <ac:spMk id="3" creationId="{B320686F-2A83-4CCC-A4D9-2B9AD86465AD}"/>
          </ac:spMkLst>
        </pc:spChg>
        <pc:spChg chg="del mod">
          <ac:chgData name="Student - Samuel Sim Wei Xuan" userId="ef0c3dc8-a5e4-49a4-a658-fa0f00c2d01f" providerId="ADAL" clId="{A3EE8257-8E59-411E-A709-3ED161CAE467}" dt="2021-10-15T06:13:08.908" v="126" actId="478"/>
          <ac:spMkLst>
            <pc:docMk/>
            <pc:sldMk cId="3874723340" sldId="256"/>
            <ac:spMk id="4" creationId="{BD9B7BC2-ECB7-410A-9ECA-123F1AD723B2}"/>
          </ac:spMkLst>
        </pc:spChg>
        <pc:spChg chg="mod">
          <ac:chgData name="Student - Samuel Sim Wei Xuan" userId="ef0c3dc8-a5e4-49a4-a658-fa0f00c2d01f" providerId="ADAL" clId="{A3EE8257-8E59-411E-A709-3ED161CAE467}" dt="2021-10-15T06:10:28.691" v="96" actId="14100"/>
          <ac:spMkLst>
            <pc:docMk/>
            <pc:sldMk cId="3874723340" sldId="256"/>
            <ac:spMk id="8" creationId="{03441183-4B07-46FF-B61D-A4FA9B6AB0E8}"/>
          </ac:spMkLst>
        </pc:spChg>
        <pc:spChg chg="add del mod">
          <ac:chgData name="Student - Samuel Sim Wei Xuan" userId="ef0c3dc8-a5e4-49a4-a658-fa0f00c2d01f" providerId="ADAL" clId="{A3EE8257-8E59-411E-A709-3ED161CAE467}" dt="2021-10-15T06:11:34.849" v="106" actId="478"/>
          <ac:spMkLst>
            <pc:docMk/>
            <pc:sldMk cId="3874723340" sldId="256"/>
            <ac:spMk id="9" creationId="{C17A7A27-8560-4292-B02E-8CB84B3E97BA}"/>
          </ac:spMkLst>
        </pc:spChg>
        <pc:spChg chg="add del mod">
          <ac:chgData name="Student - Samuel Sim Wei Xuan" userId="ef0c3dc8-a5e4-49a4-a658-fa0f00c2d01f" providerId="ADAL" clId="{A3EE8257-8E59-411E-A709-3ED161CAE467}" dt="2021-10-15T06:19:13.689" v="204" actId="478"/>
          <ac:spMkLst>
            <pc:docMk/>
            <pc:sldMk cId="3874723340" sldId="256"/>
            <ac:spMk id="17" creationId="{5AF7F9CF-E2A0-4B52-816A-0B85DFDF7383}"/>
          </ac:spMkLst>
        </pc:spChg>
        <pc:spChg chg="add del">
          <ac:chgData name="Student - Samuel Sim Wei Xuan" userId="ef0c3dc8-a5e4-49a4-a658-fa0f00c2d01f" providerId="ADAL" clId="{A3EE8257-8E59-411E-A709-3ED161CAE467}" dt="2021-10-15T06:16:00.378" v="151" actId="26606"/>
          <ac:spMkLst>
            <pc:docMk/>
            <pc:sldMk cId="3874723340" sldId="256"/>
            <ac:spMk id="18" creationId="{B497CCB5-5FC2-473C-AFCC-2430CEF1DF71}"/>
          </ac:spMkLst>
        </pc:spChg>
        <pc:spChg chg="add del">
          <ac:chgData name="Student - Samuel Sim Wei Xuan" userId="ef0c3dc8-a5e4-49a4-a658-fa0f00c2d01f" providerId="ADAL" clId="{A3EE8257-8E59-411E-A709-3ED161CAE467}" dt="2021-10-15T06:16:00.378" v="151" actId="26606"/>
          <ac:spMkLst>
            <pc:docMk/>
            <pc:sldMk cId="3874723340" sldId="256"/>
            <ac:spMk id="19" creationId="{599C8C75-BFDF-44E7-A028-EEB5EDD58817}"/>
          </ac:spMkLst>
        </pc:spChg>
        <pc:spChg chg="add del">
          <ac:chgData name="Student - Samuel Sim Wei Xuan" userId="ef0c3dc8-a5e4-49a4-a658-fa0f00c2d01f" providerId="ADAL" clId="{A3EE8257-8E59-411E-A709-3ED161CAE467}" dt="2021-10-15T06:15:54.918" v="147" actId="26606"/>
          <ac:spMkLst>
            <pc:docMk/>
            <pc:sldMk cId="3874723340" sldId="256"/>
            <ac:spMk id="21" creationId="{F6E384F5-137A-40B1-97F0-694CC6ECD59C}"/>
          </ac:spMkLst>
        </pc:spChg>
        <pc:spChg chg="add del">
          <ac:chgData name="Student - Samuel Sim Wei Xuan" userId="ef0c3dc8-a5e4-49a4-a658-fa0f00c2d01f" providerId="ADAL" clId="{A3EE8257-8E59-411E-A709-3ED161CAE467}" dt="2021-10-15T06:15:54.918" v="147" actId="26606"/>
          <ac:spMkLst>
            <pc:docMk/>
            <pc:sldMk cId="3874723340" sldId="256"/>
            <ac:spMk id="23" creationId="{EBA87361-6D30-46E4-834B-719CF59055EA}"/>
          </ac:spMkLst>
        </pc:spChg>
        <pc:spChg chg="add del">
          <ac:chgData name="Student - Samuel Sim Wei Xuan" userId="ef0c3dc8-a5e4-49a4-a658-fa0f00c2d01f" providerId="ADAL" clId="{A3EE8257-8E59-411E-A709-3ED161CAE467}" dt="2021-10-15T06:15:54.918" v="147" actId="26606"/>
          <ac:spMkLst>
            <pc:docMk/>
            <pc:sldMk cId="3874723340" sldId="256"/>
            <ac:spMk id="25" creationId="{9DBC4630-03DA-474F-BBCB-BA3AE6B317A4}"/>
          </ac:spMkLst>
        </pc:spChg>
        <pc:spChg chg="add del mod">
          <ac:chgData name="Student - Samuel Sim Wei Xuan" userId="ef0c3dc8-a5e4-49a4-a658-fa0f00c2d01f" providerId="ADAL" clId="{A3EE8257-8E59-411E-A709-3ED161CAE467}" dt="2021-10-15T06:18:14.746" v="174"/>
          <ac:spMkLst>
            <pc:docMk/>
            <pc:sldMk cId="3874723340" sldId="256"/>
            <ac:spMk id="26" creationId="{D1BCF3C0-0210-4372-96C1-2E7332999D4A}"/>
          </ac:spMkLst>
        </pc:spChg>
        <pc:spChg chg="add del">
          <ac:chgData name="Student - Samuel Sim Wei Xuan" userId="ef0c3dc8-a5e4-49a4-a658-fa0f00c2d01f" providerId="ADAL" clId="{A3EE8257-8E59-411E-A709-3ED161CAE467}" dt="2021-10-15T06:15:54.918" v="147" actId="26606"/>
          <ac:spMkLst>
            <pc:docMk/>
            <pc:sldMk cId="3874723340" sldId="256"/>
            <ac:spMk id="27" creationId="{D89DB1C0-FEEC-4CB6-88B2-F9C5562E09D1}"/>
          </ac:spMkLst>
        </pc:spChg>
        <pc:spChg chg="add del">
          <ac:chgData name="Student - Samuel Sim Wei Xuan" userId="ef0c3dc8-a5e4-49a4-a658-fa0f00c2d01f" providerId="ADAL" clId="{A3EE8257-8E59-411E-A709-3ED161CAE467}" dt="2021-10-15T06:15:54.918" v="147" actId="26606"/>
          <ac:spMkLst>
            <pc:docMk/>
            <pc:sldMk cId="3874723340" sldId="256"/>
            <ac:spMk id="29" creationId="{78418A25-6EAC-4140-BFE6-284E1925B5EE}"/>
          </ac:spMkLst>
        </pc:spChg>
        <pc:spChg chg="add del mod">
          <ac:chgData name="Student - Samuel Sim Wei Xuan" userId="ef0c3dc8-a5e4-49a4-a658-fa0f00c2d01f" providerId="ADAL" clId="{A3EE8257-8E59-411E-A709-3ED161CAE467}" dt="2021-10-15T06:18:14.746" v="174"/>
          <ac:spMkLst>
            <pc:docMk/>
            <pc:sldMk cId="3874723340" sldId="256"/>
            <ac:spMk id="30" creationId="{F9E30B66-59DC-4DED-9865-C21259AFD842}"/>
          </ac:spMkLst>
        </pc:spChg>
        <pc:spChg chg="add del">
          <ac:chgData name="Student - Samuel Sim Wei Xuan" userId="ef0c3dc8-a5e4-49a4-a658-fa0f00c2d01f" providerId="ADAL" clId="{A3EE8257-8E59-411E-A709-3ED161CAE467}" dt="2021-10-15T06:15:54.918" v="147" actId="26606"/>
          <ac:spMkLst>
            <pc:docMk/>
            <pc:sldMk cId="3874723340" sldId="256"/>
            <ac:spMk id="31" creationId="{08163D1C-ED91-4D5F-A33B-CF1256B270D4}"/>
          </ac:spMkLst>
        </pc:spChg>
        <pc:spChg chg="add del">
          <ac:chgData name="Student - Samuel Sim Wei Xuan" userId="ef0c3dc8-a5e4-49a4-a658-fa0f00c2d01f" providerId="ADAL" clId="{A3EE8257-8E59-411E-A709-3ED161CAE467}" dt="2021-10-15T06:15:54.918" v="147" actId="26606"/>
          <ac:spMkLst>
            <pc:docMk/>
            <pc:sldMk cId="3874723340" sldId="256"/>
            <ac:spMk id="33" creationId="{31103AB2-C090-458F-B752-294F23AFA8AD}"/>
          </ac:spMkLst>
        </pc:spChg>
        <pc:spChg chg="mod">
          <ac:chgData name="Student - Samuel Sim Wei Xuan" userId="ef0c3dc8-a5e4-49a4-a658-fa0f00c2d01f" providerId="ADAL" clId="{A3EE8257-8E59-411E-A709-3ED161CAE467}" dt="2021-10-15T06:18:13.502" v="173"/>
          <ac:spMkLst>
            <pc:docMk/>
            <pc:sldMk cId="3874723340" sldId="256"/>
            <ac:spMk id="34" creationId="{1AC1F1DB-2C38-4498-A0A5-0280037CCFFB}"/>
          </ac:spMkLst>
        </pc:spChg>
        <pc:spChg chg="add del">
          <ac:chgData name="Student - Samuel Sim Wei Xuan" userId="ef0c3dc8-a5e4-49a4-a658-fa0f00c2d01f" providerId="ADAL" clId="{A3EE8257-8E59-411E-A709-3ED161CAE467}" dt="2021-10-15T06:15:54.918" v="147" actId="26606"/>
          <ac:spMkLst>
            <pc:docMk/>
            <pc:sldMk cId="3874723340" sldId="256"/>
            <ac:spMk id="35" creationId="{83D471F3-782A-4BA1-9CAB-FF5CDF0A75E0}"/>
          </ac:spMkLst>
        </pc:spChg>
        <pc:spChg chg="add del mod">
          <ac:chgData name="Student - Samuel Sim Wei Xuan" userId="ef0c3dc8-a5e4-49a4-a658-fa0f00c2d01f" providerId="ADAL" clId="{A3EE8257-8E59-411E-A709-3ED161CAE467}" dt="2021-10-15T06:18:14.746" v="174"/>
          <ac:spMkLst>
            <pc:docMk/>
            <pc:sldMk cId="3874723340" sldId="256"/>
            <ac:spMk id="37" creationId="{34C08824-A4E6-4A4B-99AC-B085D141620A}"/>
          </ac:spMkLst>
        </pc:spChg>
        <pc:spChg chg="add del mod">
          <ac:chgData name="Student - Samuel Sim Wei Xuan" userId="ef0c3dc8-a5e4-49a4-a658-fa0f00c2d01f" providerId="ADAL" clId="{A3EE8257-8E59-411E-A709-3ED161CAE467}" dt="2021-10-15T06:18:14.746" v="174"/>
          <ac:spMkLst>
            <pc:docMk/>
            <pc:sldMk cId="3874723340" sldId="256"/>
            <ac:spMk id="38" creationId="{7D21BD76-C0AB-4545-A4E8-F9EEEDFFF1B9}"/>
          </ac:spMkLst>
        </pc:spChg>
        <pc:spChg chg="add del mod">
          <ac:chgData name="Student - Samuel Sim Wei Xuan" userId="ef0c3dc8-a5e4-49a4-a658-fa0f00c2d01f" providerId="ADAL" clId="{A3EE8257-8E59-411E-A709-3ED161CAE467}" dt="2021-10-15T06:18:14.746" v="174"/>
          <ac:spMkLst>
            <pc:docMk/>
            <pc:sldMk cId="3874723340" sldId="256"/>
            <ac:spMk id="39" creationId="{C7DC7701-76C7-40FE-8D9E-0BBDE742B3DE}"/>
          </ac:spMkLst>
        </pc:spChg>
        <pc:spChg chg="add del mod">
          <ac:chgData name="Student - Samuel Sim Wei Xuan" userId="ef0c3dc8-a5e4-49a4-a658-fa0f00c2d01f" providerId="ADAL" clId="{A3EE8257-8E59-411E-A709-3ED161CAE467}" dt="2021-10-15T06:18:14.746" v="174"/>
          <ac:spMkLst>
            <pc:docMk/>
            <pc:sldMk cId="3874723340" sldId="256"/>
            <ac:spMk id="40" creationId="{F08B4723-5B66-4FA8-95FB-7E0B43C1E179}"/>
          </ac:spMkLst>
        </pc:spChg>
        <pc:spChg chg="add mod">
          <ac:chgData name="Student - Samuel Sim Wei Xuan" userId="ef0c3dc8-a5e4-49a4-a658-fa0f00c2d01f" providerId="ADAL" clId="{A3EE8257-8E59-411E-A709-3ED161CAE467}" dt="2021-10-15T06:19:22.542" v="209" actId="1076"/>
          <ac:spMkLst>
            <pc:docMk/>
            <pc:sldMk cId="3874723340" sldId="256"/>
            <ac:spMk id="41" creationId="{5D7306E2-FFBE-4A2B-9964-4D3D8FD59FF3}"/>
          </ac:spMkLst>
        </pc:spChg>
        <pc:spChg chg="add mod">
          <ac:chgData name="Student - Samuel Sim Wei Xuan" userId="ef0c3dc8-a5e4-49a4-a658-fa0f00c2d01f" providerId="ADAL" clId="{A3EE8257-8E59-411E-A709-3ED161CAE467}" dt="2021-10-15T06:18:22.194" v="177" actId="14100"/>
          <ac:spMkLst>
            <pc:docMk/>
            <pc:sldMk cId="3874723340" sldId="256"/>
            <ac:spMk id="43" creationId="{06E3622D-01E5-4CF2-B13E-2C7082B19812}"/>
          </ac:spMkLst>
        </pc:spChg>
        <pc:spChg chg="mod">
          <ac:chgData name="Student - Samuel Sim Wei Xuan" userId="ef0c3dc8-a5e4-49a4-a658-fa0f00c2d01f" providerId="ADAL" clId="{A3EE8257-8E59-411E-A709-3ED161CAE467}" dt="2021-10-15T06:18:18.295" v="175"/>
          <ac:spMkLst>
            <pc:docMk/>
            <pc:sldMk cId="3874723340" sldId="256"/>
            <ac:spMk id="45" creationId="{D140FB54-1BAF-41EC-836A-0181F1ADB2C7}"/>
          </ac:spMkLst>
        </pc:spChg>
        <pc:spChg chg="add mod">
          <ac:chgData name="Student - Samuel Sim Wei Xuan" userId="ef0c3dc8-a5e4-49a4-a658-fa0f00c2d01f" providerId="ADAL" clId="{A3EE8257-8E59-411E-A709-3ED161CAE467}" dt="2021-10-15T06:19:47.552" v="223" actId="1076"/>
          <ac:spMkLst>
            <pc:docMk/>
            <pc:sldMk cId="3874723340" sldId="256"/>
            <ac:spMk id="47" creationId="{AD63C4B9-7CD4-44E2-9D7C-5C82B85746B4}"/>
          </ac:spMkLst>
        </pc:spChg>
        <pc:spChg chg="add mod">
          <ac:chgData name="Student - Samuel Sim Wei Xuan" userId="ef0c3dc8-a5e4-49a4-a658-fa0f00c2d01f" providerId="ADAL" clId="{A3EE8257-8E59-411E-A709-3ED161CAE467}" dt="2021-10-15T06:19:10.107" v="203" actId="1076"/>
          <ac:spMkLst>
            <pc:docMk/>
            <pc:sldMk cId="3874723340" sldId="256"/>
            <ac:spMk id="48" creationId="{0EE3E4EF-616D-41BC-8199-1BBFBF834DCC}"/>
          </ac:spMkLst>
        </pc:spChg>
        <pc:spChg chg="add del mod">
          <ac:chgData name="Student - Samuel Sim Wei Xuan" userId="ef0c3dc8-a5e4-49a4-a658-fa0f00c2d01f" providerId="ADAL" clId="{A3EE8257-8E59-411E-A709-3ED161CAE467}" dt="2021-10-15T06:20:10.224" v="224" actId="478"/>
          <ac:spMkLst>
            <pc:docMk/>
            <pc:sldMk cId="3874723340" sldId="256"/>
            <ac:spMk id="49" creationId="{77AA79F4-0D84-457C-B924-F710E49F4533}"/>
          </ac:spMkLst>
        </pc:spChg>
        <pc:spChg chg="add mod">
          <ac:chgData name="Student - Samuel Sim Wei Xuan" userId="ef0c3dc8-a5e4-49a4-a658-fa0f00c2d01f" providerId="ADAL" clId="{A3EE8257-8E59-411E-A709-3ED161CAE467}" dt="2021-10-15T06:18:22.194" v="177" actId="14100"/>
          <ac:spMkLst>
            <pc:docMk/>
            <pc:sldMk cId="3874723340" sldId="256"/>
            <ac:spMk id="50" creationId="{8216AA29-A03B-4C44-80C7-32FF4D684408}"/>
          </ac:spMkLst>
        </pc:spChg>
        <pc:grpChg chg="mod">
          <ac:chgData name="Student - Samuel Sim Wei Xuan" userId="ef0c3dc8-a5e4-49a4-a658-fa0f00c2d01f" providerId="ADAL" clId="{A3EE8257-8E59-411E-A709-3ED161CAE467}" dt="2021-10-15T06:09:41.268" v="93" actId="1076"/>
          <ac:grpSpMkLst>
            <pc:docMk/>
            <pc:sldMk cId="3874723340" sldId="256"/>
            <ac:grpSpMk id="6" creationId="{5647D17E-E621-4C70-98C3-7F8E03C845B9}"/>
          </ac:grpSpMkLst>
        </pc:grpChg>
        <pc:grpChg chg="add del mod">
          <ac:chgData name="Student - Samuel Sim Wei Xuan" userId="ef0c3dc8-a5e4-49a4-a658-fa0f00c2d01f" providerId="ADAL" clId="{A3EE8257-8E59-411E-A709-3ED161CAE467}" dt="2021-10-15T06:18:14.746" v="174"/>
          <ac:grpSpMkLst>
            <pc:docMk/>
            <pc:sldMk cId="3874723340" sldId="256"/>
            <ac:grpSpMk id="32" creationId="{F5A26D37-1ADC-480E-812C-CC1F36F301C8}"/>
          </ac:grpSpMkLst>
        </pc:grpChg>
        <pc:grpChg chg="add mod">
          <ac:chgData name="Student - Samuel Sim Wei Xuan" userId="ef0c3dc8-a5e4-49a4-a658-fa0f00c2d01f" providerId="ADAL" clId="{A3EE8257-8E59-411E-A709-3ED161CAE467}" dt="2021-10-15T06:18:22.194" v="177" actId="14100"/>
          <ac:grpSpMkLst>
            <pc:docMk/>
            <pc:sldMk cId="3874723340" sldId="256"/>
            <ac:grpSpMk id="44" creationId="{369213AB-F5D3-4AB1-BC2A-7983ADB79D7C}"/>
          </ac:grpSpMkLst>
        </pc:grpChg>
        <pc:picChg chg="add mod ord modCrop">
          <ac:chgData name="Student - Samuel Sim Wei Xuan" userId="ef0c3dc8-a5e4-49a4-a658-fa0f00c2d01f" providerId="ADAL" clId="{A3EE8257-8E59-411E-A709-3ED161CAE467}" dt="2021-10-15T06:20:13.088" v="225" actId="1076"/>
          <ac:picMkLst>
            <pc:docMk/>
            <pc:sldMk cId="3874723340" sldId="256"/>
            <ac:picMk id="5" creationId="{79F6530E-B756-49C2-96D7-5691DE2BE3F3}"/>
          </ac:picMkLst>
        </pc:picChg>
        <pc:picChg chg="add del mod">
          <ac:chgData name="Student - Samuel Sim Wei Xuan" userId="ef0c3dc8-a5e4-49a4-a658-fa0f00c2d01f" providerId="ADAL" clId="{A3EE8257-8E59-411E-A709-3ED161CAE467}" dt="2021-10-15T06:11:15.332" v="100"/>
          <ac:picMkLst>
            <pc:docMk/>
            <pc:sldMk cId="3874723340" sldId="256"/>
            <ac:picMk id="10" creationId="{B47D96F5-4C7D-45F3-82CF-82D6B83E5326}"/>
          </ac:picMkLst>
        </pc:picChg>
        <pc:picChg chg="mod">
          <ac:chgData name="Student - Samuel Sim Wei Xuan" userId="ef0c3dc8-a5e4-49a4-a658-fa0f00c2d01f" providerId="ADAL" clId="{A3EE8257-8E59-411E-A709-3ED161CAE467}" dt="2021-10-15T06:17:48.618" v="172" actId="2711"/>
          <ac:picMkLst>
            <pc:docMk/>
            <pc:sldMk cId="3874723340" sldId="256"/>
            <ac:picMk id="12" creationId="{8051ED12-5C0F-4C8B-AF28-C8E2683A1C1C}"/>
          </ac:picMkLst>
        </pc:picChg>
        <pc:picChg chg="add del mod">
          <ac:chgData name="Student - Samuel Sim Wei Xuan" userId="ef0c3dc8-a5e4-49a4-a658-fa0f00c2d01f" providerId="ADAL" clId="{A3EE8257-8E59-411E-A709-3ED161CAE467}" dt="2021-10-15T06:13:09.993" v="127" actId="478"/>
          <ac:picMkLst>
            <pc:docMk/>
            <pc:sldMk cId="3874723340" sldId="256"/>
            <ac:picMk id="13" creationId="{B90C0637-C51C-41F1-B832-807BAD2815D3}"/>
          </ac:picMkLst>
        </pc:picChg>
        <pc:picChg chg="add del mod">
          <ac:chgData name="Student - Samuel Sim Wei Xuan" userId="ef0c3dc8-a5e4-49a4-a658-fa0f00c2d01f" providerId="ADAL" clId="{A3EE8257-8E59-411E-A709-3ED161CAE467}" dt="2021-10-15T06:13:08.129" v="125" actId="478"/>
          <ac:picMkLst>
            <pc:docMk/>
            <pc:sldMk cId="3874723340" sldId="256"/>
            <ac:picMk id="14" creationId="{BC805E5A-080E-4762-8FA2-03709D671F66}"/>
          </ac:picMkLst>
        </pc:picChg>
        <pc:picChg chg="add del mod ord">
          <ac:chgData name="Student - Samuel Sim Wei Xuan" userId="ef0c3dc8-a5e4-49a4-a658-fa0f00c2d01f" providerId="ADAL" clId="{A3EE8257-8E59-411E-A709-3ED161CAE467}" dt="2021-10-15T06:16:08.433" v="153" actId="478"/>
          <ac:picMkLst>
            <pc:docMk/>
            <pc:sldMk cId="3874723340" sldId="256"/>
            <ac:picMk id="15" creationId="{A52F7F29-D4F5-4C7A-B72A-132E754EE88B}"/>
          </ac:picMkLst>
        </pc:picChg>
        <pc:picChg chg="add del mod ord">
          <ac:chgData name="Student - Samuel Sim Wei Xuan" userId="ef0c3dc8-a5e4-49a4-a658-fa0f00c2d01f" providerId="ADAL" clId="{A3EE8257-8E59-411E-A709-3ED161CAE467}" dt="2021-10-15T06:16:08.993" v="154" actId="478"/>
          <ac:picMkLst>
            <pc:docMk/>
            <pc:sldMk cId="3874723340" sldId="256"/>
            <ac:picMk id="16" creationId="{A43D591A-34A7-4A24-A130-2B9AF2B41016}"/>
          </ac:picMkLst>
        </pc:picChg>
        <pc:picChg chg="add del mod">
          <ac:chgData name="Student - Samuel Sim Wei Xuan" userId="ef0c3dc8-a5e4-49a4-a658-fa0f00c2d01f" providerId="ADAL" clId="{A3EE8257-8E59-411E-A709-3ED161CAE467}" dt="2021-10-15T06:18:14.746" v="174"/>
          <ac:picMkLst>
            <pc:docMk/>
            <pc:sldMk cId="3874723340" sldId="256"/>
            <ac:picMk id="28" creationId="{56B603AE-39AC-42F2-AF6A-92F39225FE7F}"/>
          </ac:picMkLst>
        </pc:picChg>
        <pc:picChg chg="add del mod">
          <ac:chgData name="Student - Samuel Sim Wei Xuan" userId="ef0c3dc8-a5e4-49a4-a658-fa0f00c2d01f" providerId="ADAL" clId="{A3EE8257-8E59-411E-A709-3ED161CAE467}" dt="2021-10-15T06:18:14.746" v="174"/>
          <ac:picMkLst>
            <pc:docMk/>
            <pc:sldMk cId="3874723340" sldId="256"/>
            <ac:picMk id="36" creationId="{42B6F3CE-6B98-42B1-8DB9-D2B055363E46}"/>
          </ac:picMkLst>
        </pc:picChg>
        <pc:picChg chg="add del mod">
          <ac:chgData name="Student - Samuel Sim Wei Xuan" userId="ef0c3dc8-a5e4-49a4-a658-fa0f00c2d01f" providerId="ADAL" clId="{A3EE8257-8E59-411E-A709-3ED161CAE467}" dt="2021-10-15T06:19:18.904" v="207" actId="478"/>
          <ac:picMkLst>
            <pc:docMk/>
            <pc:sldMk cId="3874723340" sldId="256"/>
            <ac:picMk id="42" creationId="{C1D0AA2C-A4EB-47FF-94A0-130459A1C19E}"/>
          </ac:picMkLst>
        </pc:picChg>
        <pc:picChg chg="add mod">
          <ac:chgData name="Student - Samuel Sim Wei Xuan" userId="ef0c3dc8-a5e4-49a4-a658-fa0f00c2d01f" providerId="ADAL" clId="{A3EE8257-8E59-411E-A709-3ED161CAE467}" dt="2021-10-15T06:19:17.002" v="206" actId="1076"/>
          <ac:picMkLst>
            <pc:docMk/>
            <pc:sldMk cId="3874723340" sldId="256"/>
            <ac:picMk id="46" creationId="{81A85913-B9D4-43F9-9E9E-8F3313E25612}"/>
          </ac:picMkLst>
        </pc:picChg>
      </pc:sldChg>
      <pc:sldChg chg="addSp delSp modSp add mod setBg">
        <pc:chgData name="Student - Samuel Sim Wei Xuan" userId="ef0c3dc8-a5e4-49a4-a658-fa0f00c2d01f" providerId="ADAL" clId="{A3EE8257-8E59-411E-A709-3ED161CAE467}" dt="2021-11-10T12:31:02.953" v="691" actId="255"/>
        <pc:sldMkLst>
          <pc:docMk/>
          <pc:sldMk cId="0" sldId="257"/>
        </pc:sldMkLst>
        <pc:spChg chg="mod">
          <ac:chgData name="Student - Samuel Sim Wei Xuan" userId="ef0c3dc8-a5e4-49a4-a658-fa0f00c2d01f" providerId="ADAL" clId="{A3EE8257-8E59-411E-A709-3ED161CAE467}" dt="2021-10-15T06:25:32.612" v="518" actId="1076"/>
          <ac:spMkLst>
            <pc:docMk/>
            <pc:sldMk cId="0" sldId="257"/>
            <ac:spMk id="2" creationId="{00000000-0000-0000-0000-000000000000}"/>
          </ac:spMkLst>
        </pc:spChg>
        <pc:spChg chg="mod">
          <ac:chgData name="Student - Samuel Sim Wei Xuan" userId="ef0c3dc8-a5e4-49a4-a658-fa0f00c2d01f" providerId="ADAL" clId="{A3EE8257-8E59-411E-A709-3ED161CAE467}" dt="2021-10-29T06:22:52.971" v="620" actId="403"/>
          <ac:spMkLst>
            <pc:docMk/>
            <pc:sldMk cId="0" sldId="257"/>
            <ac:spMk id="8" creationId="{00000000-0000-0000-0000-000000000000}"/>
          </ac:spMkLst>
        </pc:spChg>
        <pc:spChg chg="del mod">
          <ac:chgData name="Student - Samuel Sim Wei Xuan" userId="ef0c3dc8-a5e4-49a4-a658-fa0f00c2d01f" providerId="ADAL" clId="{A3EE8257-8E59-411E-A709-3ED161CAE467}" dt="2021-10-15T06:26:30.449" v="554" actId="478"/>
          <ac:spMkLst>
            <pc:docMk/>
            <pc:sldMk cId="0" sldId="257"/>
            <ac:spMk id="11" creationId="{00000000-0000-0000-0000-000000000000}"/>
          </ac:spMkLst>
        </pc:spChg>
        <pc:spChg chg="mod">
          <ac:chgData name="Student - Samuel Sim Wei Xuan" userId="ef0c3dc8-a5e4-49a4-a658-fa0f00c2d01f" providerId="ADAL" clId="{A3EE8257-8E59-411E-A709-3ED161CAE467}" dt="2021-11-10T12:31:02.953" v="691" actId="255"/>
          <ac:spMkLst>
            <pc:docMk/>
            <pc:sldMk cId="0" sldId="257"/>
            <ac:spMk id="12" creationId="{00000000-0000-0000-0000-000000000000}"/>
          </ac:spMkLst>
        </pc:spChg>
        <pc:spChg chg="mod">
          <ac:chgData name="Student - Samuel Sim Wei Xuan" userId="ef0c3dc8-a5e4-49a4-a658-fa0f00c2d01f" providerId="ADAL" clId="{A3EE8257-8E59-411E-A709-3ED161CAE467}" dt="2021-10-29T06:24:18.949" v="681" actId="1038"/>
          <ac:spMkLst>
            <pc:docMk/>
            <pc:sldMk cId="0" sldId="257"/>
            <ac:spMk id="13" creationId="{00000000-0000-0000-0000-000000000000}"/>
          </ac:spMkLst>
        </pc:spChg>
        <pc:spChg chg="add mod">
          <ac:chgData name="Student - Samuel Sim Wei Xuan" userId="ef0c3dc8-a5e4-49a4-a658-fa0f00c2d01f" providerId="ADAL" clId="{A3EE8257-8E59-411E-A709-3ED161CAE467}" dt="2021-10-15T06:25:18.066" v="509" actId="164"/>
          <ac:spMkLst>
            <pc:docMk/>
            <pc:sldMk cId="0" sldId="257"/>
            <ac:spMk id="16" creationId="{84C4E97D-A039-483C-AC88-20FAACD6A6D5}"/>
          </ac:spMkLst>
        </pc:spChg>
        <pc:spChg chg="add mod topLvl">
          <ac:chgData name="Student - Samuel Sim Wei Xuan" userId="ef0c3dc8-a5e4-49a4-a658-fa0f00c2d01f" providerId="ADAL" clId="{A3EE8257-8E59-411E-A709-3ED161CAE467}" dt="2021-11-04T13:13:26.478" v="687" actId="165"/>
          <ac:spMkLst>
            <pc:docMk/>
            <pc:sldMk cId="0" sldId="257"/>
            <ac:spMk id="17" creationId="{8F00ACC0-4076-4512-A6B9-847F93B081F6}"/>
          </ac:spMkLst>
        </pc:spChg>
        <pc:spChg chg="add del mod">
          <ac:chgData name="Student - Samuel Sim Wei Xuan" userId="ef0c3dc8-a5e4-49a4-a658-fa0f00c2d01f" providerId="ADAL" clId="{A3EE8257-8E59-411E-A709-3ED161CAE467}" dt="2021-10-15T06:24:44.946" v="500" actId="478"/>
          <ac:spMkLst>
            <pc:docMk/>
            <pc:sldMk cId="0" sldId="257"/>
            <ac:spMk id="20" creationId="{44A15453-1D39-4A7B-9ED0-39D9FF820F6D}"/>
          </ac:spMkLst>
        </pc:spChg>
        <pc:spChg chg="add del mod">
          <ac:chgData name="Student - Samuel Sim Wei Xuan" userId="ef0c3dc8-a5e4-49a4-a658-fa0f00c2d01f" providerId="ADAL" clId="{A3EE8257-8E59-411E-A709-3ED161CAE467}" dt="2021-10-15T06:24:41.969" v="499" actId="478"/>
          <ac:spMkLst>
            <pc:docMk/>
            <pc:sldMk cId="0" sldId="257"/>
            <ac:spMk id="21" creationId="{5B09970B-8C9A-4F10-89CB-0750216441AE}"/>
          </ac:spMkLst>
        </pc:spChg>
        <pc:spChg chg="mod">
          <ac:chgData name="Student - Samuel Sim Wei Xuan" userId="ef0c3dc8-a5e4-49a4-a658-fa0f00c2d01f" providerId="ADAL" clId="{A3EE8257-8E59-411E-A709-3ED161CAE467}" dt="2021-10-15T06:25:21.949" v="510" actId="571"/>
          <ac:spMkLst>
            <pc:docMk/>
            <pc:sldMk cId="0" sldId="257"/>
            <ac:spMk id="24" creationId="{307CBCD1-1443-4B49-9C55-8C0582CCA596}"/>
          </ac:spMkLst>
        </pc:spChg>
        <pc:spChg chg="mod">
          <ac:chgData name="Student - Samuel Sim Wei Xuan" userId="ef0c3dc8-a5e4-49a4-a658-fa0f00c2d01f" providerId="ADAL" clId="{A3EE8257-8E59-411E-A709-3ED161CAE467}" dt="2021-10-15T06:25:24.695" v="511" actId="571"/>
          <ac:spMkLst>
            <pc:docMk/>
            <pc:sldMk cId="0" sldId="257"/>
            <ac:spMk id="27" creationId="{92ADBCA5-DA45-4A86-9A3D-69015D687308}"/>
          </ac:spMkLst>
        </pc:spChg>
        <pc:spChg chg="add del mod">
          <ac:chgData name="Student - Samuel Sim Wei Xuan" userId="ef0c3dc8-a5e4-49a4-a658-fa0f00c2d01f" providerId="ADAL" clId="{A3EE8257-8E59-411E-A709-3ED161CAE467}" dt="2021-10-15T06:25:36.169" v="523" actId="478"/>
          <ac:spMkLst>
            <pc:docMk/>
            <pc:sldMk cId="0" sldId="257"/>
            <ac:spMk id="29" creationId="{CA6CFDE4-9272-49B9-8452-8B1933943647}"/>
          </ac:spMkLst>
        </pc:spChg>
        <pc:spChg chg="mod">
          <ac:chgData name="Student - Samuel Sim Wei Xuan" userId="ef0c3dc8-a5e4-49a4-a658-fa0f00c2d01f" providerId="ADAL" clId="{A3EE8257-8E59-411E-A709-3ED161CAE467}" dt="2021-10-15T06:25:25.310" v="512" actId="571"/>
          <ac:spMkLst>
            <pc:docMk/>
            <pc:sldMk cId="0" sldId="257"/>
            <ac:spMk id="31" creationId="{1A3A6A17-361C-4511-95B3-73C8C405269D}"/>
          </ac:spMkLst>
        </pc:spChg>
        <pc:spChg chg="add del mod">
          <ac:chgData name="Student - Samuel Sim Wei Xuan" userId="ef0c3dc8-a5e4-49a4-a658-fa0f00c2d01f" providerId="ADAL" clId="{A3EE8257-8E59-411E-A709-3ED161CAE467}" dt="2021-10-15T06:25:35.265" v="522" actId="478"/>
          <ac:spMkLst>
            <pc:docMk/>
            <pc:sldMk cId="0" sldId="257"/>
            <ac:spMk id="33" creationId="{C2E51ECB-5A51-4B30-9AE6-2CC27A0AED7A}"/>
          </ac:spMkLst>
        </pc:spChg>
        <pc:spChg chg="mod">
          <ac:chgData name="Student - Samuel Sim Wei Xuan" userId="ef0c3dc8-a5e4-49a4-a658-fa0f00c2d01f" providerId="ADAL" clId="{A3EE8257-8E59-411E-A709-3ED161CAE467}" dt="2021-10-15T06:25:25.705" v="513" actId="571"/>
          <ac:spMkLst>
            <pc:docMk/>
            <pc:sldMk cId="0" sldId="257"/>
            <ac:spMk id="35" creationId="{D08590A6-E2B9-4FD3-9E4D-A62D736E5761}"/>
          </ac:spMkLst>
        </pc:spChg>
        <pc:spChg chg="add del mod">
          <ac:chgData name="Student - Samuel Sim Wei Xuan" userId="ef0c3dc8-a5e4-49a4-a658-fa0f00c2d01f" providerId="ADAL" clId="{A3EE8257-8E59-411E-A709-3ED161CAE467}" dt="2021-10-15T06:25:34.327" v="520" actId="478"/>
          <ac:spMkLst>
            <pc:docMk/>
            <pc:sldMk cId="0" sldId="257"/>
            <ac:spMk id="37" creationId="{392DD9C2-6972-46C1-B165-277661F5AF20}"/>
          </ac:spMkLst>
        </pc:spChg>
        <pc:spChg chg="mod">
          <ac:chgData name="Student - Samuel Sim Wei Xuan" userId="ef0c3dc8-a5e4-49a4-a658-fa0f00c2d01f" providerId="ADAL" clId="{A3EE8257-8E59-411E-A709-3ED161CAE467}" dt="2021-10-15T06:25:26.563" v="514" actId="571"/>
          <ac:spMkLst>
            <pc:docMk/>
            <pc:sldMk cId="0" sldId="257"/>
            <ac:spMk id="39" creationId="{2189176B-81DC-48AF-A095-760A3C0373E4}"/>
          </ac:spMkLst>
        </pc:spChg>
        <pc:spChg chg="add del mod">
          <ac:chgData name="Student - Samuel Sim Wei Xuan" userId="ef0c3dc8-a5e4-49a4-a658-fa0f00c2d01f" providerId="ADAL" clId="{A3EE8257-8E59-411E-A709-3ED161CAE467}" dt="2021-10-15T06:25:33.851" v="519" actId="478"/>
          <ac:spMkLst>
            <pc:docMk/>
            <pc:sldMk cId="0" sldId="257"/>
            <ac:spMk id="41" creationId="{E4BDD624-D681-4219-8B76-9ED30B26D361}"/>
          </ac:spMkLst>
        </pc:spChg>
        <pc:spChg chg="add del mod">
          <ac:chgData name="Student - Samuel Sim Wei Xuan" userId="ef0c3dc8-a5e4-49a4-a658-fa0f00c2d01f" providerId="ADAL" clId="{A3EE8257-8E59-411E-A709-3ED161CAE467}" dt="2021-10-15T06:25:34.834" v="521" actId="478"/>
          <ac:spMkLst>
            <pc:docMk/>
            <pc:sldMk cId="0" sldId="257"/>
            <ac:spMk id="42" creationId="{C96899FD-B7D3-4A3C-8A4D-AF2081DF6428}"/>
          </ac:spMkLst>
        </pc:spChg>
        <pc:spChg chg="mod">
          <ac:chgData name="Student - Samuel Sim Wei Xuan" userId="ef0c3dc8-a5e4-49a4-a658-fa0f00c2d01f" providerId="ADAL" clId="{A3EE8257-8E59-411E-A709-3ED161CAE467}" dt="2021-10-15T06:25:27.407" v="515" actId="571"/>
          <ac:spMkLst>
            <pc:docMk/>
            <pc:sldMk cId="0" sldId="257"/>
            <ac:spMk id="44" creationId="{750D5CDB-8C09-4752-A4B8-29A0E3D90021}"/>
          </ac:spMkLst>
        </pc:spChg>
        <pc:grpChg chg="mod">
          <ac:chgData name="Student - Samuel Sim Wei Xuan" userId="ef0c3dc8-a5e4-49a4-a658-fa0f00c2d01f" providerId="ADAL" clId="{A3EE8257-8E59-411E-A709-3ED161CAE467}" dt="2021-10-29T06:23:07.793" v="655" actId="1035"/>
          <ac:grpSpMkLst>
            <pc:docMk/>
            <pc:sldMk cId="0" sldId="257"/>
            <ac:grpSpMk id="5" creationId="{00000000-0000-0000-0000-000000000000}"/>
          </ac:grpSpMkLst>
        </pc:grpChg>
        <pc:grpChg chg="add mod">
          <ac:chgData name="Student - Samuel Sim Wei Xuan" userId="ef0c3dc8-a5e4-49a4-a658-fa0f00c2d01f" providerId="ADAL" clId="{A3EE8257-8E59-411E-A709-3ED161CAE467}" dt="2021-10-15T06:25:03.013" v="505" actId="164"/>
          <ac:grpSpMkLst>
            <pc:docMk/>
            <pc:sldMk cId="0" sldId="257"/>
            <ac:grpSpMk id="9" creationId="{6CFC64FD-4F21-436A-8DFC-F61B9B37E488}"/>
          </ac:grpSpMkLst>
        </pc:grpChg>
        <pc:grpChg chg="add del mod">
          <ac:chgData name="Student - Samuel Sim Wei Xuan" userId="ef0c3dc8-a5e4-49a4-a658-fa0f00c2d01f" providerId="ADAL" clId="{A3EE8257-8E59-411E-A709-3ED161CAE467}" dt="2021-11-04T13:13:26.478" v="687" actId="165"/>
          <ac:grpSpMkLst>
            <pc:docMk/>
            <pc:sldMk cId="0" sldId="257"/>
            <ac:grpSpMk id="10" creationId="{9D8AE412-0088-48A4-ABD4-160C28E434C9}"/>
          </ac:grpSpMkLst>
        </pc:grpChg>
        <pc:grpChg chg="add mod">
          <ac:chgData name="Student - Samuel Sim Wei Xuan" userId="ef0c3dc8-a5e4-49a4-a658-fa0f00c2d01f" providerId="ADAL" clId="{A3EE8257-8E59-411E-A709-3ED161CAE467}" dt="2021-10-29T06:23:00.878" v="630" actId="1036"/>
          <ac:grpSpMkLst>
            <pc:docMk/>
            <pc:sldMk cId="0" sldId="257"/>
            <ac:grpSpMk id="22" creationId="{C6F5DF9A-DF89-493E-BFD1-094860806D22}"/>
          </ac:grpSpMkLst>
        </pc:grpChg>
        <pc:grpChg chg="add del mod">
          <ac:chgData name="Student - Samuel Sim Wei Xuan" userId="ef0c3dc8-a5e4-49a4-a658-fa0f00c2d01f" providerId="ADAL" clId="{A3EE8257-8E59-411E-A709-3ED161CAE467}" dt="2021-10-15T06:25:47.128" v="536" actId="478"/>
          <ac:grpSpMkLst>
            <pc:docMk/>
            <pc:sldMk cId="0" sldId="257"/>
            <ac:grpSpMk id="23" creationId="{DC934602-9A14-4F70-8929-725ACE4C4C2A}"/>
          </ac:grpSpMkLst>
        </pc:grpChg>
        <pc:grpChg chg="add del mod">
          <ac:chgData name="Student - Samuel Sim Wei Xuan" userId="ef0c3dc8-a5e4-49a4-a658-fa0f00c2d01f" providerId="ADAL" clId="{A3EE8257-8E59-411E-A709-3ED161CAE467}" dt="2021-10-15T06:25:40.016" v="527" actId="478"/>
          <ac:grpSpMkLst>
            <pc:docMk/>
            <pc:sldMk cId="0" sldId="257"/>
            <ac:grpSpMk id="26" creationId="{0FC7A433-F038-431E-A3A0-E658A018D6C0}"/>
          </ac:grpSpMkLst>
        </pc:grpChg>
        <pc:grpChg chg="add del mod">
          <ac:chgData name="Student - Samuel Sim Wei Xuan" userId="ef0c3dc8-a5e4-49a4-a658-fa0f00c2d01f" providerId="ADAL" clId="{A3EE8257-8E59-411E-A709-3ED161CAE467}" dt="2021-10-15T06:25:39.504" v="526" actId="478"/>
          <ac:grpSpMkLst>
            <pc:docMk/>
            <pc:sldMk cId="0" sldId="257"/>
            <ac:grpSpMk id="30" creationId="{6E73C5E1-3979-48B3-A66E-109B589ECECE}"/>
          </ac:grpSpMkLst>
        </pc:grpChg>
        <pc:grpChg chg="add del mod">
          <ac:chgData name="Student - Samuel Sim Wei Xuan" userId="ef0c3dc8-a5e4-49a4-a658-fa0f00c2d01f" providerId="ADAL" clId="{A3EE8257-8E59-411E-A709-3ED161CAE467}" dt="2021-10-15T06:25:40.715" v="528" actId="478"/>
          <ac:grpSpMkLst>
            <pc:docMk/>
            <pc:sldMk cId="0" sldId="257"/>
            <ac:grpSpMk id="34" creationId="{7B33FB1B-9C2E-44ED-9103-13C9BCD90553}"/>
          </ac:grpSpMkLst>
        </pc:grpChg>
        <pc:grpChg chg="add del mod">
          <ac:chgData name="Student - Samuel Sim Wei Xuan" userId="ef0c3dc8-a5e4-49a4-a658-fa0f00c2d01f" providerId="ADAL" clId="{A3EE8257-8E59-411E-A709-3ED161CAE467}" dt="2021-10-15T06:25:41.312" v="529" actId="478"/>
          <ac:grpSpMkLst>
            <pc:docMk/>
            <pc:sldMk cId="0" sldId="257"/>
            <ac:grpSpMk id="38" creationId="{3DBBF410-2913-4DC3-A881-3416F55B53D5}"/>
          </ac:grpSpMkLst>
        </pc:grpChg>
        <pc:grpChg chg="add del mod">
          <ac:chgData name="Student - Samuel Sim Wei Xuan" userId="ef0c3dc8-a5e4-49a4-a658-fa0f00c2d01f" providerId="ADAL" clId="{A3EE8257-8E59-411E-A709-3ED161CAE467}" dt="2021-10-15T06:26:33.537" v="555" actId="478"/>
          <ac:grpSpMkLst>
            <pc:docMk/>
            <pc:sldMk cId="0" sldId="257"/>
            <ac:grpSpMk id="43" creationId="{B9A467B0-B29D-4D77-AB46-FEF6C6912DFC}"/>
          </ac:grpSpMkLst>
        </pc:grpChg>
        <pc:picChg chg="del mod">
          <ac:chgData name="Student - Samuel Sim Wei Xuan" userId="ef0c3dc8-a5e4-49a4-a658-fa0f00c2d01f" providerId="ADAL" clId="{A3EE8257-8E59-411E-A709-3ED161CAE467}" dt="2021-10-15T06:25:43.169" v="533" actId="478"/>
          <ac:picMkLst>
            <pc:docMk/>
            <pc:sldMk cId="0" sldId="257"/>
            <ac:picMk id="3" creationId="{00000000-0000-0000-0000-000000000000}"/>
          </ac:picMkLst>
        </pc:picChg>
        <pc:picChg chg="add del mod">
          <ac:chgData name="Student - Samuel Sim Wei Xuan" userId="ef0c3dc8-a5e4-49a4-a658-fa0f00c2d01f" providerId="ADAL" clId="{A3EE8257-8E59-411E-A709-3ED161CAE467}" dt="2021-10-29T06:24:09.038" v="672" actId="478"/>
          <ac:picMkLst>
            <pc:docMk/>
            <pc:sldMk cId="0" sldId="257"/>
            <ac:picMk id="7" creationId="{00000000-0000-0000-0000-000000000000}"/>
          </ac:picMkLst>
        </pc:picChg>
        <pc:picChg chg="add del mod">
          <ac:chgData name="Student - Samuel Sim Wei Xuan" userId="ef0c3dc8-a5e4-49a4-a658-fa0f00c2d01f" providerId="ADAL" clId="{A3EE8257-8E59-411E-A709-3ED161CAE467}" dt="2021-10-15T06:24:36.841" v="494" actId="478"/>
          <ac:picMkLst>
            <pc:docMk/>
            <pc:sldMk cId="0" sldId="257"/>
            <ac:picMk id="14" creationId="{94C0F377-C6AE-4555-8B51-62041A073E9A}"/>
          </ac:picMkLst>
        </pc:picChg>
        <pc:picChg chg="add del mod">
          <ac:chgData name="Student - Samuel Sim Wei Xuan" userId="ef0c3dc8-a5e4-49a4-a658-fa0f00c2d01f" providerId="ADAL" clId="{A3EE8257-8E59-411E-A709-3ED161CAE467}" dt="2021-10-15T06:24:38.392" v="496" actId="478"/>
          <ac:picMkLst>
            <pc:docMk/>
            <pc:sldMk cId="0" sldId="257"/>
            <ac:picMk id="15" creationId="{BC1BA408-B811-44D8-8C43-92E83D0E3CBE}"/>
          </ac:picMkLst>
        </pc:picChg>
        <pc:picChg chg="add mod topLvl modCrop">
          <ac:chgData name="Student - Samuel Sim Wei Xuan" userId="ef0c3dc8-a5e4-49a4-a658-fa0f00c2d01f" providerId="ADAL" clId="{A3EE8257-8E59-411E-A709-3ED161CAE467}" dt="2021-11-04T13:13:35.663" v="690" actId="18131"/>
          <ac:picMkLst>
            <pc:docMk/>
            <pc:sldMk cId="0" sldId="257"/>
            <ac:picMk id="18" creationId="{F22445BE-0006-4931-B55C-444D007EADD0}"/>
          </ac:picMkLst>
        </pc:picChg>
        <pc:picChg chg="add mod">
          <ac:chgData name="Student - Samuel Sim Wei Xuan" userId="ef0c3dc8-a5e4-49a4-a658-fa0f00c2d01f" providerId="ADAL" clId="{A3EE8257-8E59-411E-A709-3ED161CAE467}" dt="2021-10-15T06:25:18.066" v="509" actId="164"/>
          <ac:picMkLst>
            <pc:docMk/>
            <pc:sldMk cId="0" sldId="257"/>
            <ac:picMk id="19" creationId="{31B9BA7F-F6B1-47FF-802C-2E04742BF49E}"/>
          </ac:picMkLst>
        </pc:picChg>
        <pc:picChg chg="mod">
          <ac:chgData name="Student - Samuel Sim Wei Xuan" userId="ef0c3dc8-a5e4-49a4-a658-fa0f00c2d01f" providerId="ADAL" clId="{A3EE8257-8E59-411E-A709-3ED161CAE467}" dt="2021-10-15T06:25:21.949" v="510" actId="571"/>
          <ac:picMkLst>
            <pc:docMk/>
            <pc:sldMk cId="0" sldId="257"/>
            <ac:picMk id="25" creationId="{F7EE8A32-1489-4373-A4C5-47AA81A45AD5}"/>
          </ac:picMkLst>
        </pc:picChg>
        <pc:picChg chg="mod">
          <ac:chgData name="Student - Samuel Sim Wei Xuan" userId="ef0c3dc8-a5e4-49a4-a658-fa0f00c2d01f" providerId="ADAL" clId="{A3EE8257-8E59-411E-A709-3ED161CAE467}" dt="2021-10-15T06:25:24.695" v="511" actId="571"/>
          <ac:picMkLst>
            <pc:docMk/>
            <pc:sldMk cId="0" sldId="257"/>
            <ac:picMk id="28" creationId="{7583C80A-C9AD-4F6D-9054-1C3EB5D7B797}"/>
          </ac:picMkLst>
        </pc:picChg>
        <pc:picChg chg="mod">
          <ac:chgData name="Student - Samuel Sim Wei Xuan" userId="ef0c3dc8-a5e4-49a4-a658-fa0f00c2d01f" providerId="ADAL" clId="{A3EE8257-8E59-411E-A709-3ED161CAE467}" dt="2021-10-15T06:25:25.310" v="512" actId="571"/>
          <ac:picMkLst>
            <pc:docMk/>
            <pc:sldMk cId="0" sldId="257"/>
            <ac:picMk id="32" creationId="{B56CC657-A318-4F07-8DEB-0A11AED4ED25}"/>
          </ac:picMkLst>
        </pc:picChg>
        <pc:picChg chg="mod">
          <ac:chgData name="Student - Samuel Sim Wei Xuan" userId="ef0c3dc8-a5e4-49a4-a658-fa0f00c2d01f" providerId="ADAL" clId="{A3EE8257-8E59-411E-A709-3ED161CAE467}" dt="2021-10-15T06:25:25.705" v="513" actId="571"/>
          <ac:picMkLst>
            <pc:docMk/>
            <pc:sldMk cId="0" sldId="257"/>
            <ac:picMk id="36" creationId="{D911084A-7482-490B-BBD8-86DE6E555F37}"/>
          </ac:picMkLst>
        </pc:picChg>
        <pc:picChg chg="mod">
          <ac:chgData name="Student - Samuel Sim Wei Xuan" userId="ef0c3dc8-a5e4-49a4-a658-fa0f00c2d01f" providerId="ADAL" clId="{A3EE8257-8E59-411E-A709-3ED161CAE467}" dt="2021-10-15T06:25:26.563" v="514" actId="571"/>
          <ac:picMkLst>
            <pc:docMk/>
            <pc:sldMk cId="0" sldId="257"/>
            <ac:picMk id="40" creationId="{37A6E252-48B6-4C19-8DD9-2C87C531007C}"/>
          </ac:picMkLst>
        </pc:picChg>
        <pc:picChg chg="mod">
          <ac:chgData name="Student - Samuel Sim Wei Xuan" userId="ef0c3dc8-a5e4-49a4-a658-fa0f00c2d01f" providerId="ADAL" clId="{A3EE8257-8E59-411E-A709-3ED161CAE467}" dt="2021-10-15T06:25:27.407" v="515" actId="571"/>
          <ac:picMkLst>
            <pc:docMk/>
            <pc:sldMk cId="0" sldId="257"/>
            <ac:picMk id="45" creationId="{B57B11FA-26FB-42C1-8670-EBB7C786E2A1}"/>
          </ac:picMkLst>
        </pc:picChg>
        <pc:picChg chg="add mod">
          <ac:chgData name="Student - Samuel Sim Wei Xuan" userId="ef0c3dc8-a5e4-49a4-a658-fa0f00c2d01f" providerId="ADAL" clId="{A3EE8257-8E59-411E-A709-3ED161CAE467}" dt="2021-10-29T06:24:11.761" v="673" actId="1076"/>
          <ac:picMkLst>
            <pc:docMk/>
            <pc:sldMk cId="0" sldId="257"/>
            <ac:picMk id="1026" creationId="{BAFA02F7-D4EA-405A-A315-35FB8BD27AC6}"/>
          </ac:picMkLst>
        </pc:picChg>
      </pc:sldChg>
      <pc:sldChg chg="addSp delSp modSp mod">
        <pc:chgData name="Student - Samuel Sim Wei Xuan" userId="ef0c3dc8-a5e4-49a4-a658-fa0f00c2d01f" providerId="ADAL" clId="{A3EE8257-8E59-411E-A709-3ED161CAE467}" dt="2021-11-11T13:31:55.586" v="704" actId="1076"/>
        <pc:sldMkLst>
          <pc:docMk/>
          <pc:sldMk cId="0" sldId="307"/>
        </pc:sldMkLst>
        <pc:spChg chg="mod">
          <ac:chgData name="Student - Samuel Sim Wei Xuan" userId="ef0c3dc8-a5e4-49a4-a658-fa0f00c2d01f" providerId="ADAL" clId="{A3EE8257-8E59-411E-A709-3ED161CAE467}" dt="2021-11-11T13:30:45.904" v="693" actId="207"/>
          <ac:spMkLst>
            <pc:docMk/>
            <pc:sldMk cId="0" sldId="307"/>
            <ac:spMk id="6" creationId="{00000000-0000-0000-0000-000000000000}"/>
          </ac:spMkLst>
        </pc:spChg>
        <pc:spChg chg="mod">
          <ac:chgData name="Student - Samuel Sim Wei Xuan" userId="ef0c3dc8-a5e4-49a4-a658-fa0f00c2d01f" providerId="ADAL" clId="{A3EE8257-8E59-411E-A709-3ED161CAE467}" dt="2021-11-11T13:31:48.327" v="702" actId="1076"/>
          <ac:spMkLst>
            <pc:docMk/>
            <pc:sldMk cId="0" sldId="307"/>
            <ac:spMk id="8" creationId="{00000000-0000-0000-0000-000000000000}"/>
          </ac:spMkLst>
        </pc:spChg>
        <pc:spChg chg="add mod">
          <ac:chgData name="Student - Samuel Sim Wei Xuan" userId="ef0c3dc8-a5e4-49a4-a658-fa0f00c2d01f" providerId="ADAL" clId="{A3EE8257-8E59-411E-A709-3ED161CAE467}" dt="2021-11-11T13:31:55.586" v="704" actId="1076"/>
          <ac:spMkLst>
            <pc:docMk/>
            <pc:sldMk cId="0" sldId="307"/>
            <ac:spMk id="15" creationId="{9DE4A938-4AB6-4AE6-9ABC-B6011937D294}"/>
          </ac:spMkLst>
        </pc:spChg>
        <pc:grpChg chg="del mod">
          <ac:chgData name="Student - Samuel Sim Wei Xuan" userId="ef0c3dc8-a5e4-49a4-a658-fa0f00c2d01f" providerId="ADAL" clId="{A3EE8257-8E59-411E-A709-3ED161CAE467}" dt="2021-11-11T13:31:53.287" v="703" actId="478"/>
          <ac:grpSpMkLst>
            <pc:docMk/>
            <pc:sldMk cId="0" sldId="307"/>
            <ac:grpSpMk id="5" creationId="{00000000-0000-0000-0000-000000000000}"/>
          </ac:grpSpMkLst>
        </pc:grpChg>
      </pc:sldChg>
    </pc:docChg>
  </pc:docChgLst>
  <pc:docChgLst>
    <pc:chgData name="Student - Samuel Sim Wei Xuan" userId="ef0c3dc8-a5e4-49a4-a658-fa0f00c2d01f" providerId="ADAL" clId="{56F24B95-2E43-419F-BBD2-F8D3C94246EA}"/>
    <pc:docChg chg="addSld delSld modSld">
      <pc:chgData name="Student - Samuel Sim Wei Xuan" userId="ef0c3dc8-a5e4-49a4-a658-fa0f00c2d01f" providerId="ADAL" clId="{56F24B95-2E43-419F-BBD2-F8D3C94246EA}" dt="2021-11-11T13:29:56.144" v="1" actId="47"/>
      <pc:docMkLst>
        <pc:docMk/>
      </pc:docMkLst>
      <pc:sldChg chg="del">
        <pc:chgData name="Student - Samuel Sim Wei Xuan" userId="ef0c3dc8-a5e4-49a4-a658-fa0f00c2d01f" providerId="ADAL" clId="{56F24B95-2E43-419F-BBD2-F8D3C94246EA}" dt="2021-11-11T13:29:56.144" v="1" actId="47"/>
        <pc:sldMkLst>
          <pc:docMk/>
          <pc:sldMk cId="0" sldId="257"/>
        </pc:sldMkLst>
      </pc:sldChg>
      <pc:sldChg chg="del">
        <pc:chgData name="Student - Samuel Sim Wei Xuan" userId="ef0c3dc8-a5e4-49a4-a658-fa0f00c2d01f" providerId="ADAL" clId="{56F24B95-2E43-419F-BBD2-F8D3C94246EA}" dt="2021-11-11T13:29:56.144" v="1" actId="47"/>
        <pc:sldMkLst>
          <pc:docMk/>
          <pc:sldMk cId="2172209316" sldId="258"/>
        </pc:sldMkLst>
      </pc:sldChg>
      <pc:sldChg chg="del">
        <pc:chgData name="Student - Samuel Sim Wei Xuan" userId="ef0c3dc8-a5e4-49a4-a658-fa0f00c2d01f" providerId="ADAL" clId="{56F24B95-2E43-419F-BBD2-F8D3C94246EA}" dt="2021-11-11T13:29:56.144" v="1" actId="47"/>
        <pc:sldMkLst>
          <pc:docMk/>
          <pc:sldMk cId="1070860415" sldId="260"/>
        </pc:sldMkLst>
      </pc:sldChg>
      <pc:sldChg chg="del">
        <pc:chgData name="Student - Samuel Sim Wei Xuan" userId="ef0c3dc8-a5e4-49a4-a658-fa0f00c2d01f" providerId="ADAL" clId="{56F24B95-2E43-419F-BBD2-F8D3C94246EA}" dt="2021-11-11T13:29:56.144" v="1" actId="47"/>
        <pc:sldMkLst>
          <pc:docMk/>
          <pc:sldMk cId="380246483" sldId="261"/>
        </pc:sldMkLst>
      </pc:sldChg>
      <pc:sldChg chg="del">
        <pc:chgData name="Student - Samuel Sim Wei Xuan" userId="ef0c3dc8-a5e4-49a4-a658-fa0f00c2d01f" providerId="ADAL" clId="{56F24B95-2E43-419F-BBD2-F8D3C94246EA}" dt="2021-11-11T13:29:56.144" v="1" actId="47"/>
        <pc:sldMkLst>
          <pc:docMk/>
          <pc:sldMk cId="640915713" sldId="262"/>
        </pc:sldMkLst>
      </pc:sldChg>
      <pc:sldChg chg="del">
        <pc:chgData name="Student - Samuel Sim Wei Xuan" userId="ef0c3dc8-a5e4-49a4-a658-fa0f00c2d01f" providerId="ADAL" clId="{56F24B95-2E43-419F-BBD2-F8D3C94246EA}" dt="2021-11-11T13:29:56.144" v="1" actId="47"/>
        <pc:sldMkLst>
          <pc:docMk/>
          <pc:sldMk cId="4209570407" sldId="264"/>
        </pc:sldMkLst>
      </pc:sldChg>
      <pc:sldChg chg="del">
        <pc:chgData name="Student - Samuel Sim Wei Xuan" userId="ef0c3dc8-a5e4-49a4-a658-fa0f00c2d01f" providerId="ADAL" clId="{56F24B95-2E43-419F-BBD2-F8D3C94246EA}" dt="2021-11-11T13:29:56.144" v="1" actId="47"/>
        <pc:sldMkLst>
          <pc:docMk/>
          <pc:sldMk cId="1826311438" sldId="266"/>
        </pc:sldMkLst>
      </pc:sldChg>
      <pc:sldChg chg="del">
        <pc:chgData name="Student - Samuel Sim Wei Xuan" userId="ef0c3dc8-a5e4-49a4-a658-fa0f00c2d01f" providerId="ADAL" clId="{56F24B95-2E43-419F-BBD2-F8D3C94246EA}" dt="2021-11-11T13:29:56.144" v="1" actId="47"/>
        <pc:sldMkLst>
          <pc:docMk/>
          <pc:sldMk cId="4221139409" sldId="267"/>
        </pc:sldMkLst>
      </pc:sldChg>
      <pc:sldChg chg="del">
        <pc:chgData name="Student - Samuel Sim Wei Xuan" userId="ef0c3dc8-a5e4-49a4-a658-fa0f00c2d01f" providerId="ADAL" clId="{56F24B95-2E43-419F-BBD2-F8D3C94246EA}" dt="2021-11-11T13:29:56.144" v="1" actId="47"/>
        <pc:sldMkLst>
          <pc:docMk/>
          <pc:sldMk cId="2530688227" sldId="268"/>
        </pc:sldMkLst>
      </pc:sldChg>
      <pc:sldChg chg="del">
        <pc:chgData name="Student - Samuel Sim Wei Xuan" userId="ef0c3dc8-a5e4-49a4-a658-fa0f00c2d01f" providerId="ADAL" clId="{56F24B95-2E43-419F-BBD2-F8D3C94246EA}" dt="2021-11-11T13:29:56.144" v="1" actId="47"/>
        <pc:sldMkLst>
          <pc:docMk/>
          <pc:sldMk cId="540400319" sldId="269"/>
        </pc:sldMkLst>
      </pc:sldChg>
      <pc:sldChg chg="del">
        <pc:chgData name="Student - Samuel Sim Wei Xuan" userId="ef0c3dc8-a5e4-49a4-a658-fa0f00c2d01f" providerId="ADAL" clId="{56F24B95-2E43-419F-BBD2-F8D3C94246EA}" dt="2021-11-11T13:29:56.144" v="1" actId="47"/>
        <pc:sldMkLst>
          <pc:docMk/>
          <pc:sldMk cId="2324895580" sldId="270"/>
        </pc:sldMkLst>
      </pc:sldChg>
      <pc:sldChg chg="del">
        <pc:chgData name="Student - Samuel Sim Wei Xuan" userId="ef0c3dc8-a5e4-49a4-a658-fa0f00c2d01f" providerId="ADAL" clId="{56F24B95-2E43-419F-BBD2-F8D3C94246EA}" dt="2021-11-11T13:29:56.144" v="1" actId="47"/>
        <pc:sldMkLst>
          <pc:docMk/>
          <pc:sldMk cId="3932857682" sldId="271"/>
        </pc:sldMkLst>
      </pc:sldChg>
      <pc:sldChg chg="del">
        <pc:chgData name="Student - Samuel Sim Wei Xuan" userId="ef0c3dc8-a5e4-49a4-a658-fa0f00c2d01f" providerId="ADAL" clId="{56F24B95-2E43-419F-BBD2-F8D3C94246EA}" dt="2021-11-11T13:29:56.144" v="1" actId="47"/>
        <pc:sldMkLst>
          <pc:docMk/>
          <pc:sldMk cId="2571779225" sldId="272"/>
        </pc:sldMkLst>
      </pc:sldChg>
      <pc:sldChg chg="del">
        <pc:chgData name="Student - Samuel Sim Wei Xuan" userId="ef0c3dc8-a5e4-49a4-a658-fa0f00c2d01f" providerId="ADAL" clId="{56F24B95-2E43-419F-BBD2-F8D3C94246EA}" dt="2021-11-11T13:29:56.144" v="1" actId="47"/>
        <pc:sldMkLst>
          <pc:docMk/>
          <pc:sldMk cId="1265621640" sldId="273"/>
        </pc:sldMkLst>
      </pc:sldChg>
      <pc:sldChg chg="del">
        <pc:chgData name="Student - Samuel Sim Wei Xuan" userId="ef0c3dc8-a5e4-49a4-a658-fa0f00c2d01f" providerId="ADAL" clId="{56F24B95-2E43-419F-BBD2-F8D3C94246EA}" dt="2021-11-11T13:29:56.144" v="1" actId="47"/>
        <pc:sldMkLst>
          <pc:docMk/>
          <pc:sldMk cId="1622114965" sldId="275"/>
        </pc:sldMkLst>
      </pc:sldChg>
      <pc:sldChg chg="del">
        <pc:chgData name="Student - Samuel Sim Wei Xuan" userId="ef0c3dc8-a5e4-49a4-a658-fa0f00c2d01f" providerId="ADAL" clId="{56F24B95-2E43-419F-BBD2-F8D3C94246EA}" dt="2021-11-11T13:29:56.144" v="1" actId="47"/>
        <pc:sldMkLst>
          <pc:docMk/>
          <pc:sldMk cId="1526786656" sldId="276"/>
        </pc:sldMkLst>
      </pc:sldChg>
      <pc:sldChg chg="del">
        <pc:chgData name="Student - Samuel Sim Wei Xuan" userId="ef0c3dc8-a5e4-49a4-a658-fa0f00c2d01f" providerId="ADAL" clId="{56F24B95-2E43-419F-BBD2-F8D3C94246EA}" dt="2021-11-11T13:29:56.144" v="1" actId="47"/>
        <pc:sldMkLst>
          <pc:docMk/>
          <pc:sldMk cId="2585275513" sldId="277"/>
        </pc:sldMkLst>
      </pc:sldChg>
      <pc:sldChg chg="del">
        <pc:chgData name="Student - Samuel Sim Wei Xuan" userId="ef0c3dc8-a5e4-49a4-a658-fa0f00c2d01f" providerId="ADAL" clId="{56F24B95-2E43-419F-BBD2-F8D3C94246EA}" dt="2021-11-11T13:29:56.144" v="1" actId="47"/>
        <pc:sldMkLst>
          <pc:docMk/>
          <pc:sldMk cId="1558628698" sldId="285"/>
        </pc:sldMkLst>
      </pc:sldChg>
      <pc:sldChg chg="del">
        <pc:chgData name="Student - Samuel Sim Wei Xuan" userId="ef0c3dc8-a5e4-49a4-a658-fa0f00c2d01f" providerId="ADAL" clId="{56F24B95-2E43-419F-BBD2-F8D3C94246EA}" dt="2021-11-11T13:29:56.144" v="1" actId="47"/>
        <pc:sldMkLst>
          <pc:docMk/>
          <pc:sldMk cId="1428744538" sldId="286"/>
        </pc:sldMkLst>
      </pc:sldChg>
      <pc:sldChg chg="del">
        <pc:chgData name="Student - Samuel Sim Wei Xuan" userId="ef0c3dc8-a5e4-49a4-a658-fa0f00c2d01f" providerId="ADAL" clId="{56F24B95-2E43-419F-BBD2-F8D3C94246EA}" dt="2021-11-11T13:29:56.144" v="1" actId="47"/>
        <pc:sldMkLst>
          <pc:docMk/>
          <pc:sldMk cId="3517040416" sldId="287"/>
        </pc:sldMkLst>
      </pc:sldChg>
      <pc:sldChg chg="del">
        <pc:chgData name="Student - Samuel Sim Wei Xuan" userId="ef0c3dc8-a5e4-49a4-a658-fa0f00c2d01f" providerId="ADAL" clId="{56F24B95-2E43-419F-BBD2-F8D3C94246EA}" dt="2021-11-11T13:29:56.144" v="1" actId="47"/>
        <pc:sldMkLst>
          <pc:docMk/>
          <pc:sldMk cId="3728737494" sldId="288"/>
        </pc:sldMkLst>
      </pc:sldChg>
      <pc:sldChg chg="del">
        <pc:chgData name="Student - Samuel Sim Wei Xuan" userId="ef0c3dc8-a5e4-49a4-a658-fa0f00c2d01f" providerId="ADAL" clId="{56F24B95-2E43-419F-BBD2-F8D3C94246EA}" dt="2021-11-11T13:29:56.144" v="1" actId="47"/>
        <pc:sldMkLst>
          <pc:docMk/>
          <pc:sldMk cId="3136845172" sldId="290"/>
        </pc:sldMkLst>
      </pc:sldChg>
      <pc:sldChg chg="del">
        <pc:chgData name="Student - Samuel Sim Wei Xuan" userId="ef0c3dc8-a5e4-49a4-a658-fa0f00c2d01f" providerId="ADAL" clId="{56F24B95-2E43-419F-BBD2-F8D3C94246EA}" dt="2021-11-11T13:29:56.144" v="1" actId="47"/>
        <pc:sldMkLst>
          <pc:docMk/>
          <pc:sldMk cId="1774219362" sldId="292"/>
        </pc:sldMkLst>
      </pc:sldChg>
      <pc:sldChg chg="del">
        <pc:chgData name="Student - Samuel Sim Wei Xuan" userId="ef0c3dc8-a5e4-49a4-a658-fa0f00c2d01f" providerId="ADAL" clId="{56F24B95-2E43-419F-BBD2-F8D3C94246EA}" dt="2021-11-11T13:29:56.144" v="1" actId="47"/>
        <pc:sldMkLst>
          <pc:docMk/>
          <pc:sldMk cId="3663355057" sldId="293"/>
        </pc:sldMkLst>
      </pc:sldChg>
      <pc:sldChg chg="del">
        <pc:chgData name="Student - Samuel Sim Wei Xuan" userId="ef0c3dc8-a5e4-49a4-a658-fa0f00c2d01f" providerId="ADAL" clId="{56F24B95-2E43-419F-BBD2-F8D3C94246EA}" dt="2021-11-11T13:29:56.144" v="1" actId="47"/>
        <pc:sldMkLst>
          <pc:docMk/>
          <pc:sldMk cId="4268021612" sldId="294"/>
        </pc:sldMkLst>
      </pc:sldChg>
      <pc:sldChg chg="del">
        <pc:chgData name="Student - Samuel Sim Wei Xuan" userId="ef0c3dc8-a5e4-49a4-a658-fa0f00c2d01f" providerId="ADAL" clId="{56F24B95-2E43-419F-BBD2-F8D3C94246EA}" dt="2021-11-11T13:29:56.144" v="1" actId="47"/>
        <pc:sldMkLst>
          <pc:docMk/>
          <pc:sldMk cId="1348255781" sldId="295"/>
        </pc:sldMkLst>
      </pc:sldChg>
      <pc:sldChg chg="del">
        <pc:chgData name="Student - Samuel Sim Wei Xuan" userId="ef0c3dc8-a5e4-49a4-a658-fa0f00c2d01f" providerId="ADAL" clId="{56F24B95-2E43-419F-BBD2-F8D3C94246EA}" dt="2021-11-11T13:29:56.144" v="1" actId="47"/>
        <pc:sldMkLst>
          <pc:docMk/>
          <pc:sldMk cId="1789045704" sldId="296"/>
        </pc:sldMkLst>
      </pc:sldChg>
      <pc:sldChg chg="del">
        <pc:chgData name="Student - Samuel Sim Wei Xuan" userId="ef0c3dc8-a5e4-49a4-a658-fa0f00c2d01f" providerId="ADAL" clId="{56F24B95-2E43-419F-BBD2-F8D3C94246EA}" dt="2021-11-11T13:29:56.144" v="1" actId="47"/>
        <pc:sldMkLst>
          <pc:docMk/>
          <pc:sldMk cId="3618280106" sldId="297"/>
        </pc:sldMkLst>
      </pc:sldChg>
      <pc:sldChg chg="del">
        <pc:chgData name="Student - Samuel Sim Wei Xuan" userId="ef0c3dc8-a5e4-49a4-a658-fa0f00c2d01f" providerId="ADAL" clId="{56F24B95-2E43-419F-BBD2-F8D3C94246EA}" dt="2021-11-11T13:29:56.144" v="1" actId="47"/>
        <pc:sldMkLst>
          <pc:docMk/>
          <pc:sldMk cId="877848020" sldId="299"/>
        </pc:sldMkLst>
      </pc:sldChg>
      <pc:sldChg chg="del">
        <pc:chgData name="Student - Samuel Sim Wei Xuan" userId="ef0c3dc8-a5e4-49a4-a658-fa0f00c2d01f" providerId="ADAL" clId="{56F24B95-2E43-419F-BBD2-F8D3C94246EA}" dt="2021-11-11T13:29:56.144" v="1" actId="47"/>
        <pc:sldMkLst>
          <pc:docMk/>
          <pc:sldMk cId="1542098297" sldId="300"/>
        </pc:sldMkLst>
      </pc:sldChg>
      <pc:sldChg chg="del">
        <pc:chgData name="Student - Samuel Sim Wei Xuan" userId="ef0c3dc8-a5e4-49a4-a658-fa0f00c2d01f" providerId="ADAL" clId="{56F24B95-2E43-419F-BBD2-F8D3C94246EA}" dt="2021-11-11T13:29:56.144" v="1" actId="47"/>
        <pc:sldMkLst>
          <pc:docMk/>
          <pc:sldMk cId="1423353210" sldId="301"/>
        </pc:sldMkLst>
      </pc:sldChg>
      <pc:sldChg chg="del">
        <pc:chgData name="Student - Samuel Sim Wei Xuan" userId="ef0c3dc8-a5e4-49a4-a658-fa0f00c2d01f" providerId="ADAL" clId="{56F24B95-2E43-419F-BBD2-F8D3C94246EA}" dt="2021-11-11T13:29:56.144" v="1" actId="47"/>
        <pc:sldMkLst>
          <pc:docMk/>
          <pc:sldMk cId="603628739" sldId="302"/>
        </pc:sldMkLst>
      </pc:sldChg>
      <pc:sldChg chg="del">
        <pc:chgData name="Student - Samuel Sim Wei Xuan" userId="ef0c3dc8-a5e4-49a4-a658-fa0f00c2d01f" providerId="ADAL" clId="{56F24B95-2E43-419F-BBD2-F8D3C94246EA}" dt="2021-11-11T13:29:56.144" v="1" actId="47"/>
        <pc:sldMkLst>
          <pc:docMk/>
          <pc:sldMk cId="3494527828" sldId="303"/>
        </pc:sldMkLst>
      </pc:sldChg>
      <pc:sldChg chg="del">
        <pc:chgData name="Student - Samuel Sim Wei Xuan" userId="ef0c3dc8-a5e4-49a4-a658-fa0f00c2d01f" providerId="ADAL" clId="{56F24B95-2E43-419F-BBD2-F8D3C94246EA}" dt="2021-11-11T13:29:56.144" v="1" actId="47"/>
        <pc:sldMkLst>
          <pc:docMk/>
          <pc:sldMk cId="1961169747" sldId="304"/>
        </pc:sldMkLst>
      </pc:sldChg>
      <pc:sldChg chg="del">
        <pc:chgData name="Student - Samuel Sim Wei Xuan" userId="ef0c3dc8-a5e4-49a4-a658-fa0f00c2d01f" providerId="ADAL" clId="{56F24B95-2E43-419F-BBD2-F8D3C94246EA}" dt="2021-11-11T13:29:56.144" v="1" actId="47"/>
        <pc:sldMkLst>
          <pc:docMk/>
          <pc:sldMk cId="2390096631" sldId="305"/>
        </pc:sldMkLst>
      </pc:sldChg>
      <pc:sldChg chg="del">
        <pc:chgData name="Student - Samuel Sim Wei Xuan" userId="ef0c3dc8-a5e4-49a4-a658-fa0f00c2d01f" providerId="ADAL" clId="{56F24B95-2E43-419F-BBD2-F8D3C94246EA}" dt="2021-11-11T13:29:56.144" v="1" actId="47"/>
        <pc:sldMkLst>
          <pc:docMk/>
          <pc:sldMk cId="4100532031" sldId="306"/>
        </pc:sldMkLst>
      </pc:sldChg>
      <pc:sldChg chg="add">
        <pc:chgData name="Student - Samuel Sim Wei Xuan" userId="ef0c3dc8-a5e4-49a4-a658-fa0f00c2d01f" providerId="ADAL" clId="{56F24B95-2E43-419F-BBD2-F8D3C94246EA}" dt="2021-11-11T13:29:50.467" v="0"/>
        <pc:sldMkLst>
          <pc:docMk/>
          <pc:sldMk cId="0" sldId="307"/>
        </pc:sldMkLst>
      </pc:sldChg>
    </pc:docChg>
  </pc:docChgLst>
  <pc:docChgLst>
    <pc:chgData name="Student - Samuel Sim Wei Xuan" userId="ef0c3dc8-a5e4-49a4-a658-fa0f00c2d01f" providerId="ADAL" clId="{FCAD96DF-2546-4EB7-BC19-22A97C74240E}"/>
    <pc:docChg chg="addSld delSld modSld">
      <pc:chgData name="Student - Samuel Sim Wei Xuan" userId="ef0c3dc8-a5e4-49a4-a658-fa0f00c2d01f" providerId="ADAL" clId="{FCAD96DF-2546-4EB7-BC19-22A97C74240E}" dt="2021-11-27T05:48:47.252" v="1" actId="47"/>
      <pc:docMkLst>
        <pc:docMk/>
      </pc:docMkLst>
      <pc:sldChg chg="del">
        <pc:chgData name="Student - Samuel Sim Wei Xuan" userId="ef0c3dc8-a5e4-49a4-a658-fa0f00c2d01f" providerId="ADAL" clId="{FCAD96DF-2546-4EB7-BC19-22A97C74240E}" dt="2021-11-27T05:48:47.252" v="1" actId="47"/>
        <pc:sldMkLst>
          <pc:docMk/>
          <pc:sldMk cId="0" sldId="307"/>
        </pc:sldMkLst>
      </pc:sldChg>
      <pc:sldChg chg="add">
        <pc:chgData name="Student - Samuel Sim Wei Xuan" userId="ef0c3dc8-a5e4-49a4-a658-fa0f00c2d01f" providerId="ADAL" clId="{FCAD96DF-2546-4EB7-BC19-22A97C74240E}" dt="2021-11-27T05:48:45.368" v="0"/>
        <pc:sldMkLst>
          <pc:docMk/>
          <pc:sldMk cId="2875784663" sldId="346"/>
        </pc:sldMkLst>
      </pc:sldChg>
    </pc:docChg>
  </pc:docChgLst>
  <pc:docChgLst>
    <pc:chgData name="Student - Samuel Sim Wei Xuan" userId="ef0c3dc8-a5e4-49a4-a658-fa0f00c2d01f" providerId="ADAL" clId="{29859CA8-9DD2-476E-AC7F-584B0F024EE8}"/>
    <pc:docChg chg="addSld delSld modSld">
      <pc:chgData name="Student - Samuel Sim Wei Xuan" userId="ef0c3dc8-a5e4-49a4-a658-fa0f00c2d01f" providerId="ADAL" clId="{29859CA8-9DD2-476E-AC7F-584B0F024EE8}" dt="2021-11-27T06:44:14.816" v="3" actId="47"/>
      <pc:docMkLst>
        <pc:docMk/>
      </pc:docMkLst>
      <pc:sldChg chg="modSp del mod">
        <pc:chgData name="Student - Samuel Sim Wei Xuan" userId="ef0c3dc8-a5e4-49a4-a658-fa0f00c2d01f" providerId="ADAL" clId="{29859CA8-9DD2-476E-AC7F-584B0F024EE8}" dt="2021-11-27T06:44:14.816" v="3" actId="47"/>
        <pc:sldMkLst>
          <pc:docMk/>
          <pc:sldMk cId="2875784663" sldId="346"/>
        </pc:sldMkLst>
        <pc:spChg chg="mod">
          <ac:chgData name="Student - Samuel Sim Wei Xuan" userId="ef0c3dc8-a5e4-49a4-a658-fa0f00c2d01f" providerId="ADAL" clId="{29859CA8-9DD2-476E-AC7F-584B0F024EE8}" dt="2021-11-27T05:54:54.524" v="1" actId="20577"/>
          <ac:spMkLst>
            <pc:docMk/>
            <pc:sldMk cId="2875784663" sldId="346"/>
            <ac:spMk id="46" creationId="{271F1A6A-C3F3-490A-BEB4-E88D5C053F21}"/>
          </ac:spMkLst>
        </pc:spChg>
      </pc:sldChg>
      <pc:sldChg chg="add">
        <pc:chgData name="Student - Samuel Sim Wei Xuan" userId="ef0c3dc8-a5e4-49a4-a658-fa0f00c2d01f" providerId="ADAL" clId="{29859CA8-9DD2-476E-AC7F-584B0F024EE8}" dt="2021-11-27T06:44:11.745" v="2"/>
        <pc:sldMkLst>
          <pc:docMk/>
          <pc:sldMk cId="293865212" sldId="347"/>
        </pc:sldMkLst>
      </pc:sldChg>
    </pc:docChg>
  </pc:docChgLst>
  <pc:docChgLst>
    <pc:chgData name="Student - Samuel Sim Wei Xuan" userId="ef0c3dc8-a5e4-49a4-a658-fa0f00c2d01f" providerId="ADAL" clId="{48A3873F-B2EB-4FBB-A7D0-B9AC1427642F}"/>
    <pc:docChg chg="undo custSel addSld delSld modSld sldOrd modMainMaster">
      <pc:chgData name="Student - Samuel Sim Wei Xuan" userId="ef0c3dc8-a5e4-49a4-a658-fa0f00c2d01f" providerId="ADAL" clId="{48A3873F-B2EB-4FBB-A7D0-B9AC1427642F}" dt="2021-11-11T12:44:27.382" v="6932" actId="20577"/>
      <pc:docMkLst>
        <pc:docMk/>
      </pc:docMkLst>
      <pc:sldChg chg="modSp mod">
        <pc:chgData name="Student - Samuel Sim Wei Xuan" userId="ef0c3dc8-a5e4-49a4-a658-fa0f00c2d01f" providerId="ADAL" clId="{48A3873F-B2EB-4FBB-A7D0-B9AC1427642F}" dt="2021-11-11T12:32:49.635" v="5901" actId="1076"/>
        <pc:sldMkLst>
          <pc:docMk/>
          <pc:sldMk cId="0" sldId="257"/>
        </pc:sldMkLst>
        <pc:spChg chg="mod">
          <ac:chgData name="Student - Samuel Sim Wei Xuan" userId="ef0c3dc8-a5e4-49a4-a658-fa0f00c2d01f" providerId="ADAL" clId="{48A3873F-B2EB-4FBB-A7D0-B9AC1427642F}" dt="2021-11-11T12:32:49.635" v="5901" actId="1076"/>
          <ac:spMkLst>
            <pc:docMk/>
            <pc:sldMk cId="0" sldId="257"/>
            <ac:spMk id="31" creationId="{275C91D8-82CA-4509-9ACB-E1C1AE043B5E}"/>
          </ac:spMkLst>
        </pc:spChg>
      </pc:sldChg>
      <pc:sldChg chg="addSp delSp modSp mod setBg">
        <pc:chgData name="Student - Samuel Sim Wei Xuan" userId="ef0c3dc8-a5e4-49a4-a658-fa0f00c2d01f" providerId="ADAL" clId="{48A3873F-B2EB-4FBB-A7D0-B9AC1427642F}" dt="2021-11-11T06:40:28.241" v="30"/>
        <pc:sldMkLst>
          <pc:docMk/>
          <pc:sldMk cId="2172209316" sldId="258"/>
        </pc:sldMkLst>
        <pc:picChg chg="add del mod">
          <ac:chgData name="Student - Samuel Sim Wei Xuan" userId="ef0c3dc8-a5e4-49a4-a658-fa0f00c2d01f" providerId="ADAL" clId="{48A3873F-B2EB-4FBB-A7D0-B9AC1427642F}" dt="2021-11-11T06:40:02.934" v="2" actId="478"/>
          <ac:picMkLst>
            <pc:docMk/>
            <pc:sldMk cId="2172209316" sldId="258"/>
            <ac:picMk id="7" creationId="{E2D4250F-A3F5-419B-9AAE-F5E7984BF692}"/>
          </ac:picMkLst>
        </pc:picChg>
      </pc:sldChg>
      <pc:sldChg chg="addSp delSp modSp mod setBg">
        <pc:chgData name="Student - Samuel Sim Wei Xuan" userId="ef0c3dc8-a5e4-49a4-a658-fa0f00c2d01f" providerId="ADAL" clId="{48A3873F-B2EB-4FBB-A7D0-B9AC1427642F}" dt="2021-11-11T09:23:22.490" v="4346" actId="20577"/>
        <pc:sldMkLst>
          <pc:docMk/>
          <pc:sldMk cId="380246483" sldId="261"/>
        </pc:sldMkLst>
        <pc:spChg chg="mod">
          <ac:chgData name="Student - Samuel Sim Wei Xuan" userId="ef0c3dc8-a5e4-49a4-a658-fa0f00c2d01f" providerId="ADAL" clId="{48A3873F-B2EB-4FBB-A7D0-B9AC1427642F}" dt="2021-11-11T09:23:22.490" v="4346" actId="20577"/>
          <ac:spMkLst>
            <pc:docMk/>
            <pc:sldMk cId="380246483" sldId="261"/>
            <ac:spMk id="9" creationId="{96D2E64D-79B1-400B-A65C-68F601F350BF}"/>
          </ac:spMkLst>
        </pc:spChg>
        <pc:spChg chg="add del mod">
          <ac:chgData name="Student - Samuel Sim Wei Xuan" userId="ef0c3dc8-a5e4-49a4-a658-fa0f00c2d01f" providerId="ADAL" clId="{48A3873F-B2EB-4FBB-A7D0-B9AC1427642F}" dt="2021-11-11T08:04:06.905" v="58"/>
          <ac:spMkLst>
            <pc:docMk/>
            <pc:sldMk cId="380246483" sldId="261"/>
            <ac:spMk id="13" creationId="{AFEA7700-85F6-4895-A4C8-97EF21B982BD}"/>
          </ac:spMkLst>
        </pc:spChg>
        <pc:spChg chg="add del mod">
          <ac:chgData name="Student - Samuel Sim Wei Xuan" userId="ef0c3dc8-a5e4-49a4-a658-fa0f00c2d01f" providerId="ADAL" clId="{48A3873F-B2EB-4FBB-A7D0-B9AC1427642F}" dt="2021-11-11T08:04:06.905" v="58"/>
          <ac:spMkLst>
            <pc:docMk/>
            <pc:sldMk cId="380246483" sldId="261"/>
            <ac:spMk id="15" creationId="{FACAC9C5-C4A6-4986-A1B5-6E19EFF56D49}"/>
          </ac:spMkLst>
        </pc:spChg>
        <pc:picChg chg="add del mod">
          <ac:chgData name="Student - Samuel Sim Wei Xuan" userId="ef0c3dc8-a5e4-49a4-a658-fa0f00c2d01f" providerId="ADAL" clId="{48A3873F-B2EB-4FBB-A7D0-B9AC1427642F}" dt="2021-11-11T08:02:30.974" v="40" actId="478"/>
          <ac:picMkLst>
            <pc:docMk/>
            <pc:sldMk cId="380246483" sldId="261"/>
            <ac:picMk id="8" creationId="{EF01F516-F73C-4EA9-8EEB-D026CA8359BB}"/>
          </ac:picMkLst>
        </pc:picChg>
        <pc:cxnChg chg="add del mod">
          <ac:chgData name="Student - Samuel Sim Wei Xuan" userId="ef0c3dc8-a5e4-49a4-a658-fa0f00c2d01f" providerId="ADAL" clId="{48A3873F-B2EB-4FBB-A7D0-B9AC1427642F}" dt="2021-11-11T08:04:06.905" v="58"/>
          <ac:cxnSpMkLst>
            <pc:docMk/>
            <pc:sldMk cId="380246483" sldId="261"/>
            <ac:cxnSpMk id="14" creationId="{D99FF37E-16DC-4156-A5D8-5476A03B946D}"/>
          </ac:cxnSpMkLst>
        </pc:cxnChg>
      </pc:sldChg>
      <pc:sldChg chg="addSp delSp modSp mod">
        <pc:chgData name="Student - Samuel Sim Wei Xuan" userId="ef0c3dc8-a5e4-49a4-a658-fa0f00c2d01f" providerId="ADAL" clId="{48A3873F-B2EB-4FBB-A7D0-B9AC1427642F}" dt="2021-11-11T09:48:23.055" v="4362"/>
        <pc:sldMkLst>
          <pc:docMk/>
          <pc:sldMk cId="640915713" sldId="262"/>
        </pc:sldMkLst>
        <pc:spChg chg="mod">
          <ac:chgData name="Student - Samuel Sim Wei Xuan" userId="ef0c3dc8-a5e4-49a4-a658-fa0f00c2d01f" providerId="ADAL" clId="{48A3873F-B2EB-4FBB-A7D0-B9AC1427642F}" dt="2021-11-11T09:17:12.284" v="3947" actId="1076"/>
          <ac:spMkLst>
            <pc:docMk/>
            <pc:sldMk cId="640915713" sldId="262"/>
            <ac:spMk id="11" creationId="{08F099F7-933A-48A4-8D26-8D82E25AA9B0}"/>
          </ac:spMkLst>
        </pc:spChg>
        <pc:spChg chg="add del mod">
          <ac:chgData name="Student - Samuel Sim Wei Xuan" userId="ef0c3dc8-a5e4-49a4-a658-fa0f00c2d01f" providerId="ADAL" clId="{48A3873F-B2EB-4FBB-A7D0-B9AC1427642F}" dt="2021-11-11T09:06:50.563" v="3910" actId="478"/>
          <ac:spMkLst>
            <pc:docMk/>
            <pc:sldMk cId="640915713" sldId="262"/>
            <ac:spMk id="13" creationId="{026C9F11-B69F-4321-B69C-B7E8CC8F99DA}"/>
          </ac:spMkLst>
        </pc:spChg>
        <pc:spChg chg="add del mod">
          <ac:chgData name="Student - Samuel Sim Wei Xuan" userId="ef0c3dc8-a5e4-49a4-a658-fa0f00c2d01f" providerId="ADAL" clId="{48A3873F-B2EB-4FBB-A7D0-B9AC1427642F}" dt="2021-11-11T09:48:23.055" v="4362"/>
          <ac:spMkLst>
            <pc:docMk/>
            <pc:sldMk cId="640915713" sldId="262"/>
            <ac:spMk id="17" creationId="{EB105275-07F0-45C6-8AF7-DA61DA71A525}"/>
          </ac:spMkLst>
        </pc:spChg>
        <pc:spChg chg="add del mod">
          <ac:chgData name="Student - Samuel Sim Wei Xuan" userId="ef0c3dc8-a5e4-49a4-a658-fa0f00c2d01f" providerId="ADAL" clId="{48A3873F-B2EB-4FBB-A7D0-B9AC1427642F}" dt="2021-11-11T09:48:23.055" v="4362"/>
          <ac:spMkLst>
            <pc:docMk/>
            <pc:sldMk cId="640915713" sldId="262"/>
            <ac:spMk id="19" creationId="{F0C38079-35D1-47E4-93A9-03CF8DF314E8}"/>
          </ac:spMkLst>
        </pc:spChg>
        <pc:picChg chg="add del">
          <ac:chgData name="Student - Samuel Sim Wei Xuan" userId="ef0c3dc8-a5e4-49a4-a658-fa0f00c2d01f" providerId="ADAL" clId="{48A3873F-B2EB-4FBB-A7D0-B9AC1427642F}" dt="2021-11-11T09:16:41.329" v="3937" actId="478"/>
          <ac:picMkLst>
            <pc:docMk/>
            <pc:sldMk cId="640915713" sldId="262"/>
            <ac:picMk id="7" creationId="{6333A568-D822-4E4A-8C0E-61F96D60A80A}"/>
          </ac:picMkLst>
        </pc:picChg>
        <pc:picChg chg="add del mod">
          <ac:chgData name="Student - Samuel Sim Wei Xuan" userId="ef0c3dc8-a5e4-49a4-a658-fa0f00c2d01f" providerId="ADAL" clId="{48A3873F-B2EB-4FBB-A7D0-B9AC1427642F}" dt="2021-11-11T09:16:27.971" v="3935" actId="22"/>
          <ac:picMkLst>
            <pc:docMk/>
            <pc:sldMk cId="640915713" sldId="262"/>
            <ac:picMk id="9" creationId="{31A8559D-C995-4859-90E8-9E3EC9D57F71}"/>
          </ac:picMkLst>
        </pc:picChg>
        <pc:picChg chg="add mod modCrop">
          <ac:chgData name="Student - Samuel Sim Wei Xuan" userId="ef0c3dc8-a5e4-49a4-a658-fa0f00c2d01f" providerId="ADAL" clId="{48A3873F-B2EB-4FBB-A7D0-B9AC1427642F}" dt="2021-11-11T09:17:14.323" v="3948" actId="1076"/>
          <ac:picMkLst>
            <pc:docMk/>
            <pc:sldMk cId="640915713" sldId="262"/>
            <ac:picMk id="14" creationId="{F0C6BEB5-8AC1-4CA7-893A-E173BC55A2FF}"/>
          </ac:picMkLst>
        </pc:picChg>
        <pc:cxnChg chg="add del mod">
          <ac:chgData name="Student - Samuel Sim Wei Xuan" userId="ef0c3dc8-a5e4-49a4-a658-fa0f00c2d01f" providerId="ADAL" clId="{48A3873F-B2EB-4FBB-A7D0-B9AC1427642F}" dt="2021-11-11T09:48:23.055" v="4362"/>
          <ac:cxnSpMkLst>
            <pc:docMk/>
            <pc:sldMk cId="640915713" sldId="262"/>
            <ac:cxnSpMk id="18" creationId="{F37AE811-EE81-4326-8115-293ADFF55F2D}"/>
          </ac:cxnSpMkLst>
        </pc:cxnChg>
      </pc:sldChg>
      <pc:sldChg chg="addSp delSp del mod">
        <pc:chgData name="Student - Samuel Sim Wei Xuan" userId="ef0c3dc8-a5e4-49a4-a658-fa0f00c2d01f" providerId="ADAL" clId="{48A3873F-B2EB-4FBB-A7D0-B9AC1427642F}" dt="2021-11-11T12:10:29.798" v="5384" actId="47"/>
        <pc:sldMkLst>
          <pc:docMk/>
          <pc:sldMk cId="789077616" sldId="263"/>
        </pc:sldMkLst>
        <pc:picChg chg="add del">
          <ac:chgData name="Student - Samuel Sim Wei Xuan" userId="ef0c3dc8-a5e4-49a4-a658-fa0f00c2d01f" providerId="ADAL" clId="{48A3873F-B2EB-4FBB-A7D0-B9AC1427642F}" dt="2021-11-11T09:21:29.175" v="3950" actId="22"/>
          <ac:picMkLst>
            <pc:docMk/>
            <pc:sldMk cId="789077616" sldId="263"/>
            <ac:picMk id="7" creationId="{570B14B0-50B3-4AF8-9BE5-19C4F76D530D}"/>
          </ac:picMkLst>
        </pc:picChg>
      </pc:sldChg>
      <pc:sldChg chg="addSp modSp mod">
        <pc:chgData name="Student - Samuel Sim Wei Xuan" userId="ef0c3dc8-a5e4-49a4-a658-fa0f00c2d01f" providerId="ADAL" clId="{48A3873F-B2EB-4FBB-A7D0-B9AC1427642F}" dt="2021-11-11T12:30:05.849" v="5900" actId="14100"/>
        <pc:sldMkLst>
          <pc:docMk/>
          <pc:sldMk cId="4209570407" sldId="264"/>
        </pc:sldMkLst>
        <pc:spChg chg="mod">
          <ac:chgData name="Student - Samuel Sim Wei Xuan" userId="ef0c3dc8-a5e4-49a4-a658-fa0f00c2d01f" providerId="ADAL" clId="{48A3873F-B2EB-4FBB-A7D0-B9AC1427642F}" dt="2021-11-11T12:20:44.917" v="5879" actId="20577"/>
          <ac:spMkLst>
            <pc:docMk/>
            <pc:sldMk cId="4209570407" sldId="264"/>
            <ac:spMk id="21" creationId="{324733AC-C6C2-4D53-BFA7-D64FE8432D89}"/>
          </ac:spMkLst>
        </pc:spChg>
        <pc:picChg chg="add mod">
          <ac:chgData name="Student - Samuel Sim Wei Xuan" userId="ef0c3dc8-a5e4-49a4-a658-fa0f00c2d01f" providerId="ADAL" clId="{48A3873F-B2EB-4FBB-A7D0-B9AC1427642F}" dt="2021-11-11T12:30:05.849" v="5900" actId="14100"/>
          <ac:picMkLst>
            <pc:docMk/>
            <pc:sldMk cId="4209570407" sldId="264"/>
            <ac:picMk id="7" creationId="{1D174241-77D0-49B8-B9A0-4B634137265A}"/>
          </ac:picMkLst>
        </pc:picChg>
      </pc:sldChg>
      <pc:sldChg chg="addSp delSp modSp add mod">
        <pc:chgData name="Student - Samuel Sim Wei Xuan" userId="ef0c3dc8-a5e4-49a4-a658-fa0f00c2d01f" providerId="ADAL" clId="{48A3873F-B2EB-4FBB-A7D0-B9AC1427642F}" dt="2021-11-11T09:00:49.887" v="3284"/>
        <pc:sldMkLst>
          <pc:docMk/>
          <pc:sldMk cId="4221139409" sldId="267"/>
        </pc:sldMkLst>
        <pc:spChg chg="del">
          <ac:chgData name="Student - Samuel Sim Wei Xuan" userId="ef0c3dc8-a5e4-49a4-a658-fa0f00c2d01f" providerId="ADAL" clId="{48A3873F-B2EB-4FBB-A7D0-B9AC1427642F}" dt="2021-11-11T08:03:45.450" v="52" actId="478"/>
          <ac:spMkLst>
            <pc:docMk/>
            <pc:sldMk cId="4221139409" sldId="267"/>
            <ac:spMk id="9" creationId="{96D2E64D-79B1-400B-A65C-68F601F350BF}"/>
          </ac:spMkLst>
        </pc:spChg>
        <pc:spChg chg="add mod">
          <ac:chgData name="Student - Samuel Sim Wei Xuan" userId="ef0c3dc8-a5e4-49a4-a658-fa0f00c2d01f" providerId="ADAL" clId="{48A3873F-B2EB-4FBB-A7D0-B9AC1427642F}" dt="2021-11-11T08:43:07.994" v="1995" actId="14100"/>
          <ac:spMkLst>
            <pc:docMk/>
            <pc:sldMk cId="4221139409" sldId="267"/>
            <ac:spMk id="17" creationId="{83173F71-8B85-4651-8772-7B4E2172E2A2}"/>
          </ac:spMkLst>
        </pc:spChg>
        <pc:spChg chg="add mod">
          <ac:chgData name="Student - Samuel Sim Wei Xuan" userId="ef0c3dc8-a5e4-49a4-a658-fa0f00c2d01f" providerId="ADAL" clId="{48A3873F-B2EB-4FBB-A7D0-B9AC1427642F}" dt="2021-11-11T08:46:47.210" v="2175" actId="14100"/>
          <ac:spMkLst>
            <pc:docMk/>
            <pc:sldMk cId="4221139409" sldId="267"/>
            <ac:spMk id="19" creationId="{91900734-C6DC-4AF1-BA72-7834E93B6CDA}"/>
          </ac:spMkLst>
        </pc:spChg>
        <pc:spChg chg="mod">
          <ac:chgData name="Student - Samuel Sim Wei Xuan" userId="ef0c3dc8-a5e4-49a4-a658-fa0f00c2d01f" providerId="ADAL" clId="{48A3873F-B2EB-4FBB-A7D0-B9AC1427642F}" dt="2021-11-11T09:00:49.887" v="3284"/>
          <ac:spMkLst>
            <pc:docMk/>
            <pc:sldMk cId="4221139409" sldId="267"/>
            <ac:spMk id="21" creationId="{324733AC-C6C2-4D53-BFA7-D64FE8432D89}"/>
          </ac:spMkLst>
        </pc:spChg>
        <pc:spChg chg="add mod">
          <ac:chgData name="Student - Samuel Sim Wei Xuan" userId="ef0c3dc8-a5e4-49a4-a658-fa0f00c2d01f" providerId="ADAL" clId="{48A3873F-B2EB-4FBB-A7D0-B9AC1427642F}" dt="2021-11-11T08:46:55.999" v="2176" actId="20577"/>
          <ac:spMkLst>
            <pc:docMk/>
            <pc:sldMk cId="4221139409" sldId="267"/>
            <ac:spMk id="30" creationId="{C87AD45F-D88C-456F-AEE6-D857324A19D8}"/>
          </ac:spMkLst>
        </pc:spChg>
        <pc:picChg chg="del">
          <ac:chgData name="Student - Samuel Sim Wei Xuan" userId="ef0c3dc8-a5e4-49a4-a658-fa0f00c2d01f" providerId="ADAL" clId="{48A3873F-B2EB-4FBB-A7D0-B9AC1427642F}" dt="2021-11-11T08:02:44.760" v="42" actId="478"/>
          <ac:picMkLst>
            <pc:docMk/>
            <pc:sldMk cId="4221139409" sldId="267"/>
            <ac:picMk id="7" creationId="{048CB124-F47D-465E-90BD-13F047691C19}"/>
          </ac:picMkLst>
        </pc:picChg>
        <pc:picChg chg="add del mod">
          <ac:chgData name="Student - Samuel Sim Wei Xuan" userId="ef0c3dc8-a5e4-49a4-a658-fa0f00c2d01f" providerId="ADAL" clId="{48A3873F-B2EB-4FBB-A7D0-B9AC1427642F}" dt="2021-11-11T08:03:00.199" v="45" actId="478"/>
          <ac:picMkLst>
            <pc:docMk/>
            <pc:sldMk cId="4221139409" sldId="267"/>
            <ac:picMk id="8" creationId="{1ACD3C28-6786-4F37-ADF4-7920BB1B388C}"/>
          </ac:picMkLst>
        </pc:picChg>
        <pc:picChg chg="add mod">
          <ac:chgData name="Student - Samuel Sim Wei Xuan" userId="ef0c3dc8-a5e4-49a4-a658-fa0f00c2d01f" providerId="ADAL" clId="{48A3873F-B2EB-4FBB-A7D0-B9AC1427642F}" dt="2021-11-11T08:04:10.378" v="61" actId="1076"/>
          <ac:picMkLst>
            <pc:docMk/>
            <pc:sldMk cId="4221139409" sldId="267"/>
            <ac:picMk id="11" creationId="{2870BC0F-C9A7-4EA0-9216-E5D7FE283F08}"/>
          </ac:picMkLst>
        </pc:picChg>
        <pc:picChg chg="add mod">
          <ac:chgData name="Student - Samuel Sim Wei Xuan" userId="ef0c3dc8-a5e4-49a4-a658-fa0f00c2d01f" providerId="ADAL" clId="{48A3873F-B2EB-4FBB-A7D0-B9AC1427642F}" dt="2021-11-11T08:20:44.392" v="713" actId="14100"/>
          <ac:picMkLst>
            <pc:docMk/>
            <pc:sldMk cId="4221139409" sldId="267"/>
            <ac:picMk id="14" creationId="{59A06D34-E033-4DD1-BD3D-B9511E3276C6}"/>
          </ac:picMkLst>
        </pc:picChg>
        <pc:cxnChg chg="add mod">
          <ac:chgData name="Student - Samuel Sim Wei Xuan" userId="ef0c3dc8-a5e4-49a4-a658-fa0f00c2d01f" providerId="ADAL" clId="{48A3873F-B2EB-4FBB-A7D0-B9AC1427642F}" dt="2021-11-11T08:46:47.210" v="2175" actId="14100"/>
          <ac:cxnSpMkLst>
            <pc:docMk/>
            <pc:sldMk cId="4221139409" sldId="267"/>
            <ac:cxnSpMk id="18" creationId="{732C6521-EE0E-49B4-9598-4F8A1AC7EDB1}"/>
          </ac:cxnSpMkLst>
        </pc:cxnChg>
      </pc:sldChg>
      <pc:sldChg chg="addSp delSp modSp add mod">
        <pc:chgData name="Student - Samuel Sim Wei Xuan" userId="ef0c3dc8-a5e4-49a4-a658-fa0f00c2d01f" providerId="ADAL" clId="{48A3873F-B2EB-4FBB-A7D0-B9AC1427642F}" dt="2021-11-11T09:00:56.079" v="3286"/>
        <pc:sldMkLst>
          <pc:docMk/>
          <pc:sldMk cId="2530688227" sldId="268"/>
        </pc:sldMkLst>
        <pc:spChg chg="mod">
          <ac:chgData name="Student - Samuel Sim Wei Xuan" userId="ef0c3dc8-a5e4-49a4-a658-fa0f00c2d01f" providerId="ADAL" clId="{48A3873F-B2EB-4FBB-A7D0-B9AC1427642F}" dt="2021-11-11T08:43:19.410" v="1999" actId="14100"/>
          <ac:spMkLst>
            <pc:docMk/>
            <pc:sldMk cId="2530688227" sldId="268"/>
            <ac:spMk id="17" creationId="{83173F71-8B85-4651-8772-7B4E2172E2A2}"/>
          </ac:spMkLst>
        </pc:spChg>
        <pc:spChg chg="mod">
          <ac:chgData name="Student - Samuel Sim Wei Xuan" userId="ef0c3dc8-a5e4-49a4-a658-fa0f00c2d01f" providerId="ADAL" clId="{48A3873F-B2EB-4FBB-A7D0-B9AC1427642F}" dt="2021-11-11T08:07:42.085" v="270" actId="14100"/>
          <ac:spMkLst>
            <pc:docMk/>
            <pc:sldMk cId="2530688227" sldId="268"/>
            <ac:spMk id="19" creationId="{91900734-C6DC-4AF1-BA72-7834E93B6CDA}"/>
          </ac:spMkLst>
        </pc:spChg>
        <pc:spChg chg="mod">
          <ac:chgData name="Student - Samuel Sim Wei Xuan" userId="ef0c3dc8-a5e4-49a4-a658-fa0f00c2d01f" providerId="ADAL" clId="{48A3873F-B2EB-4FBB-A7D0-B9AC1427642F}" dt="2021-11-11T09:00:56.079" v="3286"/>
          <ac:spMkLst>
            <pc:docMk/>
            <pc:sldMk cId="2530688227" sldId="268"/>
            <ac:spMk id="21" creationId="{324733AC-C6C2-4D53-BFA7-D64FE8432D89}"/>
          </ac:spMkLst>
        </pc:spChg>
        <pc:spChg chg="add mod">
          <ac:chgData name="Student - Samuel Sim Wei Xuan" userId="ef0c3dc8-a5e4-49a4-a658-fa0f00c2d01f" providerId="ADAL" clId="{48A3873F-B2EB-4FBB-A7D0-B9AC1427642F}" dt="2021-11-11T08:24:09.912" v="826" actId="1076"/>
          <ac:spMkLst>
            <pc:docMk/>
            <pc:sldMk cId="2530688227" sldId="268"/>
            <ac:spMk id="25" creationId="{438CC853-41D5-4712-993C-9ED266C2F293}"/>
          </ac:spMkLst>
        </pc:spChg>
        <pc:spChg chg="mod">
          <ac:chgData name="Student - Samuel Sim Wei Xuan" userId="ef0c3dc8-a5e4-49a4-a658-fa0f00c2d01f" providerId="ADAL" clId="{48A3873F-B2EB-4FBB-A7D0-B9AC1427642F}" dt="2021-11-11T08:23:58.374" v="823" actId="20577"/>
          <ac:spMkLst>
            <pc:docMk/>
            <pc:sldMk cId="2530688227" sldId="268"/>
            <ac:spMk id="30" creationId="{C87AD45F-D88C-456F-AEE6-D857324A19D8}"/>
          </ac:spMkLst>
        </pc:spChg>
        <pc:picChg chg="add mod ord">
          <ac:chgData name="Student - Samuel Sim Wei Xuan" userId="ef0c3dc8-a5e4-49a4-a658-fa0f00c2d01f" providerId="ADAL" clId="{48A3873F-B2EB-4FBB-A7D0-B9AC1427642F}" dt="2021-11-11T08:22:55.864" v="718" actId="208"/>
          <ac:picMkLst>
            <pc:docMk/>
            <pc:sldMk cId="2530688227" sldId="268"/>
            <ac:picMk id="7" creationId="{E7D25F13-7822-4606-B64D-A285DE6CA42F}"/>
          </ac:picMkLst>
        </pc:picChg>
        <pc:picChg chg="del">
          <ac:chgData name="Student - Samuel Sim Wei Xuan" userId="ef0c3dc8-a5e4-49a4-a658-fa0f00c2d01f" providerId="ADAL" clId="{48A3873F-B2EB-4FBB-A7D0-B9AC1427642F}" dt="2021-11-11T08:07:09.495" v="259" actId="478"/>
          <ac:picMkLst>
            <pc:docMk/>
            <pc:sldMk cId="2530688227" sldId="268"/>
            <ac:picMk id="14" creationId="{59A06D34-E033-4DD1-BD3D-B9511E3276C6}"/>
          </ac:picMkLst>
        </pc:picChg>
        <pc:cxnChg chg="mod">
          <ac:chgData name="Student - Samuel Sim Wei Xuan" userId="ef0c3dc8-a5e4-49a4-a658-fa0f00c2d01f" providerId="ADAL" clId="{48A3873F-B2EB-4FBB-A7D0-B9AC1427642F}" dt="2021-11-11T08:43:19.410" v="1999" actId="14100"/>
          <ac:cxnSpMkLst>
            <pc:docMk/>
            <pc:sldMk cId="2530688227" sldId="268"/>
            <ac:cxnSpMk id="18" creationId="{732C6521-EE0E-49B4-9598-4F8A1AC7EDB1}"/>
          </ac:cxnSpMkLst>
        </pc:cxnChg>
        <pc:cxnChg chg="add mod">
          <ac:chgData name="Student - Samuel Sim Wei Xuan" userId="ef0c3dc8-a5e4-49a4-a658-fa0f00c2d01f" providerId="ADAL" clId="{48A3873F-B2EB-4FBB-A7D0-B9AC1427642F}" dt="2021-11-11T08:43:19.410" v="1999" actId="14100"/>
          <ac:cxnSpMkLst>
            <pc:docMk/>
            <pc:sldMk cId="2530688227" sldId="268"/>
            <ac:cxnSpMk id="26" creationId="{1804C694-B5EB-47D4-BFEC-4DB8CA3F9791}"/>
          </ac:cxnSpMkLst>
        </pc:cxnChg>
      </pc:sldChg>
      <pc:sldChg chg="addSp delSp modSp add mod">
        <pc:chgData name="Student - Samuel Sim Wei Xuan" userId="ef0c3dc8-a5e4-49a4-a658-fa0f00c2d01f" providerId="ADAL" clId="{48A3873F-B2EB-4FBB-A7D0-B9AC1427642F}" dt="2021-11-11T09:00:51.987" v="3285"/>
        <pc:sldMkLst>
          <pc:docMk/>
          <pc:sldMk cId="540400319" sldId="269"/>
        </pc:sldMkLst>
        <pc:spChg chg="mod">
          <ac:chgData name="Student - Samuel Sim Wei Xuan" userId="ef0c3dc8-a5e4-49a4-a658-fa0f00c2d01f" providerId="ADAL" clId="{48A3873F-B2EB-4FBB-A7D0-B9AC1427642F}" dt="2021-11-11T08:20:23.326" v="711" actId="14100"/>
          <ac:spMkLst>
            <pc:docMk/>
            <pc:sldMk cId="540400319" sldId="269"/>
            <ac:spMk id="17" creationId="{83173F71-8B85-4651-8772-7B4E2172E2A2}"/>
          </ac:spMkLst>
        </pc:spChg>
        <pc:spChg chg="mod">
          <ac:chgData name="Student - Samuel Sim Wei Xuan" userId="ef0c3dc8-a5e4-49a4-a658-fa0f00c2d01f" providerId="ADAL" clId="{48A3873F-B2EB-4FBB-A7D0-B9AC1427642F}" dt="2021-11-11T08:17:39.357" v="361" actId="14100"/>
          <ac:spMkLst>
            <pc:docMk/>
            <pc:sldMk cId="540400319" sldId="269"/>
            <ac:spMk id="19" creationId="{91900734-C6DC-4AF1-BA72-7834E93B6CDA}"/>
          </ac:spMkLst>
        </pc:spChg>
        <pc:spChg chg="add mod">
          <ac:chgData name="Student - Samuel Sim Wei Xuan" userId="ef0c3dc8-a5e4-49a4-a658-fa0f00c2d01f" providerId="ADAL" clId="{48A3873F-B2EB-4FBB-A7D0-B9AC1427642F}" dt="2021-11-11T08:17:48.558" v="365" actId="1076"/>
          <ac:spMkLst>
            <pc:docMk/>
            <pc:sldMk cId="540400319" sldId="269"/>
            <ac:spMk id="20" creationId="{02BEBF3E-06BF-443D-8E2A-93737052C635}"/>
          </ac:spMkLst>
        </pc:spChg>
        <pc:spChg chg="mod">
          <ac:chgData name="Student - Samuel Sim Wei Xuan" userId="ef0c3dc8-a5e4-49a4-a658-fa0f00c2d01f" providerId="ADAL" clId="{48A3873F-B2EB-4FBB-A7D0-B9AC1427642F}" dt="2021-11-11T09:00:51.987" v="3285"/>
          <ac:spMkLst>
            <pc:docMk/>
            <pc:sldMk cId="540400319" sldId="269"/>
            <ac:spMk id="21" creationId="{324733AC-C6C2-4D53-BFA7-D64FE8432D89}"/>
          </ac:spMkLst>
        </pc:spChg>
        <pc:spChg chg="mod">
          <ac:chgData name="Student - Samuel Sim Wei Xuan" userId="ef0c3dc8-a5e4-49a4-a658-fa0f00c2d01f" providerId="ADAL" clId="{48A3873F-B2EB-4FBB-A7D0-B9AC1427642F}" dt="2021-11-11T08:23:01.292" v="719" actId="1076"/>
          <ac:spMkLst>
            <pc:docMk/>
            <pc:sldMk cId="540400319" sldId="269"/>
            <ac:spMk id="30" creationId="{C87AD45F-D88C-456F-AEE6-D857324A19D8}"/>
          </ac:spMkLst>
        </pc:spChg>
        <pc:picChg chg="add mod ord">
          <ac:chgData name="Student - Samuel Sim Wei Xuan" userId="ef0c3dc8-a5e4-49a4-a658-fa0f00c2d01f" providerId="ADAL" clId="{48A3873F-B2EB-4FBB-A7D0-B9AC1427642F}" dt="2021-11-11T08:22:50.964" v="717" actId="208"/>
          <ac:picMkLst>
            <pc:docMk/>
            <pc:sldMk cId="540400319" sldId="269"/>
            <ac:picMk id="7" creationId="{9A0935C8-B665-43DE-93A9-D967A1F29A3F}"/>
          </ac:picMkLst>
        </pc:picChg>
        <pc:picChg chg="del">
          <ac:chgData name="Student - Samuel Sim Wei Xuan" userId="ef0c3dc8-a5e4-49a4-a658-fa0f00c2d01f" providerId="ADAL" clId="{48A3873F-B2EB-4FBB-A7D0-B9AC1427642F}" dt="2021-11-11T08:17:22.688" v="354" actId="478"/>
          <ac:picMkLst>
            <pc:docMk/>
            <pc:sldMk cId="540400319" sldId="269"/>
            <ac:picMk id="14" creationId="{59A06D34-E033-4DD1-BD3D-B9511E3276C6}"/>
          </ac:picMkLst>
        </pc:picChg>
        <pc:cxnChg chg="mod">
          <ac:chgData name="Student - Samuel Sim Wei Xuan" userId="ef0c3dc8-a5e4-49a4-a658-fa0f00c2d01f" providerId="ADAL" clId="{48A3873F-B2EB-4FBB-A7D0-B9AC1427642F}" dt="2021-11-11T08:20:23.326" v="711" actId="14100"/>
          <ac:cxnSpMkLst>
            <pc:docMk/>
            <pc:sldMk cId="540400319" sldId="269"/>
            <ac:cxnSpMk id="18" creationId="{732C6521-EE0E-49B4-9598-4F8A1AC7EDB1}"/>
          </ac:cxnSpMkLst>
        </pc:cxnChg>
        <pc:cxnChg chg="add mod">
          <ac:chgData name="Student - Samuel Sim Wei Xuan" userId="ef0c3dc8-a5e4-49a4-a658-fa0f00c2d01f" providerId="ADAL" clId="{48A3873F-B2EB-4FBB-A7D0-B9AC1427642F}" dt="2021-11-11T08:20:25.169" v="712" actId="14100"/>
          <ac:cxnSpMkLst>
            <pc:docMk/>
            <pc:sldMk cId="540400319" sldId="269"/>
            <ac:cxnSpMk id="22" creationId="{6200F348-9118-4163-8648-A777E94464B8}"/>
          </ac:cxnSpMkLst>
        </pc:cxnChg>
      </pc:sldChg>
      <pc:sldChg chg="addSp delSp modSp add mod">
        <pc:chgData name="Student - Samuel Sim Wei Xuan" userId="ef0c3dc8-a5e4-49a4-a658-fa0f00c2d01f" providerId="ADAL" clId="{48A3873F-B2EB-4FBB-A7D0-B9AC1427642F}" dt="2021-11-11T09:00:57.968" v="3287"/>
        <pc:sldMkLst>
          <pc:docMk/>
          <pc:sldMk cId="2324895580" sldId="270"/>
        </pc:sldMkLst>
        <pc:spChg chg="del mod">
          <ac:chgData name="Student - Samuel Sim Wei Xuan" userId="ef0c3dc8-a5e4-49a4-a658-fa0f00c2d01f" providerId="ADAL" clId="{48A3873F-B2EB-4FBB-A7D0-B9AC1427642F}" dt="2021-11-11T08:37:22.677" v="1910" actId="478"/>
          <ac:spMkLst>
            <pc:docMk/>
            <pc:sldMk cId="2324895580" sldId="270"/>
            <ac:spMk id="17" creationId="{83173F71-8B85-4651-8772-7B4E2172E2A2}"/>
          </ac:spMkLst>
        </pc:spChg>
        <pc:spChg chg="mod">
          <ac:chgData name="Student - Samuel Sim Wei Xuan" userId="ef0c3dc8-a5e4-49a4-a658-fa0f00c2d01f" providerId="ADAL" clId="{48A3873F-B2EB-4FBB-A7D0-B9AC1427642F}" dt="2021-11-11T08:25:41.044" v="833" actId="14100"/>
          <ac:spMkLst>
            <pc:docMk/>
            <pc:sldMk cId="2324895580" sldId="270"/>
            <ac:spMk id="19" creationId="{91900734-C6DC-4AF1-BA72-7834E93B6CDA}"/>
          </ac:spMkLst>
        </pc:spChg>
        <pc:spChg chg="add mod">
          <ac:chgData name="Student - Samuel Sim Wei Xuan" userId="ef0c3dc8-a5e4-49a4-a658-fa0f00c2d01f" providerId="ADAL" clId="{48A3873F-B2EB-4FBB-A7D0-B9AC1427642F}" dt="2021-11-11T08:37:22.954" v="1911"/>
          <ac:spMkLst>
            <pc:docMk/>
            <pc:sldMk cId="2324895580" sldId="270"/>
            <ac:spMk id="20" creationId="{473C5DCA-7768-42DD-9F9D-4F1BCA307B70}"/>
          </ac:spMkLst>
        </pc:spChg>
        <pc:spChg chg="mod">
          <ac:chgData name="Student - Samuel Sim Wei Xuan" userId="ef0c3dc8-a5e4-49a4-a658-fa0f00c2d01f" providerId="ADAL" clId="{48A3873F-B2EB-4FBB-A7D0-B9AC1427642F}" dt="2021-11-11T09:00:57.968" v="3287"/>
          <ac:spMkLst>
            <pc:docMk/>
            <pc:sldMk cId="2324895580" sldId="270"/>
            <ac:spMk id="21" creationId="{324733AC-C6C2-4D53-BFA7-D64FE8432D89}"/>
          </ac:spMkLst>
        </pc:spChg>
        <pc:spChg chg="mod">
          <ac:chgData name="Student - Samuel Sim Wei Xuan" userId="ef0c3dc8-a5e4-49a4-a658-fa0f00c2d01f" providerId="ADAL" clId="{48A3873F-B2EB-4FBB-A7D0-B9AC1427642F}" dt="2021-11-11T08:26:52.811" v="1220" actId="20577"/>
          <ac:spMkLst>
            <pc:docMk/>
            <pc:sldMk cId="2324895580" sldId="270"/>
            <ac:spMk id="30" creationId="{C87AD45F-D88C-456F-AEE6-D857324A19D8}"/>
          </ac:spMkLst>
        </pc:spChg>
        <pc:cxnChg chg="mod">
          <ac:chgData name="Student - Samuel Sim Wei Xuan" userId="ef0c3dc8-a5e4-49a4-a658-fa0f00c2d01f" providerId="ADAL" clId="{48A3873F-B2EB-4FBB-A7D0-B9AC1427642F}" dt="2021-11-11T08:37:28.060" v="1912" actId="14100"/>
          <ac:cxnSpMkLst>
            <pc:docMk/>
            <pc:sldMk cId="2324895580" sldId="270"/>
            <ac:cxnSpMk id="18" creationId="{732C6521-EE0E-49B4-9598-4F8A1AC7EDB1}"/>
          </ac:cxnSpMkLst>
        </pc:cxnChg>
      </pc:sldChg>
      <pc:sldChg chg="addSp delSp modSp add mod">
        <pc:chgData name="Student - Samuel Sim Wei Xuan" userId="ef0c3dc8-a5e4-49a4-a658-fa0f00c2d01f" providerId="ADAL" clId="{48A3873F-B2EB-4FBB-A7D0-B9AC1427642F}" dt="2021-11-11T12:15:10.620" v="5565"/>
        <pc:sldMkLst>
          <pc:docMk/>
          <pc:sldMk cId="3932857682" sldId="271"/>
        </pc:sldMkLst>
        <pc:spChg chg="del mod">
          <ac:chgData name="Student - Samuel Sim Wei Xuan" userId="ef0c3dc8-a5e4-49a4-a658-fa0f00c2d01f" providerId="ADAL" clId="{48A3873F-B2EB-4FBB-A7D0-B9AC1427642F}" dt="2021-11-11T08:43:50.004" v="2000" actId="478"/>
          <ac:spMkLst>
            <pc:docMk/>
            <pc:sldMk cId="3932857682" sldId="271"/>
            <ac:spMk id="17" creationId="{83173F71-8B85-4651-8772-7B4E2172E2A2}"/>
          </ac:spMkLst>
        </pc:spChg>
        <pc:spChg chg="mod">
          <ac:chgData name="Student - Samuel Sim Wei Xuan" userId="ef0c3dc8-a5e4-49a4-a658-fa0f00c2d01f" providerId="ADAL" clId="{48A3873F-B2EB-4FBB-A7D0-B9AC1427642F}" dt="2021-11-11T08:27:54.429" v="1230" actId="14100"/>
          <ac:spMkLst>
            <pc:docMk/>
            <pc:sldMk cId="3932857682" sldId="271"/>
            <ac:spMk id="19" creationId="{91900734-C6DC-4AF1-BA72-7834E93B6CDA}"/>
          </ac:spMkLst>
        </pc:spChg>
        <pc:spChg chg="mod">
          <ac:chgData name="Student - Samuel Sim Wei Xuan" userId="ef0c3dc8-a5e4-49a4-a658-fa0f00c2d01f" providerId="ADAL" clId="{48A3873F-B2EB-4FBB-A7D0-B9AC1427642F}" dt="2021-11-11T09:01:01.242" v="3288"/>
          <ac:spMkLst>
            <pc:docMk/>
            <pc:sldMk cId="3932857682" sldId="271"/>
            <ac:spMk id="21" creationId="{324733AC-C6C2-4D53-BFA7-D64FE8432D89}"/>
          </ac:spMkLst>
        </pc:spChg>
        <pc:spChg chg="add mod">
          <ac:chgData name="Student - Samuel Sim Wei Xuan" userId="ef0c3dc8-a5e4-49a4-a658-fa0f00c2d01f" providerId="ADAL" clId="{48A3873F-B2EB-4FBB-A7D0-B9AC1427642F}" dt="2021-11-11T12:13:36.537" v="5467" actId="14100"/>
          <ac:spMkLst>
            <pc:docMk/>
            <pc:sldMk cId="3932857682" sldId="271"/>
            <ac:spMk id="25" creationId="{2EBB26A3-F8E6-49E0-80F0-CF0EC2A01060}"/>
          </ac:spMkLst>
        </pc:spChg>
        <pc:spChg chg="mod">
          <ac:chgData name="Student - Samuel Sim Wei Xuan" userId="ef0c3dc8-a5e4-49a4-a658-fa0f00c2d01f" providerId="ADAL" clId="{48A3873F-B2EB-4FBB-A7D0-B9AC1427642F}" dt="2021-11-11T12:15:10.620" v="5565"/>
          <ac:spMkLst>
            <pc:docMk/>
            <pc:sldMk cId="3932857682" sldId="271"/>
            <ac:spMk id="30" creationId="{C87AD45F-D88C-456F-AEE6-D857324A19D8}"/>
          </ac:spMkLst>
        </pc:spChg>
        <pc:picChg chg="mod">
          <ac:chgData name="Student - Samuel Sim Wei Xuan" userId="ef0c3dc8-a5e4-49a4-a658-fa0f00c2d01f" providerId="ADAL" clId="{48A3873F-B2EB-4FBB-A7D0-B9AC1427642F}" dt="2021-11-11T10:17:23.191" v="4775" actId="554"/>
          <ac:picMkLst>
            <pc:docMk/>
            <pc:sldMk cId="3932857682" sldId="271"/>
            <ac:picMk id="7" creationId="{E7D25F13-7822-4606-B64D-A285DE6CA42F}"/>
          </ac:picMkLst>
        </pc:picChg>
        <pc:picChg chg="mod">
          <ac:chgData name="Student - Samuel Sim Wei Xuan" userId="ef0c3dc8-a5e4-49a4-a658-fa0f00c2d01f" providerId="ADAL" clId="{48A3873F-B2EB-4FBB-A7D0-B9AC1427642F}" dt="2021-11-11T10:17:23.191" v="4775" actId="554"/>
          <ac:picMkLst>
            <pc:docMk/>
            <pc:sldMk cId="3932857682" sldId="271"/>
            <ac:picMk id="11" creationId="{2870BC0F-C9A7-4EA0-9216-E5D7FE283F08}"/>
          </ac:picMkLst>
        </pc:picChg>
        <pc:cxnChg chg="mod">
          <ac:chgData name="Student - Samuel Sim Wei Xuan" userId="ef0c3dc8-a5e4-49a4-a658-fa0f00c2d01f" providerId="ADAL" clId="{48A3873F-B2EB-4FBB-A7D0-B9AC1427642F}" dt="2021-11-11T12:13:36.537" v="5467" actId="14100"/>
          <ac:cxnSpMkLst>
            <pc:docMk/>
            <pc:sldMk cId="3932857682" sldId="271"/>
            <ac:cxnSpMk id="18" creationId="{732C6521-EE0E-49B4-9598-4F8A1AC7EDB1}"/>
          </ac:cxnSpMkLst>
        </pc:cxnChg>
      </pc:sldChg>
      <pc:sldChg chg="addSp delSp modSp add mod">
        <pc:chgData name="Student - Samuel Sim Wei Xuan" userId="ef0c3dc8-a5e4-49a4-a658-fa0f00c2d01f" providerId="ADAL" clId="{48A3873F-B2EB-4FBB-A7D0-B9AC1427642F}" dt="2021-11-11T12:15:06.580" v="5564"/>
        <pc:sldMkLst>
          <pc:docMk/>
          <pc:sldMk cId="2571779225" sldId="272"/>
        </pc:sldMkLst>
        <pc:spChg chg="mod">
          <ac:chgData name="Student - Samuel Sim Wei Xuan" userId="ef0c3dc8-a5e4-49a4-a658-fa0f00c2d01f" providerId="ADAL" clId="{48A3873F-B2EB-4FBB-A7D0-B9AC1427642F}" dt="2021-11-11T08:37:39.281" v="1913" actId="14100"/>
          <ac:spMkLst>
            <pc:docMk/>
            <pc:sldMk cId="2571779225" sldId="272"/>
            <ac:spMk id="17" creationId="{83173F71-8B85-4651-8772-7B4E2172E2A2}"/>
          </ac:spMkLst>
        </pc:spChg>
        <pc:spChg chg="mod">
          <ac:chgData name="Student - Samuel Sim Wei Xuan" userId="ef0c3dc8-a5e4-49a4-a658-fa0f00c2d01f" providerId="ADAL" clId="{48A3873F-B2EB-4FBB-A7D0-B9AC1427642F}" dt="2021-11-11T08:34:59.517" v="1592" actId="14100"/>
          <ac:spMkLst>
            <pc:docMk/>
            <pc:sldMk cId="2571779225" sldId="272"/>
            <ac:spMk id="19" creationId="{91900734-C6DC-4AF1-BA72-7834E93B6CDA}"/>
          </ac:spMkLst>
        </pc:spChg>
        <pc:spChg chg="mod">
          <ac:chgData name="Student - Samuel Sim Wei Xuan" userId="ef0c3dc8-a5e4-49a4-a658-fa0f00c2d01f" providerId="ADAL" clId="{48A3873F-B2EB-4FBB-A7D0-B9AC1427642F}" dt="2021-11-11T09:01:04.549" v="3289"/>
          <ac:spMkLst>
            <pc:docMk/>
            <pc:sldMk cId="2571779225" sldId="272"/>
            <ac:spMk id="21" creationId="{324733AC-C6C2-4D53-BFA7-D64FE8432D89}"/>
          </ac:spMkLst>
        </pc:spChg>
        <pc:spChg chg="mod">
          <ac:chgData name="Student - Samuel Sim Wei Xuan" userId="ef0c3dc8-a5e4-49a4-a658-fa0f00c2d01f" providerId="ADAL" clId="{48A3873F-B2EB-4FBB-A7D0-B9AC1427642F}" dt="2021-11-11T12:15:06.580" v="5564"/>
          <ac:spMkLst>
            <pc:docMk/>
            <pc:sldMk cId="2571779225" sldId="272"/>
            <ac:spMk id="30" creationId="{C87AD45F-D88C-456F-AEE6-D857324A19D8}"/>
          </ac:spMkLst>
        </pc:spChg>
        <pc:picChg chg="del">
          <ac:chgData name="Student - Samuel Sim Wei Xuan" userId="ef0c3dc8-a5e4-49a4-a658-fa0f00c2d01f" providerId="ADAL" clId="{48A3873F-B2EB-4FBB-A7D0-B9AC1427642F}" dt="2021-11-11T08:29:27.062" v="1479" actId="478"/>
          <ac:picMkLst>
            <pc:docMk/>
            <pc:sldMk cId="2571779225" sldId="272"/>
            <ac:picMk id="7" creationId="{E7D25F13-7822-4606-B64D-A285DE6CA42F}"/>
          </ac:picMkLst>
        </pc:picChg>
        <pc:picChg chg="add del mod ord">
          <ac:chgData name="Student - Samuel Sim Wei Xuan" userId="ef0c3dc8-a5e4-49a4-a658-fa0f00c2d01f" providerId="ADAL" clId="{48A3873F-B2EB-4FBB-A7D0-B9AC1427642F}" dt="2021-11-11T08:34:46.315" v="1587" actId="478"/>
          <ac:picMkLst>
            <pc:docMk/>
            <pc:sldMk cId="2571779225" sldId="272"/>
            <ac:picMk id="8" creationId="{647327EE-FA67-411E-A19D-6FCE9C29E525}"/>
          </ac:picMkLst>
        </pc:picChg>
        <pc:picChg chg="add mod ord">
          <ac:chgData name="Student - Samuel Sim Wei Xuan" userId="ef0c3dc8-a5e4-49a4-a658-fa0f00c2d01f" providerId="ADAL" clId="{48A3873F-B2EB-4FBB-A7D0-B9AC1427642F}" dt="2021-11-11T08:34:56.657" v="1591" actId="167"/>
          <ac:picMkLst>
            <pc:docMk/>
            <pc:sldMk cId="2571779225" sldId="272"/>
            <ac:picMk id="13" creationId="{973B815B-C832-40FD-BBC8-5AF4A0ED4100}"/>
          </ac:picMkLst>
        </pc:picChg>
        <pc:cxnChg chg="mod">
          <ac:chgData name="Student - Samuel Sim Wei Xuan" userId="ef0c3dc8-a5e4-49a4-a658-fa0f00c2d01f" providerId="ADAL" clId="{48A3873F-B2EB-4FBB-A7D0-B9AC1427642F}" dt="2021-11-11T08:37:39.281" v="1913" actId="14100"/>
          <ac:cxnSpMkLst>
            <pc:docMk/>
            <pc:sldMk cId="2571779225" sldId="272"/>
            <ac:cxnSpMk id="18" creationId="{732C6521-EE0E-49B4-9598-4F8A1AC7EDB1}"/>
          </ac:cxnSpMkLst>
        </pc:cxnChg>
      </pc:sldChg>
      <pc:sldChg chg="modSp add mod">
        <pc:chgData name="Student - Samuel Sim Wei Xuan" userId="ef0c3dc8-a5e4-49a4-a658-fa0f00c2d01f" providerId="ADAL" clId="{48A3873F-B2EB-4FBB-A7D0-B9AC1427642F}" dt="2021-11-11T12:17:09.333" v="5594" actId="14100"/>
        <pc:sldMkLst>
          <pc:docMk/>
          <pc:sldMk cId="1265621640" sldId="273"/>
        </pc:sldMkLst>
        <pc:spChg chg="mod">
          <ac:chgData name="Student - Samuel Sim Wei Xuan" userId="ef0c3dc8-a5e4-49a4-a658-fa0f00c2d01f" providerId="ADAL" clId="{48A3873F-B2EB-4FBB-A7D0-B9AC1427642F}" dt="2021-11-11T12:17:09.333" v="5594" actId="14100"/>
          <ac:spMkLst>
            <pc:docMk/>
            <pc:sldMk cId="1265621640" sldId="273"/>
            <ac:spMk id="17" creationId="{83173F71-8B85-4651-8772-7B4E2172E2A2}"/>
          </ac:spMkLst>
        </pc:spChg>
        <pc:spChg chg="mod">
          <ac:chgData name="Student - Samuel Sim Wei Xuan" userId="ef0c3dc8-a5e4-49a4-a658-fa0f00c2d01f" providerId="ADAL" clId="{48A3873F-B2EB-4FBB-A7D0-B9AC1427642F}" dt="2021-11-11T08:36:15.911" v="1794" actId="14100"/>
          <ac:spMkLst>
            <pc:docMk/>
            <pc:sldMk cId="1265621640" sldId="273"/>
            <ac:spMk id="19" creationId="{91900734-C6DC-4AF1-BA72-7834E93B6CDA}"/>
          </ac:spMkLst>
        </pc:spChg>
        <pc:spChg chg="mod">
          <ac:chgData name="Student - Samuel Sim Wei Xuan" userId="ef0c3dc8-a5e4-49a4-a658-fa0f00c2d01f" providerId="ADAL" clId="{48A3873F-B2EB-4FBB-A7D0-B9AC1427642F}" dt="2021-11-11T09:01:07.821" v="3290"/>
          <ac:spMkLst>
            <pc:docMk/>
            <pc:sldMk cId="1265621640" sldId="273"/>
            <ac:spMk id="21" creationId="{324733AC-C6C2-4D53-BFA7-D64FE8432D89}"/>
          </ac:spMkLst>
        </pc:spChg>
        <pc:spChg chg="mod">
          <ac:chgData name="Student - Samuel Sim Wei Xuan" userId="ef0c3dc8-a5e4-49a4-a658-fa0f00c2d01f" providerId="ADAL" clId="{48A3873F-B2EB-4FBB-A7D0-B9AC1427642F}" dt="2021-11-11T08:36:35.341" v="1905" actId="20577"/>
          <ac:spMkLst>
            <pc:docMk/>
            <pc:sldMk cId="1265621640" sldId="273"/>
            <ac:spMk id="30" creationId="{C87AD45F-D88C-456F-AEE6-D857324A19D8}"/>
          </ac:spMkLst>
        </pc:spChg>
        <pc:picChg chg="mod">
          <ac:chgData name="Student - Samuel Sim Wei Xuan" userId="ef0c3dc8-a5e4-49a4-a658-fa0f00c2d01f" providerId="ADAL" clId="{48A3873F-B2EB-4FBB-A7D0-B9AC1427642F}" dt="2021-11-11T10:17:20.424" v="4774" actId="554"/>
          <ac:picMkLst>
            <pc:docMk/>
            <pc:sldMk cId="1265621640" sldId="273"/>
            <ac:picMk id="11" creationId="{2870BC0F-C9A7-4EA0-9216-E5D7FE283F08}"/>
          </ac:picMkLst>
        </pc:picChg>
        <pc:picChg chg="mod">
          <ac:chgData name="Student - Samuel Sim Wei Xuan" userId="ef0c3dc8-a5e4-49a4-a658-fa0f00c2d01f" providerId="ADAL" clId="{48A3873F-B2EB-4FBB-A7D0-B9AC1427642F}" dt="2021-11-11T10:17:20.424" v="4774" actId="554"/>
          <ac:picMkLst>
            <pc:docMk/>
            <pc:sldMk cId="1265621640" sldId="273"/>
            <ac:picMk id="13" creationId="{973B815B-C832-40FD-BBC8-5AF4A0ED4100}"/>
          </ac:picMkLst>
        </pc:picChg>
        <pc:cxnChg chg="mod">
          <ac:chgData name="Student - Samuel Sim Wei Xuan" userId="ef0c3dc8-a5e4-49a4-a658-fa0f00c2d01f" providerId="ADAL" clId="{48A3873F-B2EB-4FBB-A7D0-B9AC1427642F}" dt="2021-11-11T12:17:09.333" v="5594" actId="14100"/>
          <ac:cxnSpMkLst>
            <pc:docMk/>
            <pc:sldMk cId="1265621640" sldId="273"/>
            <ac:cxnSpMk id="18" creationId="{732C6521-EE0E-49B4-9598-4F8A1AC7EDB1}"/>
          </ac:cxnSpMkLst>
        </pc:cxnChg>
      </pc:sldChg>
      <pc:sldChg chg="add del">
        <pc:chgData name="Student - Samuel Sim Wei Xuan" userId="ef0c3dc8-a5e4-49a4-a658-fa0f00c2d01f" providerId="ADAL" clId="{48A3873F-B2EB-4FBB-A7D0-B9AC1427642F}" dt="2021-11-11T09:00:23.111" v="3261" actId="47"/>
        <pc:sldMkLst>
          <pc:docMk/>
          <pc:sldMk cId="1172655460" sldId="274"/>
        </pc:sldMkLst>
      </pc:sldChg>
      <pc:sldChg chg="addSp delSp modSp add mod">
        <pc:chgData name="Student - Samuel Sim Wei Xuan" userId="ef0c3dc8-a5e4-49a4-a658-fa0f00c2d01f" providerId="ADAL" clId="{48A3873F-B2EB-4FBB-A7D0-B9AC1427642F}" dt="2021-11-11T09:00:45.955" v="3283" actId="20577"/>
        <pc:sldMkLst>
          <pc:docMk/>
          <pc:sldMk cId="1622114965" sldId="275"/>
        </pc:sldMkLst>
        <pc:spChg chg="mod">
          <ac:chgData name="Student - Samuel Sim Wei Xuan" userId="ef0c3dc8-a5e4-49a4-a658-fa0f00c2d01f" providerId="ADAL" clId="{48A3873F-B2EB-4FBB-A7D0-B9AC1427642F}" dt="2021-11-11T08:45:08.039" v="2011" actId="14100"/>
          <ac:spMkLst>
            <pc:docMk/>
            <pc:sldMk cId="1622114965" sldId="275"/>
            <ac:spMk id="17" creationId="{83173F71-8B85-4651-8772-7B4E2172E2A2}"/>
          </ac:spMkLst>
        </pc:spChg>
        <pc:spChg chg="del mod">
          <ac:chgData name="Student - Samuel Sim Wei Xuan" userId="ef0c3dc8-a5e4-49a4-a658-fa0f00c2d01f" providerId="ADAL" clId="{48A3873F-B2EB-4FBB-A7D0-B9AC1427642F}" dt="2021-11-11T08:45:24.156" v="2012" actId="478"/>
          <ac:spMkLst>
            <pc:docMk/>
            <pc:sldMk cId="1622114965" sldId="275"/>
            <ac:spMk id="19" creationId="{91900734-C6DC-4AF1-BA72-7834E93B6CDA}"/>
          </ac:spMkLst>
        </pc:spChg>
        <pc:spChg chg="mod">
          <ac:chgData name="Student - Samuel Sim Wei Xuan" userId="ef0c3dc8-a5e4-49a4-a658-fa0f00c2d01f" providerId="ADAL" clId="{48A3873F-B2EB-4FBB-A7D0-B9AC1427642F}" dt="2021-11-11T09:00:45.955" v="3283" actId="20577"/>
          <ac:spMkLst>
            <pc:docMk/>
            <pc:sldMk cId="1622114965" sldId="275"/>
            <ac:spMk id="21" creationId="{324733AC-C6C2-4D53-BFA7-D64FE8432D89}"/>
          </ac:spMkLst>
        </pc:spChg>
        <pc:spChg chg="mod">
          <ac:chgData name="Student - Samuel Sim Wei Xuan" userId="ef0c3dc8-a5e4-49a4-a658-fa0f00c2d01f" providerId="ADAL" clId="{48A3873F-B2EB-4FBB-A7D0-B9AC1427642F}" dt="2021-11-11T08:48:47.682" v="2220" actId="20577"/>
          <ac:spMkLst>
            <pc:docMk/>
            <pc:sldMk cId="1622114965" sldId="275"/>
            <ac:spMk id="30" creationId="{C87AD45F-D88C-456F-AEE6-D857324A19D8}"/>
          </ac:spMkLst>
        </pc:spChg>
        <pc:picChg chg="add mod ord">
          <ac:chgData name="Student - Samuel Sim Wei Xuan" userId="ef0c3dc8-a5e4-49a4-a658-fa0f00c2d01f" providerId="ADAL" clId="{48A3873F-B2EB-4FBB-A7D0-B9AC1427642F}" dt="2021-11-11T08:39:49.668" v="1929" actId="167"/>
          <ac:picMkLst>
            <pc:docMk/>
            <pc:sldMk cId="1622114965" sldId="275"/>
            <ac:picMk id="7" creationId="{49AB35D1-27DA-4B97-9BB7-DEBB33A16B58}"/>
          </ac:picMkLst>
        </pc:picChg>
        <pc:picChg chg="del">
          <ac:chgData name="Student - Samuel Sim Wei Xuan" userId="ef0c3dc8-a5e4-49a4-a658-fa0f00c2d01f" providerId="ADAL" clId="{48A3873F-B2EB-4FBB-A7D0-B9AC1427642F}" dt="2021-11-11T08:39:38.222" v="1923" actId="478"/>
          <ac:picMkLst>
            <pc:docMk/>
            <pc:sldMk cId="1622114965" sldId="275"/>
            <ac:picMk id="11" creationId="{2870BC0F-C9A7-4EA0-9216-E5D7FE283F08}"/>
          </ac:picMkLst>
        </pc:picChg>
        <pc:picChg chg="del mod">
          <ac:chgData name="Student - Samuel Sim Wei Xuan" userId="ef0c3dc8-a5e4-49a4-a658-fa0f00c2d01f" providerId="ADAL" clId="{48A3873F-B2EB-4FBB-A7D0-B9AC1427642F}" dt="2021-11-11T08:40:02.937" v="1936" actId="478"/>
          <ac:picMkLst>
            <pc:docMk/>
            <pc:sldMk cId="1622114965" sldId="275"/>
            <ac:picMk id="14" creationId="{59A06D34-E033-4DD1-BD3D-B9511E3276C6}"/>
          </ac:picMkLst>
        </pc:picChg>
        <pc:cxnChg chg="del mod">
          <ac:chgData name="Student - Samuel Sim Wei Xuan" userId="ef0c3dc8-a5e4-49a4-a658-fa0f00c2d01f" providerId="ADAL" clId="{48A3873F-B2EB-4FBB-A7D0-B9AC1427642F}" dt="2021-11-11T08:45:24.788" v="2013" actId="478"/>
          <ac:cxnSpMkLst>
            <pc:docMk/>
            <pc:sldMk cId="1622114965" sldId="275"/>
            <ac:cxnSpMk id="18" creationId="{732C6521-EE0E-49B4-9598-4F8A1AC7EDB1}"/>
          </ac:cxnSpMkLst>
        </pc:cxnChg>
      </pc:sldChg>
      <pc:sldChg chg="addSp delSp modSp add mod">
        <pc:chgData name="Student - Samuel Sim Wei Xuan" userId="ef0c3dc8-a5e4-49a4-a658-fa0f00c2d01f" providerId="ADAL" clId="{48A3873F-B2EB-4FBB-A7D0-B9AC1427642F}" dt="2021-11-11T09:01:16.618" v="3310" actId="20577"/>
        <pc:sldMkLst>
          <pc:docMk/>
          <pc:sldMk cId="1526786656" sldId="276"/>
        </pc:sldMkLst>
        <pc:spChg chg="add mod">
          <ac:chgData name="Student - Samuel Sim Wei Xuan" userId="ef0c3dc8-a5e4-49a4-a658-fa0f00c2d01f" providerId="ADAL" clId="{48A3873F-B2EB-4FBB-A7D0-B9AC1427642F}" dt="2021-11-11T08:51:49.518" v="2371" actId="14100"/>
          <ac:spMkLst>
            <pc:docMk/>
            <pc:sldMk cId="1526786656" sldId="276"/>
            <ac:spMk id="14" creationId="{9B4F6400-AF88-4486-AC33-185F36362413}"/>
          </ac:spMkLst>
        </pc:spChg>
        <pc:spChg chg="mod">
          <ac:chgData name="Student - Samuel Sim Wei Xuan" userId="ef0c3dc8-a5e4-49a4-a658-fa0f00c2d01f" providerId="ADAL" clId="{48A3873F-B2EB-4FBB-A7D0-B9AC1427642F}" dt="2021-11-11T08:50:22.252" v="2272" actId="14100"/>
          <ac:spMkLst>
            <pc:docMk/>
            <pc:sldMk cId="1526786656" sldId="276"/>
            <ac:spMk id="17" creationId="{83173F71-8B85-4651-8772-7B4E2172E2A2}"/>
          </ac:spMkLst>
        </pc:spChg>
        <pc:spChg chg="mod">
          <ac:chgData name="Student - Samuel Sim Wei Xuan" userId="ef0c3dc8-a5e4-49a4-a658-fa0f00c2d01f" providerId="ADAL" clId="{48A3873F-B2EB-4FBB-A7D0-B9AC1427642F}" dt="2021-11-11T09:01:16.618" v="3310" actId="20577"/>
          <ac:spMkLst>
            <pc:docMk/>
            <pc:sldMk cId="1526786656" sldId="276"/>
            <ac:spMk id="21" creationId="{324733AC-C6C2-4D53-BFA7-D64FE8432D89}"/>
          </ac:spMkLst>
        </pc:spChg>
        <pc:spChg chg="del mod">
          <ac:chgData name="Student - Samuel Sim Wei Xuan" userId="ef0c3dc8-a5e4-49a4-a658-fa0f00c2d01f" providerId="ADAL" clId="{48A3873F-B2EB-4FBB-A7D0-B9AC1427642F}" dt="2021-11-11T08:49:07.935" v="2262" actId="478"/>
          <ac:spMkLst>
            <pc:docMk/>
            <pc:sldMk cId="1526786656" sldId="276"/>
            <ac:spMk id="30" creationId="{C87AD45F-D88C-456F-AEE6-D857324A19D8}"/>
          </ac:spMkLst>
        </pc:spChg>
        <pc:picChg chg="del">
          <ac:chgData name="Student - Samuel Sim Wei Xuan" userId="ef0c3dc8-a5e4-49a4-a658-fa0f00c2d01f" providerId="ADAL" clId="{48A3873F-B2EB-4FBB-A7D0-B9AC1427642F}" dt="2021-11-11T08:48:15.916" v="2178" actId="478"/>
          <ac:picMkLst>
            <pc:docMk/>
            <pc:sldMk cId="1526786656" sldId="276"/>
            <ac:picMk id="7" creationId="{49AB35D1-27DA-4B97-9BB7-DEBB33A16B58}"/>
          </ac:picMkLst>
        </pc:picChg>
        <pc:picChg chg="add mod ord modCrop">
          <ac:chgData name="Student - Samuel Sim Wei Xuan" userId="ef0c3dc8-a5e4-49a4-a658-fa0f00c2d01f" providerId="ADAL" clId="{48A3873F-B2EB-4FBB-A7D0-B9AC1427642F}" dt="2021-11-11T08:50:19.311" v="2271" actId="1076"/>
          <ac:picMkLst>
            <pc:docMk/>
            <pc:sldMk cId="1526786656" sldId="276"/>
            <ac:picMk id="8" creationId="{21176176-41EA-4E0B-89E7-17939038FD8B}"/>
          </ac:picMkLst>
        </pc:picChg>
      </pc:sldChg>
      <pc:sldChg chg="addSp delSp modSp add mod">
        <pc:chgData name="Student - Samuel Sim Wei Xuan" userId="ef0c3dc8-a5e4-49a4-a658-fa0f00c2d01f" providerId="ADAL" clId="{48A3873F-B2EB-4FBB-A7D0-B9AC1427642F}" dt="2021-11-11T10:17:14.344" v="4772" actId="554"/>
        <pc:sldMkLst>
          <pc:docMk/>
          <pc:sldMk cId="2585275513" sldId="277"/>
        </pc:sldMkLst>
        <pc:spChg chg="add del mod ord">
          <ac:chgData name="Student - Samuel Sim Wei Xuan" userId="ef0c3dc8-a5e4-49a4-a658-fa0f00c2d01f" providerId="ADAL" clId="{48A3873F-B2EB-4FBB-A7D0-B9AC1427642F}" dt="2021-11-11T08:51:15.176" v="2284" actId="478"/>
          <ac:spMkLst>
            <pc:docMk/>
            <pc:sldMk cId="2585275513" sldId="277"/>
            <ac:spMk id="16" creationId="{0BBFBD9F-1765-4972-88C5-7ED64CAFF250}"/>
          </ac:spMkLst>
        </pc:spChg>
        <pc:spChg chg="mod">
          <ac:chgData name="Student - Samuel Sim Wei Xuan" userId="ef0c3dc8-a5e4-49a4-a658-fa0f00c2d01f" providerId="ADAL" clId="{48A3873F-B2EB-4FBB-A7D0-B9AC1427642F}" dt="2021-11-11T08:53:58.951" v="2801" actId="14100"/>
          <ac:spMkLst>
            <pc:docMk/>
            <pc:sldMk cId="2585275513" sldId="277"/>
            <ac:spMk id="17" creationId="{83173F71-8B85-4651-8772-7B4E2172E2A2}"/>
          </ac:spMkLst>
        </pc:spChg>
        <pc:spChg chg="mod">
          <ac:chgData name="Student - Samuel Sim Wei Xuan" userId="ef0c3dc8-a5e4-49a4-a658-fa0f00c2d01f" providerId="ADAL" clId="{48A3873F-B2EB-4FBB-A7D0-B9AC1427642F}" dt="2021-11-11T08:54:01.793" v="2802" actId="14100"/>
          <ac:spMkLst>
            <pc:docMk/>
            <pc:sldMk cId="2585275513" sldId="277"/>
            <ac:spMk id="19" creationId="{91900734-C6DC-4AF1-BA72-7834E93B6CDA}"/>
          </ac:spMkLst>
        </pc:spChg>
        <pc:spChg chg="mod">
          <ac:chgData name="Student - Samuel Sim Wei Xuan" userId="ef0c3dc8-a5e4-49a4-a658-fa0f00c2d01f" providerId="ADAL" clId="{48A3873F-B2EB-4FBB-A7D0-B9AC1427642F}" dt="2021-11-11T09:01:21.213" v="3311"/>
          <ac:spMkLst>
            <pc:docMk/>
            <pc:sldMk cId="2585275513" sldId="277"/>
            <ac:spMk id="21" creationId="{324733AC-C6C2-4D53-BFA7-D64FE8432D89}"/>
          </ac:spMkLst>
        </pc:spChg>
        <pc:spChg chg="mod">
          <ac:chgData name="Student - Samuel Sim Wei Xuan" userId="ef0c3dc8-a5e4-49a4-a658-fa0f00c2d01f" providerId="ADAL" clId="{48A3873F-B2EB-4FBB-A7D0-B9AC1427642F}" dt="2021-11-11T08:56:58.669" v="3043" actId="14100"/>
          <ac:spMkLst>
            <pc:docMk/>
            <pc:sldMk cId="2585275513" sldId="277"/>
            <ac:spMk id="30" creationId="{C87AD45F-D88C-456F-AEE6-D857324A19D8}"/>
          </ac:spMkLst>
        </pc:spChg>
        <pc:picChg chg="add mod ord">
          <ac:chgData name="Student - Samuel Sim Wei Xuan" userId="ef0c3dc8-a5e4-49a4-a658-fa0f00c2d01f" providerId="ADAL" clId="{48A3873F-B2EB-4FBB-A7D0-B9AC1427642F}" dt="2021-11-11T10:17:14.344" v="4772" actId="554"/>
          <ac:picMkLst>
            <pc:docMk/>
            <pc:sldMk cId="2585275513" sldId="277"/>
            <ac:picMk id="7" creationId="{7E8163D2-A2FA-4E22-A1C5-415BF2177AEF}"/>
          </ac:picMkLst>
        </pc:picChg>
        <pc:picChg chg="del">
          <ac:chgData name="Student - Samuel Sim Wei Xuan" userId="ef0c3dc8-a5e4-49a4-a658-fa0f00c2d01f" providerId="ADAL" clId="{48A3873F-B2EB-4FBB-A7D0-B9AC1427642F}" dt="2021-11-11T08:50:32.986" v="2274" actId="478"/>
          <ac:picMkLst>
            <pc:docMk/>
            <pc:sldMk cId="2585275513" sldId="277"/>
            <ac:picMk id="11" creationId="{2870BC0F-C9A7-4EA0-9216-E5D7FE283F08}"/>
          </ac:picMkLst>
        </pc:picChg>
        <pc:picChg chg="del">
          <ac:chgData name="Student - Samuel Sim Wei Xuan" userId="ef0c3dc8-a5e4-49a4-a658-fa0f00c2d01f" providerId="ADAL" clId="{48A3873F-B2EB-4FBB-A7D0-B9AC1427642F}" dt="2021-11-11T08:50:59.793" v="2277" actId="478"/>
          <ac:picMkLst>
            <pc:docMk/>
            <pc:sldMk cId="2585275513" sldId="277"/>
            <ac:picMk id="14" creationId="{59A06D34-E033-4DD1-BD3D-B9511E3276C6}"/>
          </ac:picMkLst>
        </pc:picChg>
        <pc:picChg chg="add mod ord">
          <ac:chgData name="Student - Samuel Sim Wei Xuan" userId="ef0c3dc8-a5e4-49a4-a658-fa0f00c2d01f" providerId="ADAL" clId="{48A3873F-B2EB-4FBB-A7D0-B9AC1427642F}" dt="2021-11-11T10:17:14.344" v="4772" actId="554"/>
          <ac:picMkLst>
            <pc:docMk/>
            <pc:sldMk cId="2585275513" sldId="277"/>
            <ac:picMk id="15" creationId="{9492EF4E-6017-4A6D-917F-86771D101E4C}"/>
          </ac:picMkLst>
        </pc:picChg>
        <pc:cxnChg chg="mod">
          <ac:chgData name="Student - Samuel Sim Wei Xuan" userId="ef0c3dc8-a5e4-49a4-a658-fa0f00c2d01f" providerId="ADAL" clId="{48A3873F-B2EB-4FBB-A7D0-B9AC1427642F}" dt="2021-11-11T08:54:01.793" v="2802" actId="14100"/>
          <ac:cxnSpMkLst>
            <pc:docMk/>
            <pc:sldMk cId="2585275513" sldId="277"/>
            <ac:cxnSpMk id="18" creationId="{732C6521-EE0E-49B4-9598-4F8A1AC7EDB1}"/>
          </ac:cxnSpMkLst>
        </pc:cxnChg>
      </pc:sldChg>
      <pc:sldChg chg="add del">
        <pc:chgData name="Student - Samuel Sim Wei Xuan" userId="ef0c3dc8-a5e4-49a4-a658-fa0f00c2d01f" providerId="ADAL" clId="{48A3873F-B2EB-4FBB-A7D0-B9AC1427642F}" dt="2021-11-11T08:59:54.234" v="3255" actId="47"/>
        <pc:sldMkLst>
          <pc:docMk/>
          <pc:sldMk cId="1811761550" sldId="278"/>
        </pc:sldMkLst>
      </pc:sldChg>
      <pc:sldChg chg="add del">
        <pc:chgData name="Student - Samuel Sim Wei Xuan" userId="ef0c3dc8-a5e4-49a4-a658-fa0f00c2d01f" providerId="ADAL" clId="{48A3873F-B2EB-4FBB-A7D0-B9AC1427642F}" dt="2021-11-11T08:59:56.700" v="3256" actId="47"/>
        <pc:sldMkLst>
          <pc:docMk/>
          <pc:sldMk cId="3483797214" sldId="279"/>
        </pc:sldMkLst>
      </pc:sldChg>
      <pc:sldChg chg="add del">
        <pc:chgData name="Student - Samuel Sim Wei Xuan" userId="ef0c3dc8-a5e4-49a4-a658-fa0f00c2d01f" providerId="ADAL" clId="{48A3873F-B2EB-4FBB-A7D0-B9AC1427642F}" dt="2021-11-11T08:59:57.552" v="3257" actId="47"/>
        <pc:sldMkLst>
          <pc:docMk/>
          <pc:sldMk cId="3679097786" sldId="280"/>
        </pc:sldMkLst>
      </pc:sldChg>
      <pc:sldChg chg="add del">
        <pc:chgData name="Student - Samuel Sim Wei Xuan" userId="ef0c3dc8-a5e4-49a4-a658-fa0f00c2d01f" providerId="ADAL" clId="{48A3873F-B2EB-4FBB-A7D0-B9AC1427642F}" dt="2021-11-11T08:59:58.636" v="3258" actId="47"/>
        <pc:sldMkLst>
          <pc:docMk/>
          <pc:sldMk cId="944210965" sldId="281"/>
        </pc:sldMkLst>
      </pc:sldChg>
      <pc:sldChg chg="add del">
        <pc:chgData name="Student - Samuel Sim Wei Xuan" userId="ef0c3dc8-a5e4-49a4-a658-fa0f00c2d01f" providerId="ADAL" clId="{48A3873F-B2EB-4FBB-A7D0-B9AC1427642F}" dt="2021-11-11T08:59:59.279" v="3259" actId="47"/>
        <pc:sldMkLst>
          <pc:docMk/>
          <pc:sldMk cId="2538165475" sldId="282"/>
        </pc:sldMkLst>
      </pc:sldChg>
      <pc:sldChg chg="add del">
        <pc:chgData name="Student - Samuel Sim Wei Xuan" userId="ef0c3dc8-a5e4-49a4-a658-fa0f00c2d01f" providerId="ADAL" clId="{48A3873F-B2EB-4FBB-A7D0-B9AC1427642F}" dt="2021-11-11T09:00:07.100" v="3260" actId="47"/>
        <pc:sldMkLst>
          <pc:docMk/>
          <pc:sldMk cId="284696020" sldId="283"/>
        </pc:sldMkLst>
      </pc:sldChg>
      <pc:sldChg chg="modSp add del mod">
        <pc:chgData name="Student - Samuel Sim Wei Xuan" userId="ef0c3dc8-a5e4-49a4-a658-fa0f00c2d01f" providerId="ADAL" clId="{48A3873F-B2EB-4FBB-A7D0-B9AC1427642F}" dt="2021-11-11T09:01:37.384" v="3316" actId="47"/>
        <pc:sldMkLst>
          <pc:docMk/>
          <pc:sldMk cId="4252448848" sldId="284"/>
        </pc:sldMkLst>
        <pc:spChg chg="mod">
          <ac:chgData name="Student - Samuel Sim Wei Xuan" userId="ef0c3dc8-a5e4-49a4-a658-fa0f00c2d01f" providerId="ADAL" clId="{48A3873F-B2EB-4FBB-A7D0-B9AC1427642F}" dt="2021-11-11T09:01:33.344" v="3315"/>
          <ac:spMkLst>
            <pc:docMk/>
            <pc:sldMk cId="4252448848" sldId="284"/>
            <ac:spMk id="21" creationId="{324733AC-C6C2-4D53-BFA7-D64FE8432D89}"/>
          </ac:spMkLst>
        </pc:spChg>
      </pc:sldChg>
      <pc:sldChg chg="modSp add mod">
        <pc:chgData name="Student - Samuel Sim Wei Xuan" userId="ef0c3dc8-a5e4-49a4-a658-fa0f00c2d01f" providerId="ADAL" clId="{48A3873F-B2EB-4FBB-A7D0-B9AC1427642F}" dt="2021-11-11T10:17:11.090" v="4771" actId="554"/>
        <pc:sldMkLst>
          <pc:docMk/>
          <pc:sldMk cId="1558628698" sldId="285"/>
        </pc:sldMkLst>
        <pc:spChg chg="mod">
          <ac:chgData name="Student - Samuel Sim Wei Xuan" userId="ef0c3dc8-a5e4-49a4-a658-fa0f00c2d01f" providerId="ADAL" clId="{48A3873F-B2EB-4FBB-A7D0-B9AC1427642F}" dt="2021-11-11T08:55:42.968" v="2965" actId="14100"/>
          <ac:spMkLst>
            <pc:docMk/>
            <pc:sldMk cId="1558628698" sldId="285"/>
            <ac:spMk id="17" creationId="{83173F71-8B85-4651-8772-7B4E2172E2A2}"/>
          </ac:spMkLst>
        </pc:spChg>
        <pc:spChg chg="mod">
          <ac:chgData name="Student - Samuel Sim Wei Xuan" userId="ef0c3dc8-a5e4-49a4-a658-fa0f00c2d01f" providerId="ADAL" clId="{48A3873F-B2EB-4FBB-A7D0-B9AC1427642F}" dt="2021-11-11T08:54:38.364" v="2807" actId="1076"/>
          <ac:spMkLst>
            <pc:docMk/>
            <pc:sldMk cId="1558628698" sldId="285"/>
            <ac:spMk id="19" creationId="{91900734-C6DC-4AF1-BA72-7834E93B6CDA}"/>
          </ac:spMkLst>
        </pc:spChg>
        <pc:spChg chg="mod">
          <ac:chgData name="Student - Samuel Sim Wei Xuan" userId="ef0c3dc8-a5e4-49a4-a658-fa0f00c2d01f" providerId="ADAL" clId="{48A3873F-B2EB-4FBB-A7D0-B9AC1427642F}" dt="2021-11-11T09:01:24.623" v="3312"/>
          <ac:spMkLst>
            <pc:docMk/>
            <pc:sldMk cId="1558628698" sldId="285"/>
            <ac:spMk id="21" creationId="{324733AC-C6C2-4D53-BFA7-D64FE8432D89}"/>
          </ac:spMkLst>
        </pc:spChg>
        <pc:spChg chg="mod">
          <ac:chgData name="Student - Samuel Sim Wei Xuan" userId="ef0c3dc8-a5e4-49a4-a658-fa0f00c2d01f" providerId="ADAL" clId="{48A3873F-B2EB-4FBB-A7D0-B9AC1427642F}" dt="2021-11-11T08:55:38.055" v="2964" actId="20577"/>
          <ac:spMkLst>
            <pc:docMk/>
            <pc:sldMk cId="1558628698" sldId="285"/>
            <ac:spMk id="30" creationId="{C87AD45F-D88C-456F-AEE6-D857324A19D8}"/>
          </ac:spMkLst>
        </pc:spChg>
        <pc:picChg chg="mod">
          <ac:chgData name="Student - Samuel Sim Wei Xuan" userId="ef0c3dc8-a5e4-49a4-a658-fa0f00c2d01f" providerId="ADAL" clId="{48A3873F-B2EB-4FBB-A7D0-B9AC1427642F}" dt="2021-11-11T10:17:11.090" v="4771" actId="554"/>
          <ac:picMkLst>
            <pc:docMk/>
            <pc:sldMk cId="1558628698" sldId="285"/>
            <ac:picMk id="7" creationId="{7E8163D2-A2FA-4E22-A1C5-415BF2177AEF}"/>
          </ac:picMkLst>
        </pc:picChg>
        <pc:picChg chg="mod">
          <ac:chgData name="Student - Samuel Sim Wei Xuan" userId="ef0c3dc8-a5e4-49a4-a658-fa0f00c2d01f" providerId="ADAL" clId="{48A3873F-B2EB-4FBB-A7D0-B9AC1427642F}" dt="2021-11-11T10:17:11.090" v="4771" actId="554"/>
          <ac:picMkLst>
            <pc:docMk/>
            <pc:sldMk cId="1558628698" sldId="285"/>
            <ac:picMk id="15" creationId="{9492EF4E-6017-4A6D-917F-86771D101E4C}"/>
          </ac:picMkLst>
        </pc:picChg>
        <pc:cxnChg chg="mod">
          <ac:chgData name="Student - Samuel Sim Wei Xuan" userId="ef0c3dc8-a5e4-49a4-a658-fa0f00c2d01f" providerId="ADAL" clId="{48A3873F-B2EB-4FBB-A7D0-B9AC1427642F}" dt="2021-11-11T08:55:42.968" v="2965" actId="14100"/>
          <ac:cxnSpMkLst>
            <pc:docMk/>
            <pc:sldMk cId="1558628698" sldId="285"/>
            <ac:cxnSpMk id="18" creationId="{732C6521-EE0E-49B4-9598-4F8A1AC7EDB1}"/>
          </ac:cxnSpMkLst>
        </pc:cxnChg>
      </pc:sldChg>
      <pc:sldChg chg="modSp add mod">
        <pc:chgData name="Student - Samuel Sim Wei Xuan" userId="ef0c3dc8-a5e4-49a4-a658-fa0f00c2d01f" providerId="ADAL" clId="{48A3873F-B2EB-4FBB-A7D0-B9AC1427642F}" dt="2021-11-11T12:01:38.687" v="4846" actId="1076"/>
        <pc:sldMkLst>
          <pc:docMk/>
          <pc:sldMk cId="1428744538" sldId="286"/>
        </pc:sldMkLst>
        <pc:spChg chg="mod">
          <ac:chgData name="Student - Samuel Sim Wei Xuan" userId="ef0c3dc8-a5e4-49a4-a658-fa0f00c2d01f" providerId="ADAL" clId="{48A3873F-B2EB-4FBB-A7D0-B9AC1427642F}" dt="2021-11-11T12:01:38.687" v="4846" actId="1076"/>
          <ac:spMkLst>
            <pc:docMk/>
            <pc:sldMk cId="1428744538" sldId="286"/>
            <ac:spMk id="17" creationId="{83173F71-8B85-4651-8772-7B4E2172E2A2}"/>
          </ac:spMkLst>
        </pc:spChg>
        <pc:spChg chg="mod">
          <ac:chgData name="Student - Samuel Sim Wei Xuan" userId="ef0c3dc8-a5e4-49a4-a658-fa0f00c2d01f" providerId="ADAL" clId="{48A3873F-B2EB-4FBB-A7D0-B9AC1427642F}" dt="2021-11-11T12:00:16.646" v="4838" actId="14100"/>
          <ac:spMkLst>
            <pc:docMk/>
            <pc:sldMk cId="1428744538" sldId="286"/>
            <ac:spMk id="19" creationId="{91900734-C6DC-4AF1-BA72-7834E93B6CDA}"/>
          </ac:spMkLst>
        </pc:spChg>
        <pc:spChg chg="mod">
          <ac:chgData name="Student - Samuel Sim Wei Xuan" userId="ef0c3dc8-a5e4-49a4-a658-fa0f00c2d01f" providerId="ADAL" clId="{48A3873F-B2EB-4FBB-A7D0-B9AC1427642F}" dt="2021-11-11T09:01:28.077" v="3313"/>
          <ac:spMkLst>
            <pc:docMk/>
            <pc:sldMk cId="1428744538" sldId="286"/>
            <ac:spMk id="21" creationId="{324733AC-C6C2-4D53-BFA7-D64FE8432D89}"/>
          </ac:spMkLst>
        </pc:spChg>
        <pc:spChg chg="mod">
          <ac:chgData name="Student - Samuel Sim Wei Xuan" userId="ef0c3dc8-a5e4-49a4-a658-fa0f00c2d01f" providerId="ADAL" clId="{48A3873F-B2EB-4FBB-A7D0-B9AC1427642F}" dt="2021-11-11T08:57:29.078" v="3128" actId="20577"/>
          <ac:spMkLst>
            <pc:docMk/>
            <pc:sldMk cId="1428744538" sldId="286"/>
            <ac:spMk id="30" creationId="{C87AD45F-D88C-456F-AEE6-D857324A19D8}"/>
          </ac:spMkLst>
        </pc:spChg>
        <pc:picChg chg="mod">
          <ac:chgData name="Student - Samuel Sim Wei Xuan" userId="ef0c3dc8-a5e4-49a4-a658-fa0f00c2d01f" providerId="ADAL" clId="{48A3873F-B2EB-4FBB-A7D0-B9AC1427642F}" dt="2021-11-11T10:17:07.911" v="4770" actId="554"/>
          <ac:picMkLst>
            <pc:docMk/>
            <pc:sldMk cId="1428744538" sldId="286"/>
            <ac:picMk id="7" creationId="{7E8163D2-A2FA-4E22-A1C5-415BF2177AEF}"/>
          </ac:picMkLst>
        </pc:picChg>
        <pc:picChg chg="mod">
          <ac:chgData name="Student - Samuel Sim Wei Xuan" userId="ef0c3dc8-a5e4-49a4-a658-fa0f00c2d01f" providerId="ADAL" clId="{48A3873F-B2EB-4FBB-A7D0-B9AC1427642F}" dt="2021-11-11T10:17:07.911" v="4770" actId="554"/>
          <ac:picMkLst>
            <pc:docMk/>
            <pc:sldMk cId="1428744538" sldId="286"/>
            <ac:picMk id="15" creationId="{9492EF4E-6017-4A6D-917F-86771D101E4C}"/>
          </ac:picMkLst>
        </pc:picChg>
        <pc:cxnChg chg="mod">
          <ac:chgData name="Student - Samuel Sim Wei Xuan" userId="ef0c3dc8-a5e4-49a4-a658-fa0f00c2d01f" providerId="ADAL" clId="{48A3873F-B2EB-4FBB-A7D0-B9AC1427642F}" dt="2021-11-11T12:01:38.687" v="4846" actId="1076"/>
          <ac:cxnSpMkLst>
            <pc:docMk/>
            <pc:sldMk cId="1428744538" sldId="286"/>
            <ac:cxnSpMk id="18" creationId="{732C6521-EE0E-49B4-9598-4F8A1AC7EDB1}"/>
          </ac:cxnSpMkLst>
        </pc:cxnChg>
      </pc:sldChg>
      <pc:sldChg chg="addSp delSp modSp add mod">
        <pc:chgData name="Student - Samuel Sim Wei Xuan" userId="ef0c3dc8-a5e4-49a4-a658-fa0f00c2d01f" providerId="ADAL" clId="{48A3873F-B2EB-4FBB-A7D0-B9AC1427642F}" dt="2021-11-11T10:17:04.858" v="4769" actId="554"/>
        <pc:sldMkLst>
          <pc:docMk/>
          <pc:sldMk cId="3517040416" sldId="287"/>
        </pc:sldMkLst>
        <pc:spChg chg="add mod">
          <ac:chgData name="Student - Samuel Sim Wei Xuan" userId="ef0c3dc8-a5e4-49a4-a658-fa0f00c2d01f" providerId="ADAL" clId="{48A3873F-B2EB-4FBB-A7D0-B9AC1427642F}" dt="2021-11-11T08:59:29.604" v="3253" actId="1076"/>
          <ac:spMkLst>
            <pc:docMk/>
            <pc:sldMk cId="3517040416" sldId="287"/>
            <ac:spMk id="16" creationId="{31B1F5FC-0CB0-4F1A-9B90-9C12328FFE45}"/>
          </ac:spMkLst>
        </pc:spChg>
        <pc:spChg chg="mod">
          <ac:chgData name="Student - Samuel Sim Wei Xuan" userId="ef0c3dc8-a5e4-49a4-a658-fa0f00c2d01f" providerId="ADAL" clId="{48A3873F-B2EB-4FBB-A7D0-B9AC1427642F}" dt="2021-11-11T08:58:57.591" v="3247" actId="14100"/>
          <ac:spMkLst>
            <pc:docMk/>
            <pc:sldMk cId="3517040416" sldId="287"/>
            <ac:spMk id="17" creationId="{83173F71-8B85-4651-8772-7B4E2172E2A2}"/>
          </ac:spMkLst>
        </pc:spChg>
        <pc:spChg chg="mod">
          <ac:chgData name="Student - Samuel Sim Wei Xuan" userId="ef0c3dc8-a5e4-49a4-a658-fa0f00c2d01f" providerId="ADAL" clId="{48A3873F-B2EB-4FBB-A7D0-B9AC1427642F}" dt="2021-11-11T08:59:23.988" v="3251" actId="1076"/>
          <ac:spMkLst>
            <pc:docMk/>
            <pc:sldMk cId="3517040416" sldId="287"/>
            <ac:spMk id="19" creationId="{91900734-C6DC-4AF1-BA72-7834E93B6CDA}"/>
          </ac:spMkLst>
        </pc:spChg>
        <pc:spChg chg="mod">
          <ac:chgData name="Student - Samuel Sim Wei Xuan" userId="ef0c3dc8-a5e4-49a4-a658-fa0f00c2d01f" providerId="ADAL" clId="{48A3873F-B2EB-4FBB-A7D0-B9AC1427642F}" dt="2021-11-11T09:01:30.414" v="3314"/>
          <ac:spMkLst>
            <pc:docMk/>
            <pc:sldMk cId="3517040416" sldId="287"/>
            <ac:spMk id="21" creationId="{324733AC-C6C2-4D53-BFA7-D64FE8432D89}"/>
          </ac:spMkLst>
        </pc:spChg>
        <pc:spChg chg="del">
          <ac:chgData name="Student - Samuel Sim Wei Xuan" userId="ef0c3dc8-a5e4-49a4-a658-fa0f00c2d01f" providerId="ADAL" clId="{48A3873F-B2EB-4FBB-A7D0-B9AC1427642F}" dt="2021-11-11T08:58:21.264" v="3228" actId="478"/>
          <ac:spMkLst>
            <pc:docMk/>
            <pc:sldMk cId="3517040416" sldId="287"/>
            <ac:spMk id="30" creationId="{C87AD45F-D88C-456F-AEE6-D857324A19D8}"/>
          </ac:spMkLst>
        </pc:spChg>
        <pc:picChg chg="del">
          <ac:chgData name="Student - Samuel Sim Wei Xuan" userId="ef0c3dc8-a5e4-49a4-a658-fa0f00c2d01f" providerId="ADAL" clId="{48A3873F-B2EB-4FBB-A7D0-B9AC1427642F}" dt="2021-11-11T08:58:47.433" v="3243" actId="478"/>
          <ac:picMkLst>
            <pc:docMk/>
            <pc:sldMk cId="3517040416" sldId="287"/>
            <ac:picMk id="7" creationId="{7E8163D2-A2FA-4E22-A1C5-415BF2177AEF}"/>
          </ac:picMkLst>
        </pc:picChg>
        <pc:picChg chg="add mod ord">
          <ac:chgData name="Student - Samuel Sim Wei Xuan" userId="ef0c3dc8-a5e4-49a4-a658-fa0f00c2d01f" providerId="ADAL" clId="{48A3873F-B2EB-4FBB-A7D0-B9AC1427642F}" dt="2021-11-11T10:17:04.858" v="4769" actId="554"/>
          <ac:picMkLst>
            <pc:docMk/>
            <pc:sldMk cId="3517040416" sldId="287"/>
            <ac:picMk id="13" creationId="{968350D0-9DF7-4F0E-9D69-325A0CD7BC1C}"/>
          </ac:picMkLst>
        </pc:picChg>
        <pc:picChg chg="mod">
          <ac:chgData name="Student - Samuel Sim Wei Xuan" userId="ef0c3dc8-a5e4-49a4-a658-fa0f00c2d01f" providerId="ADAL" clId="{48A3873F-B2EB-4FBB-A7D0-B9AC1427642F}" dt="2021-11-11T10:17:04.858" v="4769" actId="554"/>
          <ac:picMkLst>
            <pc:docMk/>
            <pc:sldMk cId="3517040416" sldId="287"/>
            <ac:picMk id="15" creationId="{9492EF4E-6017-4A6D-917F-86771D101E4C}"/>
          </ac:picMkLst>
        </pc:picChg>
        <pc:cxnChg chg="mod">
          <ac:chgData name="Student - Samuel Sim Wei Xuan" userId="ef0c3dc8-a5e4-49a4-a658-fa0f00c2d01f" providerId="ADAL" clId="{48A3873F-B2EB-4FBB-A7D0-B9AC1427642F}" dt="2021-11-11T08:59:23.988" v="3251" actId="1076"/>
          <ac:cxnSpMkLst>
            <pc:docMk/>
            <pc:sldMk cId="3517040416" sldId="287"/>
            <ac:cxnSpMk id="18" creationId="{732C6521-EE0E-49B4-9598-4F8A1AC7EDB1}"/>
          </ac:cxnSpMkLst>
        </pc:cxnChg>
      </pc:sldChg>
      <pc:sldChg chg="addSp delSp modSp add mod">
        <pc:chgData name="Student - Samuel Sim Wei Xuan" userId="ef0c3dc8-a5e4-49a4-a658-fa0f00c2d01f" providerId="ADAL" clId="{48A3873F-B2EB-4FBB-A7D0-B9AC1427642F}" dt="2021-11-11T10:17:01.498" v="4768" actId="554"/>
        <pc:sldMkLst>
          <pc:docMk/>
          <pc:sldMk cId="3728737494" sldId="288"/>
        </pc:sldMkLst>
        <pc:spChg chg="del">
          <ac:chgData name="Student - Samuel Sim Wei Xuan" userId="ef0c3dc8-a5e4-49a4-a658-fa0f00c2d01f" providerId="ADAL" clId="{48A3873F-B2EB-4FBB-A7D0-B9AC1427642F}" dt="2021-11-11T09:03:08.438" v="3338" actId="478"/>
          <ac:spMkLst>
            <pc:docMk/>
            <pc:sldMk cId="3728737494" sldId="288"/>
            <ac:spMk id="16" creationId="{31B1F5FC-0CB0-4F1A-9B90-9C12328FFE45}"/>
          </ac:spMkLst>
        </pc:spChg>
        <pc:spChg chg="mod">
          <ac:chgData name="Student - Samuel Sim Wei Xuan" userId="ef0c3dc8-a5e4-49a4-a658-fa0f00c2d01f" providerId="ADAL" clId="{48A3873F-B2EB-4FBB-A7D0-B9AC1427642F}" dt="2021-11-11T09:02:12.214" v="3329" actId="14100"/>
          <ac:spMkLst>
            <pc:docMk/>
            <pc:sldMk cId="3728737494" sldId="288"/>
            <ac:spMk id="17" creationId="{83173F71-8B85-4651-8772-7B4E2172E2A2}"/>
          </ac:spMkLst>
        </pc:spChg>
        <pc:spChg chg="mod">
          <ac:chgData name="Student - Samuel Sim Wei Xuan" userId="ef0c3dc8-a5e4-49a4-a658-fa0f00c2d01f" providerId="ADAL" clId="{48A3873F-B2EB-4FBB-A7D0-B9AC1427642F}" dt="2021-11-11T09:03:01.664" v="3335" actId="1076"/>
          <ac:spMkLst>
            <pc:docMk/>
            <pc:sldMk cId="3728737494" sldId="288"/>
            <ac:spMk id="19" creationId="{91900734-C6DC-4AF1-BA72-7834E93B6CDA}"/>
          </ac:spMkLst>
        </pc:spChg>
        <pc:spChg chg="add mod">
          <ac:chgData name="Student - Samuel Sim Wei Xuan" userId="ef0c3dc8-a5e4-49a4-a658-fa0f00c2d01f" providerId="ADAL" clId="{48A3873F-B2EB-4FBB-A7D0-B9AC1427642F}" dt="2021-11-11T09:03:44.475" v="3402" actId="14100"/>
          <ac:spMkLst>
            <pc:docMk/>
            <pc:sldMk cId="3728737494" sldId="288"/>
            <ac:spMk id="20" creationId="{6850881E-2DE6-4F14-8F99-B326AFFCF52C}"/>
          </ac:spMkLst>
        </pc:spChg>
        <pc:picChg chg="add mod ord">
          <ac:chgData name="Student - Samuel Sim Wei Xuan" userId="ef0c3dc8-a5e4-49a4-a658-fa0f00c2d01f" providerId="ADAL" clId="{48A3873F-B2EB-4FBB-A7D0-B9AC1427642F}" dt="2021-11-11T10:17:01.498" v="4768" actId="554"/>
          <ac:picMkLst>
            <pc:docMk/>
            <pc:sldMk cId="3728737494" sldId="288"/>
            <ac:picMk id="7" creationId="{4CB5AB11-1B9A-4CB8-B2CC-30B714A1BE6F}"/>
          </ac:picMkLst>
        </pc:picChg>
        <pc:picChg chg="del mod">
          <ac:chgData name="Student - Samuel Sim Wei Xuan" userId="ef0c3dc8-a5e4-49a4-a658-fa0f00c2d01f" providerId="ADAL" clId="{48A3873F-B2EB-4FBB-A7D0-B9AC1427642F}" dt="2021-11-11T09:02:44.259" v="3331" actId="478"/>
          <ac:picMkLst>
            <pc:docMk/>
            <pc:sldMk cId="3728737494" sldId="288"/>
            <ac:picMk id="13" creationId="{968350D0-9DF7-4F0E-9D69-325A0CD7BC1C}"/>
          </ac:picMkLst>
        </pc:picChg>
        <pc:picChg chg="del">
          <ac:chgData name="Student - Samuel Sim Wei Xuan" userId="ef0c3dc8-a5e4-49a4-a658-fa0f00c2d01f" providerId="ADAL" clId="{48A3873F-B2EB-4FBB-A7D0-B9AC1427642F}" dt="2021-11-11T09:01:54.518" v="3318" actId="478"/>
          <ac:picMkLst>
            <pc:docMk/>
            <pc:sldMk cId="3728737494" sldId="288"/>
            <ac:picMk id="15" creationId="{9492EF4E-6017-4A6D-917F-86771D101E4C}"/>
          </ac:picMkLst>
        </pc:picChg>
        <pc:picChg chg="add mod ord">
          <ac:chgData name="Student - Samuel Sim Wei Xuan" userId="ef0c3dc8-a5e4-49a4-a658-fa0f00c2d01f" providerId="ADAL" clId="{48A3873F-B2EB-4FBB-A7D0-B9AC1427642F}" dt="2021-11-11T10:17:01.498" v="4768" actId="554"/>
          <ac:picMkLst>
            <pc:docMk/>
            <pc:sldMk cId="3728737494" sldId="288"/>
            <ac:picMk id="22" creationId="{3312114B-7052-4B54-8BA5-79C25AF5A966}"/>
          </ac:picMkLst>
        </pc:picChg>
        <pc:cxnChg chg="mod">
          <ac:chgData name="Student - Samuel Sim Wei Xuan" userId="ef0c3dc8-a5e4-49a4-a658-fa0f00c2d01f" providerId="ADAL" clId="{48A3873F-B2EB-4FBB-A7D0-B9AC1427642F}" dt="2021-11-11T09:03:01.664" v="3335" actId="1076"/>
          <ac:cxnSpMkLst>
            <pc:docMk/>
            <pc:sldMk cId="3728737494" sldId="288"/>
            <ac:cxnSpMk id="18" creationId="{732C6521-EE0E-49B4-9598-4F8A1AC7EDB1}"/>
          </ac:cxnSpMkLst>
        </pc:cxnChg>
      </pc:sldChg>
      <pc:sldChg chg="add del">
        <pc:chgData name="Student - Samuel Sim Wei Xuan" userId="ef0c3dc8-a5e4-49a4-a658-fa0f00c2d01f" providerId="ADAL" clId="{48A3873F-B2EB-4FBB-A7D0-B9AC1427642F}" dt="2021-11-11T08:58:22.075" v="3230"/>
        <pc:sldMkLst>
          <pc:docMk/>
          <pc:sldMk cId="3787208042" sldId="288"/>
        </pc:sldMkLst>
      </pc:sldChg>
      <pc:sldChg chg="addSp delSp modSp add del mod">
        <pc:chgData name="Student - Samuel Sim Wei Xuan" userId="ef0c3dc8-a5e4-49a4-a658-fa0f00c2d01f" providerId="ADAL" clId="{48A3873F-B2EB-4FBB-A7D0-B9AC1427642F}" dt="2021-11-11T09:53:02.799" v="4488" actId="47"/>
        <pc:sldMkLst>
          <pc:docMk/>
          <pc:sldMk cId="3528852922" sldId="289"/>
        </pc:sldMkLst>
        <pc:spChg chg="del mod">
          <ac:chgData name="Student - Samuel Sim Wei Xuan" userId="ef0c3dc8-a5e4-49a4-a658-fa0f00c2d01f" providerId="ADAL" clId="{48A3873F-B2EB-4FBB-A7D0-B9AC1427642F}" dt="2021-11-11T09:49:46.657" v="4368" actId="478"/>
          <ac:spMkLst>
            <pc:docMk/>
            <pc:sldMk cId="3528852922" sldId="289"/>
            <ac:spMk id="11" creationId="{08F099F7-933A-48A4-8D26-8D82E25AA9B0}"/>
          </ac:spMkLst>
        </pc:spChg>
        <pc:spChg chg="add mod">
          <ac:chgData name="Student - Samuel Sim Wei Xuan" userId="ef0c3dc8-a5e4-49a4-a658-fa0f00c2d01f" providerId="ADAL" clId="{48A3873F-B2EB-4FBB-A7D0-B9AC1427642F}" dt="2021-11-11T09:49:44.129" v="4367" actId="14100"/>
          <ac:spMkLst>
            <pc:docMk/>
            <pc:sldMk cId="3528852922" sldId="289"/>
            <ac:spMk id="17" creationId="{614CDAFA-188A-40E9-B7EE-1AA171903A0F}"/>
          </ac:spMkLst>
        </pc:spChg>
        <pc:spChg chg="add del mod">
          <ac:chgData name="Student - Samuel Sim Wei Xuan" userId="ef0c3dc8-a5e4-49a4-a658-fa0f00c2d01f" providerId="ADAL" clId="{48A3873F-B2EB-4FBB-A7D0-B9AC1427642F}" dt="2021-11-11T09:49:48.096" v="4370" actId="478"/>
          <ac:spMkLst>
            <pc:docMk/>
            <pc:sldMk cId="3528852922" sldId="289"/>
            <ac:spMk id="19" creationId="{77A18F28-FD42-4CE7-ABD2-2E3D92E9D64B}"/>
          </ac:spMkLst>
        </pc:spChg>
        <pc:spChg chg="add mod">
          <ac:chgData name="Student - Samuel Sim Wei Xuan" userId="ef0c3dc8-a5e4-49a4-a658-fa0f00c2d01f" providerId="ADAL" clId="{48A3873F-B2EB-4FBB-A7D0-B9AC1427642F}" dt="2021-11-11T09:50:59.593" v="4434" actId="20577"/>
          <ac:spMkLst>
            <pc:docMk/>
            <pc:sldMk cId="3528852922" sldId="289"/>
            <ac:spMk id="24" creationId="{B073203B-3B1C-4426-A2E3-EA3A12814D73}"/>
          </ac:spMkLst>
        </pc:spChg>
        <pc:picChg chg="add del mod">
          <ac:chgData name="Student - Samuel Sim Wei Xuan" userId="ef0c3dc8-a5e4-49a4-a658-fa0f00c2d01f" providerId="ADAL" clId="{48A3873F-B2EB-4FBB-A7D0-B9AC1427642F}" dt="2021-11-11T09:23:55.816" v="4351" actId="478"/>
          <ac:picMkLst>
            <pc:docMk/>
            <pc:sldMk cId="3528852922" sldId="289"/>
            <ac:picMk id="7" creationId="{C241C3BE-F4BF-4193-91A3-4B885F574906}"/>
          </ac:picMkLst>
        </pc:picChg>
        <pc:picChg chg="add del mod">
          <ac:chgData name="Student - Samuel Sim Wei Xuan" userId="ef0c3dc8-a5e4-49a4-a658-fa0f00c2d01f" providerId="ADAL" clId="{48A3873F-B2EB-4FBB-A7D0-B9AC1427642F}" dt="2021-11-11T09:40:40.456" v="4357" actId="478"/>
          <ac:picMkLst>
            <pc:docMk/>
            <pc:sldMk cId="3528852922" sldId="289"/>
            <ac:picMk id="9" creationId="{6E08432E-B2B2-473E-8593-B2C177BD366E}"/>
          </ac:picMkLst>
        </pc:picChg>
        <pc:picChg chg="add mod">
          <ac:chgData name="Student - Samuel Sim Wei Xuan" userId="ef0c3dc8-a5e4-49a4-a658-fa0f00c2d01f" providerId="ADAL" clId="{48A3873F-B2EB-4FBB-A7D0-B9AC1427642F}" dt="2021-11-11T09:40:45.830" v="4360" actId="208"/>
          <ac:picMkLst>
            <pc:docMk/>
            <pc:sldMk cId="3528852922" sldId="289"/>
            <ac:picMk id="13" creationId="{38D6AED2-F171-4504-97B8-06A21CF0A0D9}"/>
          </ac:picMkLst>
        </pc:picChg>
        <pc:picChg chg="del">
          <ac:chgData name="Student - Samuel Sim Wei Xuan" userId="ef0c3dc8-a5e4-49a4-a658-fa0f00c2d01f" providerId="ADAL" clId="{48A3873F-B2EB-4FBB-A7D0-B9AC1427642F}" dt="2021-11-11T09:21:35.130" v="3953" actId="478"/>
          <ac:picMkLst>
            <pc:docMk/>
            <pc:sldMk cId="3528852922" sldId="289"/>
            <ac:picMk id="14" creationId="{F0C6BEB5-8AC1-4CA7-893A-E173BC55A2FF}"/>
          </ac:picMkLst>
        </pc:picChg>
        <pc:cxnChg chg="add del mod">
          <ac:chgData name="Student - Samuel Sim Wei Xuan" userId="ef0c3dc8-a5e4-49a4-a658-fa0f00c2d01f" providerId="ADAL" clId="{48A3873F-B2EB-4FBB-A7D0-B9AC1427642F}" dt="2021-11-11T09:49:48.850" v="4371" actId="478"/>
          <ac:cxnSpMkLst>
            <pc:docMk/>
            <pc:sldMk cId="3528852922" sldId="289"/>
            <ac:cxnSpMk id="18" creationId="{AEC95441-01EF-44E5-9E17-04DA272A87B9}"/>
          </ac:cxnSpMkLst>
        </pc:cxnChg>
      </pc:sldChg>
      <pc:sldChg chg="addSp delSp modSp add mod ord">
        <pc:chgData name="Student - Samuel Sim Wei Xuan" userId="ef0c3dc8-a5e4-49a4-a658-fa0f00c2d01f" providerId="ADAL" clId="{48A3873F-B2EB-4FBB-A7D0-B9AC1427642F}" dt="2021-11-11T11:58:24.194" v="4779" actId="14100"/>
        <pc:sldMkLst>
          <pc:docMk/>
          <pc:sldMk cId="3136845172" sldId="290"/>
        </pc:sldMkLst>
        <pc:spChg chg="del">
          <ac:chgData name="Student - Samuel Sim Wei Xuan" userId="ef0c3dc8-a5e4-49a4-a658-fa0f00c2d01f" providerId="ADAL" clId="{48A3873F-B2EB-4FBB-A7D0-B9AC1427642F}" dt="2021-11-11T09:51:24.808" v="4435" actId="478"/>
          <ac:spMkLst>
            <pc:docMk/>
            <pc:sldMk cId="3136845172" sldId="290"/>
            <ac:spMk id="11" creationId="{08F099F7-933A-48A4-8D26-8D82E25AA9B0}"/>
          </ac:spMkLst>
        </pc:spChg>
        <pc:spChg chg="add mod">
          <ac:chgData name="Student - Samuel Sim Wei Xuan" userId="ef0c3dc8-a5e4-49a4-a658-fa0f00c2d01f" providerId="ADAL" clId="{48A3873F-B2EB-4FBB-A7D0-B9AC1427642F}" dt="2021-11-11T09:52:23.455" v="4445" actId="14100"/>
          <ac:spMkLst>
            <pc:docMk/>
            <pc:sldMk cId="3136845172" sldId="290"/>
            <ac:spMk id="13" creationId="{BF4AF278-DB68-447A-A7BE-8C26EBFA5032}"/>
          </ac:spMkLst>
        </pc:spChg>
        <pc:spChg chg="add mod">
          <ac:chgData name="Student - Samuel Sim Wei Xuan" userId="ef0c3dc8-a5e4-49a4-a658-fa0f00c2d01f" providerId="ADAL" clId="{48A3873F-B2EB-4FBB-A7D0-B9AC1427642F}" dt="2021-11-11T11:58:24.194" v="4779" actId="14100"/>
          <ac:spMkLst>
            <pc:docMk/>
            <pc:sldMk cId="3136845172" sldId="290"/>
            <ac:spMk id="14" creationId="{DA3ED940-1313-4279-BEA5-2030E54C0749}"/>
          </ac:spMkLst>
        </pc:spChg>
        <pc:picChg chg="mod">
          <ac:chgData name="Student - Samuel Sim Wei Xuan" userId="ef0c3dc8-a5e4-49a4-a658-fa0f00c2d01f" providerId="ADAL" clId="{48A3873F-B2EB-4FBB-A7D0-B9AC1427642F}" dt="2021-11-11T09:52:12.572" v="4440" actId="1076"/>
          <ac:picMkLst>
            <pc:docMk/>
            <pc:sldMk cId="3136845172" sldId="290"/>
            <ac:picMk id="7" creationId="{C241C3BE-F4BF-4193-91A3-4B885F574906}"/>
          </ac:picMkLst>
        </pc:picChg>
      </pc:sldChg>
      <pc:sldChg chg="addSp delSp modSp add del mod">
        <pc:chgData name="Student - Samuel Sim Wei Xuan" userId="ef0c3dc8-a5e4-49a4-a658-fa0f00c2d01f" providerId="ADAL" clId="{48A3873F-B2EB-4FBB-A7D0-B9AC1427642F}" dt="2021-11-11T12:05:17.051" v="5063" actId="47"/>
        <pc:sldMkLst>
          <pc:docMk/>
          <pc:sldMk cId="2872245813" sldId="291"/>
        </pc:sldMkLst>
        <pc:spChg chg="del">
          <ac:chgData name="Student - Samuel Sim Wei Xuan" userId="ef0c3dc8-a5e4-49a4-a658-fa0f00c2d01f" providerId="ADAL" clId="{48A3873F-B2EB-4FBB-A7D0-B9AC1427642F}" dt="2021-11-11T12:03:57.762" v="5057" actId="478"/>
          <ac:spMkLst>
            <pc:docMk/>
            <pc:sldMk cId="2872245813" sldId="291"/>
            <ac:spMk id="11" creationId="{08F099F7-933A-48A4-8D26-8D82E25AA9B0}"/>
          </ac:spMkLst>
        </pc:spChg>
        <pc:spChg chg="add mod">
          <ac:chgData name="Student - Samuel Sim Wei Xuan" userId="ef0c3dc8-a5e4-49a4-a658-fa0f00c2d01f" providerId="ADAL" clId="{48A3873F-B2EB-4FBB-A7D0-B9AC1427642F}" dt="2021-11-11T12:04:29.348" v="5061" actId="1076"/>
          <ac:spMkLst>
            <pc:docMk/>
            <pc:sldMk cId="2872245813" sldId="291"/>
            <ac:spMk id="13" creationId="{47D1DBD2-16FF-4C97-8A95-9ADDB681C8A2}"/>
          </ac:spMkLst>
        </pc:spChg>
        <pc:spChg chg="add mod">
          <ac:chgData name="Student - Samuel Sim Wei Xuan" userId="ef0c3dc8-a5e4-49a4-a658-fa0f00c2d01f" providerId="ADAL" clId="{48A3873F-B2EB-4FBB-A7D0-B9AC1427642F}" dt="2021-11-11T12:04:29.348" v="5061" actId="1076"/>
          <ac:spMkLst>
            <pc:docMk/>
            <pc:sldMk cId="2872245813" sldId="291"/>
            <ac:spMk id="14" creationId="{D3124FF4-0F65-4E0C-9753-1F047B635784}"/>
          </ac:spMkLst>
        </pc:spChg>
        <pc:picChg chg="add del">
          <ac:chgData name="Student - Samuel Sim Wei Xuan" userId="ef0c3dc8-a5e4-49a4-a658-fa0f00c2d01f" providerId="ADAL" clId="{48A3873F-B2EB-4FBB-A7D0-B9AC1427642F}" dt="2021-11-11T12:05:15.483" v="5062" actId="478"/>
          <ac:picMkLst>
            <pc:docMk/>
            <pc:sldMk cId="2872245813" sldId="291"/>
            <ac:picMk id="9" creationId="{6E08432E-B2B2-473E-8593-B2C177BD366E}"/>
          </ac:picMkLst>
        </pc:picChg>
        <pc:cxnChg chg="add mod">
          <ac:chgData name="Student - Samuel Sim Wei Xuan" userId="ef0c3dc8-a5e4-49a4-a658-fa0f00c2d01f" providerId="ADAL" clId="{48A3873F-B2EB-4FBB-A7D0-B9AC1427642F}" dt="2021-11-11T12:04:29.348" v="5061" actId="1076"/>
          <ac:cxnSpMkLst>
            <pc:docMk/>
            <pc:sldMk cId="2872245813" sldId="291"/>
            <ac:cxnSpMk id="15" creationId="{569D08D9-ACB7-47A3-8BC4-4EE5E1B9BE90}"/>
          </ac:cxnSpMkLst>
        </pc:cxnChg>
      </pc:sldChg>
      <pc:sldChg chg="addSp modSp add mod">
        <pc:chgData name="Student - Samuel Sim Wei Xuan" userId="ef0c3dc8-a5e4-49a4-a658-fa0f00c2d01f" providerId="ADAL" clId="{48A3873F-B2EB-4FBB-A7D0-B9AC1427642F}" dt="2021-11-11T11:58:37.838" v="4826" actId="1037"/>
        <pc:sldMkLst>
          <pc:docMk/>
          <pc:sldMk cId="1774219362" sldId="292"/>
        </pc:sldMkLst>
        <pc:spChg chg="mod">
          <ac:chgData name="Student - Samuel Sim Wei Xuan" userId="ef0c3dc8-a5e4-49a4-a658-fa0f00c2d01f" providerId="ADAL" clId="{48A3873F-B2EB-4FBB-A7D0-B9AC1427642F}" dt="2021-11-11T09:53:13.979" v="4495" actId="1076"/>
          <ac:spMkLst>
            <pc:docMk/>
            <pc:sldMk cId="1774219362" sldId="292"/>
            <ac:spMk id="13" creationId="{BF4AF278-DB68-447A-A7BE-8C26EBFA5032}"/>
          </ac:spMkLst>
        </pc:spChg>
        <pc:spChg chg="mod">
          <ac:chgData name="Student - Samuel Sim Wei Xuan" userId="ef0c3dc8-a5e4-49a4-a658-fa0f00c2d01f" providerId="ADAL" clId="{48A3873F-B2EB-4FBB-A7D0-B9AC1427642F}" dt="2021-11-11T11:58:37.838" v="4826" actId="1037"/>
          <ac:spMkLst>
            <pc:docMk/>
            <pc:sldMk cId="1774219362" sldId="292"/>
            <ac:spMk id="14" creationId="{DA3ED940-1313-4279-BEA5-2030E54C0749}"/>
          </ac:spMkLst>
        </pc:spChg>
        <pc:spChg chg="add mod">
          <ac:chgData name="Student - Samuel Sim Wei Xuan" userId="ef0c3dc8-a5e4-49a4-a658-fa0f00c2d01f" providerId="ADAL" clId="{48A3873F-B2EB-4FBB-A7D0-B9AC1427642F}" dt="2021-11-11T11:58:37.838" v="4826" actId="1037"/>
          <ac:spMkLst>
            <pc:docMk/>
            <pc:sldMk cId="1774219362" sldId="292"/>
            <ac:spMk id="15" creationId="{F004C26C-CAC4-4C3E-A1B4-085800502D22}"/>
          </ac:spMkLst>
        </pc:spChg>
        <pc:picChg chg="add mod">
          <ac:chgData name="Student - Samuel Sim Wei Xuan" userId="ef0c3dc8-a5e4-49a4-a658-fa0f00c2d01f" providerId="ADAL" clId="{48A3873F-B2EB-4FBB-A7D0-B9AC1427642F}" dt="2021-11-11T11:58:37.838" v="4826" actId="1037"/>
          <ac:picMkLst>
            <pc:docMk/>
            <pc:sldMk cId="1774219362" sldId="292"/>
            <ac:picMk id="8" creationId="{B226FB5B-B45C-4132-B204-6456F3C33DBE}"/>
          </ac:picMkLst>
        </pc:picChg>
        <pc:cxnChg chg="add mod">
          <ac:chgData name="Student - Samuel Sim Wei Xuan" userId="ef0c3dc8-a5e4-49a4-a658-fa0f00c2d01f" providerId="ADAL" clId="{48A3873F-B2EB-4FBB-A7D0-B9AC1427642F}" dt="2021-11-11T11:58:37.838" v="4826" actId="1037"/>
          <ac:cxnSpMkLst>
            <pc:docMk/>
            <pc:sldMk cId="1774219362" sldId="292"/>
            <ac:cxnSpMk id="16" creationId="{EE51DFD8-6E60-4627-8558-2D74490FE1F2}"/>
          </ac:cxnSpMkLst>
        </pc:cxnChg>
      </pc:sldChg>
      <pc:sldChg chg="add del ord">
        <pc:chgData name="Student - Samuel Sim Wei Xuan" userId="ef0c3dc8-a5e4-49a4-a658-fa0f00c2d01f" providerId="ADAL" clId="{48A3873F-B2EB-4FBB-A7D0-B9AC1427642F}" dt="2021-11-11T11:58:09.756" v="4778" actId="47"/>
        <pc:sldMkLst>
          <pc:docMk/>
          <pc:sldMk cId="939078713" sldId="293"/>
        </pc:sldMkLst>
      </pc:sldChg>
      <pc:sldChg chg="modSp add mod">
        <pc:chgData name="Student - Samuel Sim Wei Xuan" userId="ef0c3dc8-a5e4-49a4-a658-fa0f00c2d01f" providerId="ADAL" clId="{48A3873F-B2EB-4FBB-A7D0-B9AC1427642F}" dt="2021-11-11T12:00:29.230" v="4840" actId="14100"/>
        <pc:sldMkLst>
          <pc:docMk/>
          <pc:sldMk cId="3663355057" sldId="293"/>
        </pc:sldMkLst>
        <pc:spChg chg="mod">
          <ac:chgData name="Student - Samuel Sim Wei Xuan" userId="ef0c3dc8-a5e4-49a4-a658-fa0f00c2d01f" providerId="ADAL" clId="{48A3873F-B2EB-4FBB-A7D0-B9AC1427642F}" dt="2021-11-11T12:00:29.230" v="4840" actId="14100"/>
          <ac:spMkLst>
            <pc:docMk/>
            <pc:sldMk cId="3663355057" sldId="293"/>
            <ac:spMk id="13" creationId="{BF4AF278-DB68-447A-A7BE-8C26EBFA5032}"/>
          </ac:spMkLst>
        </pc:spChg>
        <pc:spChg chg="mod">
          <ac:chgData name="Student - Samuel Sim Wei Xuan" userId="ef0c3dc8-a5e4-49a4-a658-fa0f00c2d01f" providerId="ADAL" clId="{48A3873F-B2EB-4FBB-A7D0-B9AC1427642F}" dt="2021-11-11T11:59:31.613" v="4835"/>
          <ac:spMkLst>
            <pc:docMk/>
            <pc:sldMk cId="3663355057" sldId="293"/>
            <ac:spMk id="14" creationId="{DA3ED940-1313-4279-BEA5-2030E54C0749}"/>
          </ac:spMkLst>
        </pc:spChg>
        <pc:spChg chg="mod">
          <ac:chgData name="Student - Samuel Sim Wei Xuan" userId="ef0c3dc8-a5e4-49a4-a658-fa0f00c2d01f" providerId="ADAL" clId="{48A3873F-B2EB-4FBB-A7D0-B9AC1427642F}" dt="2021-11-11T11:59:07.961" v="4834" actId="1036"/>
          <ac:spMkLst>
            <pc:docMk/>
            <pc:sldMk cId="3663355057" sldId="293"/>
            <ac:spMk id="15" creationId="{F004C26C-CAC4-4C3E-A1B4-085800502D22}"/>
          </ac:spMkLst>
        </pc:spChg>
        <pc:cxnChg chg="mod">
          <ac:chgData name="Student - Samuel Sim Wei Xuan" userId="ef0c3dc8-a5e4-49a4-a658-fa0f00c2d01f" providerId="ADAL" clId="{48A3873F-B2EB-4FBB-A7D0-B9AC1427642F}" dt="2021-11-11T12:00:29.230" v="4840" actId="14100"/>
          <ac:cxnSpMkLst>
            <pc:docMk/>
            <pc:sldMk cId="3663355057" sldId="293"/>
            <ac:cxnSpMk id="16" creationId="{EE51DFD8-6E60-4627-8558-2D74490FE1F2}"/>
          </ac:cxnSpMkLst>
        </pc:cxnChg>
      </pc:sldChg>
      <pc:sldChg chg="modSp add mod">
        <pc:chgData name="Student - Samuel Sim Wei Xuan" userId="ef0c3dc8-a5e4-49a4-a658-fa0f00c2d01f" providerId="ADAL" clId="{48A3873F-B2EB-4FBB-A7D0-B9AC1427642F}" dt="2021-11-11T12:03:42.468" v="5056" actId="14100"/>
        <pc:sldMkLst>
          <pc:docMk/>
          <pc:sldMk cId="4268021612" sldId="294"/>
        </pc:sldMkLst>
        <pc:spChg chg="mod">
          <ac:chgData name="Student - Samuel Sim Wei Xuan" userId="ef0c3dc8-a5e4-49a4-a658-fa0f00c2d01f" providerId="ADAL" clId="{48A3873F-B2EB-4FBB-A7D0-B9AC1427642F}" dt="2021-11-11T12:03:25.603" v="5053" actId="688"/>
          <ac:spMkLst>
            <pc:docMk/>
            <pc:sldMk cId="4268021612" sldId="294"/>
            <ac:spMk id="13" creationId="{BF4AF278-DB68-447A-A7BE-8C26EBFA5032}"/>
          </ac:spMkLst>
        </pc:spChg>
        <pc:spChg chg="mod">
          <ac:chgData name="Student - Samuel Sim Wei Xuan" userId="ef0c3dc8-a5e4-49a4-a658-fa0f00c2d01f" providerId="ADAL" clId="{48A3873F-B2EB-4FBB-A7D0-B9AC1427642F}" dt="2021-11-11T12:02:57.664" v="5043" actId="20577"/>
          <ac:spMkLst>
            <pc:docMk/>
            <pc:sldMk cId="4268021612" sldId="294"/>
            <ac:spMk id="14" creationId="{DA3ED940-1313-4279-BEA5-2030E54C0749}"/>
          </ac:spMkLst>
        </pc:spChg>
        <pc:spChg chg="mod">
          <ac:chgData name="Student - Samuel Sim Wei Xuan" userId="ef0c3dc8-a5e4-49a4-a658-fa0f00c2d01f" providerId="ADAL" clId="{48A3873F-B2EB-4FBB-A7D0-B9AC1427642F}" dt="2021-11-11T11:59:45.632" v="4837" actId="1076"/>
          <ac:spMkLst>
            <pc:docMk/>
            <pc:sldMk cId="4268021612" sldId="294"/>
            <ac:spMk id="15" creationId="{F004C26C-CAC4-4C3E-A1B4-085800502D22}"/>
          </ac:spMkLst>
        </pc:spChg>
        <pc:cxnChg chg="mod">
          <ac:chgData name="Student - Samuel Sim Wei Xuan" userId="ef0c3dc8-a5e4-49a4-a658-fa0f00c2d01f" providerId="ADAL" clId="{48A3873F-B2EB-4FBB-A7D0-B9AC1427642F}" dt="2021-11-11T12:03:42.468" v="5056" actId="14100"/>
          <ac:cxnSpMkLst>
            <pc:docMk/>
            <pc:sldMk cId="4268021612" sldId="294"/>
            <ac:cxnSpMk id="16" creationId="{EE51DFD8-6E60-4627-8558-2D74490FE1F2}"/>
          </ac:cxnSpMkLst>
        </pc:cxnChg>
      </pc:sldChg>
      <pc:sldChg chg="addSp delSp modSp add mod">
        <pc:chgData name="Student - Samuel Sim Wei Xuan" userId="ef0c3dc8-a5e4-49a4-a658-fa0f00c2d01f" providerId="ADAL" clId="{48A3873F-B2EB-4FBB-A7D0-B9AC1427642F}" dt="2021-11-11T12:10:02.177" v="5375" actId="208"/>
        <pc:sldMkLst>
          <pc:docMk/>
          <pc:sldMk cId="1348255781" sldId="295"/>
        </pc:sldMkLst>
        <pc:spChg chg="mod">
          <ac:chgData name="Student - Samuel Sim Wei Xuan" userId="ef0c3dc8-a5e4-49a4-a658-fa0f00c2d01f" providerId="ADAL" clId="{48A3873F-B2EB-4FBB-A7D0-B9AC1427642F}" dt="2021-11-11T12:05:43.332" v="5075" actId="14100"/>
          <ac:spMkLst>
            <pc:docMk/>
            <pc:sldMk cId="1348255781" sldId="295"/>
            <ac:spMk id="13" creationId="{BF4AF278-DB68-447A-A7BE-8C26EBFA5032}"/>
          </ac:spMkLst>
        </pc:spChg>
        <pc:spChg chg="del mod">
          <ac:chgData name="Student - Samuel Sim Wei Xuan" userId="ef0c3dc8-a5e4-49a4-a658-fa0f00c2d01f" providerId="ADAL" clId="{48A3873F-B2EB-4FBB-A7D0-B9AC1427642F}" dt="2021-11-11T12:07:20.446" v="5250" actId="478"/>
          <ac:spMkLst>
            <pc:docMk/>
            <pc:sldMk cId="1348255781" sldId="295"/>
            <ac:spMk id="14" creationId="{DA3ED940-1313-4279-BEA5-2030E54C0749}"/>
          </ac:spMkLst>
        </pc:spChg>
        <pc:spChg chg="del">
          <ac:chgData name="Student - Samuel Sim Wei Xuan" userId="ef0c3dc8-a5e4-49a4-a658-fa0f00c2d01f" providerId="ADAL" clId="{48A3873F-B2EB-4FBB-A7D0-B9AC1427642F}" dt="2021-11-11T12:05:46.156" v="5077" actId="478"/>
          <ac:spMkLst>
            <pc:docMk/>
            <pc:sldMk cId="1348255781" sldId="295"/>
            <ac:spMk id="15" creationId="{F004C26C-CAC4-4C3E-A1B4-085800502D22}"/>
          </ac:spMkLst>
        </pc:spChg>
        <pc:spChg chg="add mod ord">
          <ac:chgData name="Student - Samuel Sim Wei Xuan" userId="ef0c3dc8-a5e4-49a4-a658-fa0f00c2d01f" providerId="ADAL" clId="{48A3873F-B2EB-4FBB-A7D0-B9AC1427642F}" dt="2021-11-11T12:07:54.628" v="5260" actId="14100"/>
          <ac:spMkLst>
            <pc:docMk/>
            <pc:sldMk cId="1348255781" sldId="295"/>
            <ac:spMk id="27" creationId="{9206EC1F-327C-4554-A8C7-E55002241333}"/>
          </ac:spMkLst>
        </pc:spChg>
        <pc:spChg chg="add mod">
          <ac:chgData name="Student - Samuel Sim Wei Xuan" userId="ef0c3dc8-a5e4-49a4-a658-fa0f00c2d01f" providerId="ADAL" clId="{48A3873F-B2EB-4FBB-A7D0-B9AC1427642F}" dt="2021-11-11T12:07:59.517" v="5262" actId="14100"/>
          <ac:spMkLst>
            <pc:docMk/>
            <pc:sldMk cId="1348255781" sldId="295"/>
            <ac:spMk id="28" creationId="{1FEDBDB4-76FC-4E30-9880-D9AFFDD51CA4}"/>
          </ac:spMkLst>
        </pc:spChg>
        <pc:picChg chg="del">
          <ac:chgData name="Student - Samuel Sim Wei Xuan" userId="ef0c3dc8-a5e4-49a4-a658-fa0f00c2d01f" providerId="ADAL" clId="{48A3873F-B2EB-4FBB-A7D0-B9AC1427642F}" dt="2021-11-11T12:05:45.400" v="5076" actId="478"/>
          <ac:picMkLst>
            <pc:docMk/>
            <pc:sldMk cId="1348255781" sldId="295"/>
            <ac:picMk id="8" creationId="{B226FB5B-B45C-4132-B204-6456F3C33DBE}"/>
          </ac:picMkLst>
        </pc:picChg>
        <pc:picChg chg="add del mod">
          <ac:chgData name="Student - Samuel Sim Wei Xuan" userId="ef0c3dc8-a5e4-49a4-a658-fa0f00c2d01f" providerId="ADAL" clId="{48A3873F-B2EB-4FBB-A7D0-B9AC1427642F}" dt="2021-11-11T12:07:36.070" v="5251" actId="478"/>
          <ac:picMkLst>
            <pc:docMk/>
            <pc:sldMk cId="1348255781" sldId="295"/>
            <ac:picMk id="26" creationId="{5D1D4CED-B821-4A0E-A1DA-4700ECBDC7EE}"/>
          </ac:picMkLst>
        </pc:picChg>
        <pc:picChg chg="add mod modCrop">
          <ac:chgData name="Student - Samuel Sim Wei Xuan" userId="ef0c3dc8-a5e4-49a4-a658-fa0f00c2d01f" providerId="ADAL" clId="{48A3873F-B2EB-4FBB-A7D0-B9AC1427642F}" dt="2021-11-11T12:10:02.177" v="5375" actId="208"/>
          <ac:picMkLst>
            <pc:docMk/>
            <pc:sldMk cId="1348255781" sldId="295"/>
            <ac:picMk id="30" creationId="{A353DF46-105E-434D-B32E-3DB5843B174C}"/>
          </ac:picMkLst>
        </pc:picChg>
        <pc:cxnChg chg="del mod">
          <ac:chgData name="Student - Samuel Sim Wei Xuan" userId="ef0c3dc8-a5e4-49a4-a658-fa0f00c2d01f" providerId="ADAL" clId="{48A3873F-B2EB-4FBB-A7D0-B9AC1427642F}" dt="2021-11-11T12:05:46.960" v="5078" actId="478"/>
          <ac:cxnSpMkLst>
            <pc:docMk/>
            <pc:sldMk cId="1348255781" sldId="295"/>
            <ac:cxnSpMk id="16" creationId="{EE51DFD8-6E60-4627-8558-2D74490FE1F2}"/>
          </ac:cxnSpMkLst>
        </pc:cxnChg>
        <pc:cxnChg chg="add mod">
          <ac:chgData name="Student - Samuel Sim Wei Xuan" userId="ef0c3dc8-a5e4-49a4-a658-fa0f00c2d01f" providerId="ADAL" clId="{48A3873F-B2EB-4FBB-A7D0-B9AC1427642F}" dt="2021-11-11T12:08:20.474" v="5266" actId="14100"/>
          <ac:cxnSpMkLst>
            <pc:docMk/>
            <pc:sldMk cId="1348255781" sldId="295"/>
            <ac:cxnSpMk id="31" creationId="{BE993F2A-B41B-4F67-AFA9-7DD89FBBAF40}"/>
          </ac:cxnSpMkLst>
        </pc:cxnChg>
      </pc:sldChg>
      <pc:sldChg chg="addSp delSp modSp add mod">
        <pc:chgData name="Student - Samuel Sim Wei Xuan" userId="ef0c3dc8-a5e4-49a4-a658-fa0f00c2d01f" providerId="ADAL" clId="{48A3873F-B2EB-4FBB-A7D0-B9AC1427642F}" dt="2021-11-11T12:10:24.368" v="5382" actId="14100"/>
        <pc:sldMkLst>
          <pc:docMk/>
          <pc:sldMk cId="1789045704" sldId="296"/>
        </pc:sldMkLst>
        <pc:spChg chg="del">
          <ac:chgData name="Student - Samuel Sim Wei Xuan" userId="ef0c3dc8-a5e4-49a4-a658-fa0f00c2d01f" providerId="ADAL" clId="{48A3873F-B2EB-4FBB-A7D0-B9AC1427642F}" dt="2021-11-11T12:09:02.340" v="5269" actId="478"/>
          <ac:spMkLst>
            <pc:docMk/>
            <pc:sldMk cId="1789045704" sldId="296"/>
            <ac:spMk id="13" creationId="{BF4AF278-DB68-447A-A7BE-8C26EBFA5032}"/>
          </ac:spMkLst>
        </pc:spChg>
        <pc:spChg chg="add mod">
          <ac:chgData name="Student - Samuel Sim Wei Xuan" userId="ef0c3dc8-a5e4-49a4-a658-fa0f00c2d01f" providerId="ADAL" clId="{48A3873F-B2EB-4FBB-A7D0-B9AC1427642F}" dt="2021-11-11T12:09:12.424" v="5273" actId="1076"/>
          <ac:spMkLst>
            <pc:docMk/>
            <pc:sldMk cId="1789045704" sldId="296"/>
            <ac:spMk id="15" creationId="{5CCA58F9-97ED-4DF4-B251-7423FE68D44B}"/>
          </ac:spMkLst>
        </pc:spChg>
        <pc:spChg chg="add mod">
          <ac:chgData name="Student - Samuel Sim Wei Xuan" userId="ef0c3dc8-a5e4-49a4-a658-fa0f00c2d01f" providerId="ADAL" clId="{48A3873F-B2EB-4FBB-A7D0-B9AC1427642F}" dt="2021-11-11T12:10:07.973" v="5376" actId="1076"/>
          <ac:spMkLst>
            <pc:docMk/>
            <pc:sldMk cId="1789045704" sldId="296"/>
            <ac:spMk id="17" creationId="{DD7E9B4B-73FD-43BB-8191-99393F0F1B29}"/>
          </ac:spMkLst>
        </pc:spChg>
        <pc:spChg chg="add mod">
          <ac:chgData name="Student - Samuel Sim Wei Xuan" userId="ef0c3dc8-a5e4-49a4-a658-fa0f00c2d01f" providerId="ADAL" clId="{48A3873F-B2EB-4FBB-A7D0-B9AC1427642F}" dt="2021-11-11T12:10:24.368" v="5382" actId="14100"/>
          <ac:spMkLst>
            <pc:docMk/>
            <pc:sldMk cId="1789045704" sldId="296"/>
            <ac:spMk id="18" creationId="{85493AFE-8006-4431-810A-9C60968ADE91}"/>
          </ac:spMkLst>
        </pc:spChg>
        <pc:spChg chg="add mod">
          <ac:chgData name="Student - Samuel Sim Wei Xuan" userId="ef0c3dc8-a5e4-49a4-a658-fa0f00c2d01f" providerId="ADAL" clId="{48A3873F-B2EB-4FBB-A7D0-B9AC1427642F}" dt="2021-11-11T12:10:09.808" v="5377" actId="1076"/>
          <ac:spMkLst>
            <pc:docMk/>
            <pc:sldMk cId="1789045704" sldId="296"/>
            <ac:spMk id="19" creationId="{45AF0967-DB5B-4FA6-B1B8-88FCCBA6B81F}"/>
          </ac:spMkLst>
        </pc:spChg>
        <pc:spChg chg="del">
          <ac:chgData name="Student - Samuel Sim Wei Xuan" userId="ef0c3dc8-a5e4-49a4-a658-fa0f00c2d01f" providerId="ADAL" clId="{48A3873F-B2EB-4FBB-A7D0-B9AC1427642F}" dt="2021-11-11T12:09:04.398" v="5271" actId="478"/>
          <ac:spMkLst>
            <pc:docMk/>
            <pc:sldMk cId="1789045704" sldId="296"/>
            <ac:spMk id="27" creationId="{9206EC1F-327C-4554-A8C7-E55002241333}"/>
          </ac:spMkLst>
        </pc:spChg>
        <pc:spChg chg="del">
          <ac:chgData name="Student - Samuel Sim Wei Xuan" userId="ef0c3dc8-a5e4-49a4-a658-fa0f00c2d01f" providerId="ADAL" clId="{48A3873F-B2EB-4FBB-A7D0-B9AC1427642F}" dt="2021-11-11T12:09:14.483" v="5274" actId="478"/>
          <ac:spMkLst>
            <pc:docMk/>
            <pc:sldMk cId="1789045704" sldId="296"/>
            <ac:spMk id="28" creationId="{1FEDBDB4-76FC-4E30-9880-D9AFFDD51CA4}"/>
          </ac:spMkLst>
        </pc:spChg>
        <pc:picChg chg="add mod ord">
          <ac:chgData name="Student - Samuel Sim Wei Xuan" userId="ef0c3dc8-a5e4-49a4-a658-fa0f00c2d01f" providerId="ADAL" clId="{48A3873F-B2EB-4FBB-A7D0-B9AC1427642F}" dt="2021-11-11T12:10:17.294" v="5379" actId="14100"/>
          <ac:picMkLst>
            <pc:docMk/>
            <pc:sldMk cId="1789045704" sldId="296"/>
            <ac:picMk id="10" creationId="{EFBDBFC3-F53B-4A6E-9A39-3F57E355128F}"/>
          </ac:picMkLst>
        </pc:picChg>
        <pc:picChg chg="del">
          <ac:chgData name="Student - Samuel Sim Wei Xuan" userId="ef0c3dc8-a5e4-49a4-a658-fa0f00c2d01f" providerId="ADAL" clId="{48A3873F-B2EB-4FBB-A7D0-B9AC1427642F}" dt="2021-11-11T12:09:03.671" v="5270" actId="478"/>
          <ac:picMkLst>
            <pc:docMk/>
            <pc:sldMk cId="1789045704" sldId="296"/>
            <ac:picMk id="30" creationId="{A353DF46-105E-434D-B32E-3DB5843B174C}"/>
          </ac:picMkLst>
        </pc:picChg>
        <pc:cxnChg chg="add mod">
          <ac:chgData name="Student - Samuel Sim Wei Xuan" userId="ef0c3dc8-a5e4-49a4-a658-fa0f00c2d01f" providerId="ADAL" clId="{48A3873F-B2EB-4FBB-A7D0-B9AC1427642F}" dt="2021-11-11T12:10:07.973" v="5376" actId="1076"/>
          <ac:cxnSpMkLst>
            <pc:docMk/>
            <pc:sldMk cId="1789045704" sldId="296"/>
            <ac:cxnSpMk id="16" creationId="{17DEF92D-A3BB-447C-9C6E-51FDA52FD308}"/>
          </ac:cxnSpMkLst>
        </pc:cxnChg>
        <pc:cxnChg chg="add mod">
          <ac:chgData name="Student - Samuel Sim Wei Xuan" userId="ef0c3dc8-a5e4-49a4-a658-fa0f00c2d01f" providerId="ADAL" clId="{48A3873F-B2EB-4FBB-A7D0-B9AC1427642F}" dt="2021-11-11T12:10:09.808" v="5377" actId="1076"/>
          <ac:cxnSpMkLst>
            <pc:docMk/>
            <pc:sldMk cId="1789045704" sldId="296"/>
            <ac:cxnSpMk id="20" creationId="{18ECD78B-5A5C-40C8-A0F0-EFF0FE33A8C9}"/>
          </ac:cxnSpMkLst>
        </pc:cxnChg>
        <pc:cxnChg chg="del mod">
          <ac:chgData name="Student - Samuel Sim Wei Xuan" userId="ef0c3dc8-a5e4-49a4-a658-fa0f00c2d01f" providerId="ADAL" clId="{48A3873F-B2EB-4FBB-A7D0-B9AC1427642F}" dt="2021-11-11T12:09:01.334" v="5268" actId="478"/>
          <ac:cxnSpMkLst>
            <pc:docMk/>
            <pc:sldMk cId="1789045704" sldId="296"/>
            <ac:cxnSpMk id="31" creationId="{BE993F2A-B41B-4F67-AFA9-7DD89FBBAF40}"/>
          </ac:cxnSpMkLst>
        </pc:cxnChg>
      </pc:sldChg>
      <pc:sldChg chg="addSp delSp modSp add mod">
        <pc:chgData name="Student - Samuel Sim Wei Xuan" userId="ef0c3dc8-a5e4-49a4-a658-fa0f00c2d01f" providerId="ADAL" clId="{48A3873F-B2EB-4FBB-A7D0-B9AC1427642F}" dt="2021-11-11T12:12:09.351" v="5459" actId="20577"/>
        <pc:sldMkLst>
          <pc:docMk/>
          <pc:sldMk cId="3618280106" sldId="297"/>
        </pc:sldMkLst>
        <pc:spChg chg="del">
          <ac:chgData name="Student - Samuel Sim Wei Xuan" userId="ef0c3dc8-a5e4-49a4-a658-fa0f00c2d01f" providerId="ADAL" clId="{48A3873F-B2EB-4FBB-A7D0-B9AC1427642F}" dt="2021-11-11T12:11:04.191" v="5401" actId="478"/>
          <ac:spMkLst>
            <pc:docMk/>
            <pc:sldMk cId="3618280106" sldId="297"/>
            <ac:spMk id="15" creationId="{5CCA58F9-97ED-4DF4-B251-7423FE68D44B}"/>
          </ac:spMkLst>
        </pc:spChg>
        <pc:spChg chg="add del">
          <ac:chgData name="Student - Samuel Sim Wei Xuan" userId="ef0c3dc8-a5e4-49a4-a658-fa0f00c2d01f" providerId="ADAL" clId="{48A3873F-B2EB-4FBB-A7D0-B9AC1427642F}" dt="2021-11-11T12:11:03.605" v="5400" actId="478"/>
          <ac:spMkLst>
            <pc:docMk/>
            <pc:sldMk cId="3618280106" sldId="297"/>
            <ac:spMk id="17" creationId="{DD7E9B4B-73FD-43BB-8191-99393F0F1B29}"/>
          </ac:spMkLst>
        </pc:spChg>
        <pc:spChg chg="del">
          <ac:chgData name="Student - Samuel Sim Wei Xuan" userId="ef0c3dc8-a5e4-49a4-a658-fa0f00c2d01f" providerId="ADAL" clId="{48A3873F-B2EB-4FBB-A7D0-B9AC1427642F}" dt="2021-11-11T12:11:09.592" v="5405" actId="478"/>
          <ac:spMkLst>
            <pc:docMk/>
            <pc:sldMk cId="3618280106" sldId="297"/>
            <ac:spMk id="18" creationId="{85493AFE-8006-4431-810A-9C60968ADE91}"/>
          </ac:spMkLst>
        </pc:spChg>
        <pc:spChg chg="add del mod">
          <ac:chgData name="Student - Samuel Sim Wei Xuan" userId="ef0c3dc8-a5e4-49a4-a658-fa0f00c2d01f" providerId="ADAL" clId="{48A3873F-B2EB-4FBB-A7D0-B9AC1427642F}" dt="2021-11-11T12:11:04.673" v="5402" actId="478"/>
          <ac:spMkLst>
            <pc:docMk/>
            <pc:sldMk cId="3618280106" sldId="297"/>
            <ac:spMk id="19" creationId="{45AF0967-DB5B-4FA6-B1B8-88FCCBA6B81F}"/>
          </ac:spMkLst>
        </pc:spChg>
        <pc:spChg chg="add del mod">
          <ac:chgData name="Student - Samuel Sim Wei Xuan" userId="ef0c3dc8-a5e4-49a4-a658-fa0f00c2d01f" providerId="ADAL" clId="{48A3873F-B2EB-4FBB-A7D0-B9AC1427642F}" dt="2021-11-11T12:11:45.692" v="5436" actId="14100"/>
          <ac:spMkLst>
            <pc:docMk/>
            <pc:sldMk cId="3618280106" sldId="297"/>
            <ac:spMk id="24" creationId="{89238AEE-6EE4-459D-AA6A-3CDE8AFE5487}"/>
          </ac:spMkLst>
        </pc:spChg>
        <pc:spChg chg="add mod">
          <ac:chgData name="Student - Samuel Sim Wei Xuan" userId="ef0c3dc8-a5e4-49a4-a658-fa0f00c2d01f" providerId="ADAL" clId="{48A3873F-B2EB-4FBB-A7D0-B9AC1427642F}" dt="2021-11-11T12:12:09.351" v="5459" actId="20577"/>
          <ac:spMkLst>
            <pc:docMk/>
            <pc:sldMk cId="3618280106" sldId="297"/>
            <ac:spMk id="25" creationId="{6D140B99-F6B5-4706-AEB5-AAB47415377F}"/>
          </ac:spMkLst>
        </pc:spChg>
        <pc:spChg chg="add mod">
          <ac:chgData name="Student - Samuel Sim Wei Xuan" userId="ef0c3dc8-a5e4-49a4-a658-fa0f00c2d01f" providerId="ADAL" clId="{48A3873F-B2EB-4FBB-A7D0-B9AC1427642F}" dt="2021-11-11T12:10:48.322" v="5386"/>
          <ac:spMkLst>
            <pc:docMk/>
            <pc:sldMk cId="3618280106" sldId="297"/>
            <ac:spMk id="26" creationId="{F2A7B995-A69F-4BF4-87E6-EFF3733B7B9C}"/>
          </ac:spMkLst>
        </pc:spChg>
        <pc:picChg chg="del">
          <ac:chgData name="Student - Samuel Sim Wei Xuan" userId="ef0c3dc8-a5e4-49a4-a658-fa0f00c2d01f" providerId="ADAL" clId="{48A3873F-B2EB-4FBB-A7D0-B9AC1427642F}" dt="2021-11-11T12:10:47.338" v="5385" actId="478"/>
          <ac:picMkLst>
            <pc:docMk/>
            <pc:sldMk cId="3618280106" sldId="297"/>
            <ac:picMk id="10" creationId="{EFBDBFC3-F53B-4A6E-9A39-3F57E355128F}"/>
          </ac:picMkLst>
        </pc:picChg>
        <pc:picChg chg="add del mod">
          <ac:chgData name="Student - Samuel Sim Wei Xuan" userId="ef0c3dc8-a5e4-49a4-a658-fa0f00c2d01f" providerId="ADAL" clId="{48A3873F-B2EB-4FBB-A7D0-B9AC1427642F}" dt="2021-11-11T12:11:35.928" v="5431" actId="478"/>
          <ac:picMkLst>
            <pc:docMk/>
            <pc:sldMk cId="3618280106" sldId="297"/>
            <ac:picMk id="27" creationId="{AF7F5F92-1917-4938-B5E6-6D0306310E2E}"/>
          </ac:picMkLst>
        </pc:picChg>
        <pc:picChg chg="add mod ord">
          <ac:chgData name="Student - Samuel Sim Wei Xuan" userId="ef0c3dc8-a5e4-49a4-a658-fa0f00c2d01f" providerId="ADAL" clId="{48A3873F-B2EB-4FBB-A7D0-B9AC1427642F}" dt="2021-11-11T12:11:40.424" v="5433" actId="167"/>
          <ac:picMkLst>
            <pc:docMk/>
            <pc:sldMk cId="3618280106" sldId="297"/>
            <ac:picMk id="28" creationId="{25EE8ED9-09C4-4D44-A09A-F97A133B7E31}"/>
          </ac:picMkLst>
        </pc:picChg>
        <pc:cxnChg chg="add del mod">
          <ac:chgData name="Student - Samuel Sim Wei Xuan" userId="ef0c3dc8-a5e4-49a4-a658-fa0f00c2d01f" providerId="ADAL" clId="{48A3873F-B2EB-4FBB-A7D0-B9AC1427642F}" dt="2021-11-11T12:11:02.812" v="5399" actId="478"/>
          <ac:cxnSpMkLst>
            <pc:docMk/>
            <pc:sldMk cId="3618280106" sldId="297"/>
            <ac:cxnSpMk id="16" creationId="{17DEF92D-A3BB-447C-9C6E-51FDA52FD308}"/>
          </ac:cxnSpMkLst>
        </pc:cxnChg>
        <pc:cxnChg chg="add del mod">
          <ac:chgData name="Student - Samuel Sim Wei Xuan" userId="ef0c3dc8-a5e4-49a4-a658-fa0f00c2d01f" providerId="ADAL" clId="{48A3873F-B2EB-4FBB-A7D0-B9AC1427642F}" dt="2021-11-11T12:11:05.536" v="5403" actId="478"/>
          <ac:cxnSpMkLst>
            <pc:docMk/>
            <pc:sldMk cId="3618280106" sldId="297"/>
            <ac:cxnSpMk id="20" creationId="{18ECD78B-5A5C-40C8-A0F0-EFF0FE33A8C9}"/>
          </ac:cxnSpMkLst>
        </pc:cxnChg>
        <pc:cxnChg chg="add mod">
          <ac:chgData name="Student - Samuel Sim Wei Xuan" userId="ef0c3dc8-a5e4-49a4-a658-fa0f00c2d01f" providerId="ADAL" clId="{48A3873F-B2EB-4FBB-A7D0-B9AC1427642F}" dt="2021-11-11T12:11:45.692" v="5436" actId="14100"/>
          <ac:cxnSpMkLst>
            <pc:docMk/>
            <pc:sldMk cId="3618280106" sldId="297"/>
            <ac:cxnSpMk id="22" creationId="{D2C3836A-0FA0-431B-86F8-FB833A89537A}"/>
          </ac:cxnSpMkLst>
        </pc:cxnChg>
      </pc:sldChg>
      <pc:sldChg chg="add del">
        <pc:chgData name="Student - Samuel Sim Wei Xuan" userId="ef0c3dc8-a5e4-49a4-a658-fa0f00c2d01f" providerId="ADAL" clId="{48A3873F-B2EB-4FBB-A7D0-B9AC1427642F}" dt="2021-11-11T12:12:55.503" v="5462" actId="47"/>
        <pc:sldMkLst>
          <pc:docMk/>
          <pc:sldMk cId="2932175758" sldId="298"/>
        </pc:sldMkLst>
      </pc:sldChg>
      <pc:sldChg chg="delSp modSp add mod">
        <pc:chgData name="Student - Samuel Sim Wei Xuan" userId="ef0c3dc8-a5e4-49a4-a658-fa0f00c2d01f" providerId="ADAL" clId="{48A3873F-B2EB-4FBB-A7D0-B9AC1427642F}" dt="2021-11-11T12:14:58.193" v="5563" actId="20577"/>
        <pc:sldMkLst>
          <pc:docMk/>
          <pc:sldMk cId="877848020" sldId="299"/>
        </pc:sldMkLst>
        <pc:spChg chg="mod">
          <ac:chgData name="Student - Samuel Sim Wei Xuan" userId="ef0c3dc8-a5e4-49a4-a658-fa0f00c2d01f" providerId="ADAL" clId="{48A3873F-B2EB-4FBB-A7D0-B9AC1427642F}" dt="2021-11-11T12:13:53.785" v="5469" actId="14100"/>
          <ac:spMkLst>
            <pc:docMk/>
            <pc:sldMk cId="877848020" sldId="299"/>
            <ac:spMk id="15" creationId="{5CCA58F9-97ED-4DF4-B251-7423FE68D44B}"/>
          </ac:spMkLst>
        </pc:spChg>
        <pc:spChg chg="mod">
          <ac:chgData name="Student - Samuel Sim Wei Xuan" userId="ef0c3dc8-a5e4-49a4-a658-fa0f00c2d01f" providerId="ADAL" clId="{48A3873F-B2EB-4FBB-A7D0-B9AC1427642F}" dt="2021-11-11T12:13:03.217" v="5463" actId="1076"/>
          <ac:spMkLst>
            <pc:docMk/>
            <pc:sldMk cId="877848020" sldId="299"/>
            <ac:spMk id="17" creationId="{DD7E9B4B-73FD-43BB-8191-99393F0F1B29}"/>
          </ac:spMkLst>
        </pc:spChg>
        <pc:spChg chg="mod">
          <ac:chgData name="Student - Samuel Sim Wei Xuan" userId="ef0c3dc8-a5e4-49a4-a658-fa0f00c2d01f" providerId="ADAL" clId="{48A3873F-B2EB-4FBB-A7D0-B9AC1427642F}" dt="2021-11-11T12:14:58.193" v="5563" actId="20577"/>
          <ac:spMkLst>
            <pc:docMk/>
            <pc:sldMk cId="877848020" sldId="299"/>
            <ac:spMk id="18" creationId="{85493AFE-8006-4431-810A-9C60968ADE91}"/>
          </ac:spMkLst>
        </pc:spChg>
        <pc:spChg chg="del">
          <ac:chgData name="Student - Samuel Sim Wei Xuan" userId="ef0c3dc8-a5e4-49a4-a658-fa0f00c2d01f" providerId="ADAL" clId="{48A3873F-B2EB-4FBB-A7D0-B9AC1427642F}" dt="2021-11-11T12:13:04.979" v="5464" actId="478"/>
          <ac:spMkLst>
            <pc:docMk/>
            <pc:sldMk cId="877848020" sldId="299"/>
            <ac:spMk id="19" creationId="{45AF0967-DB5B-4FA6-B1B8-88FCCBA6B81F}"/>
          </ac:spMkLst>
        </pc:spChg>
        <pc:cxnChg chg="mod">
          <ac:chgData name="Student - Samuel Sim Wei Xuan" userId="ef0c3dc8-a5e4-49a4-a658-fa0f00c2d01f" providerId="ADAL" clId="{48A3873F-B2EB-4FBB-A7D0-B9AC1427642F}" dt="2021-11-11T12:13:53.785" v="5469" actId="14100"/>
          <ac:cxnSpMkLst>
            <pc:docMk/>
            <pc:sldMk cId="877848020" sldId="299"/>
            <ac:cxnSpMk id="16" creationId="{17DEF92D-A3BB-447C-9C6E-51FDA52FD308}"/>
          </ac:cxnSpMkLst>
        </pc:cxnChg>
        <pc:cxnChg chg="del mod">
          <ac:chgData name="Student - Samuel Sim Wei Xuan" userId="ef0c3dc8-a5e4-49a4-a658-fa0f00c2d01f" providerId="ADAL" clId="{48A3873F-B2EB-4FBB-A7D0-B9AC1427642F}" dt="2021-11-11T12:13:05.666" v="5465" actId="478"/>
          <ac:cxnSpMkLst>
            <pc:docMk/>
            <pc:sldMk cId="877848020" sldId="299"/>
            <ac:cxnSpMk id="20" creationId="{18ECD78B-5A5C-40C8-A0F0-EFF0FE33A8C9}"/>
          </ac:cxnSpMkLst>
        </pc:cxnChg>
      </pc:sldChg>
      <pc:sldChg chg="addSp delSp modSp add mod">
        <pc:chgData name="Student - Samuel Sim Wei Xuan" userId="ef0c3dc8-a5e4-49a4-a658-fa0f00c2d01f" providerId="ADAL" clId="{48A3873F-B2EB-4FBB-A7D0-B9AC1427642F}" dt="2021-11-11T12:16:52.130" v="5592" actId="14100"/>
        <pc:sldMkLst>
          <pc:docMk/>
          <pc:sldMk cId="1542098297" sldId="300"/>
        </pc:sldMkLst>
        <pc:spChg chg="mod">
          <ac:chgData name="Student - Samuel Sim Wei Xuan" userId="ef0c3dc8-a5e4-49a4-a658-fa0f00c2d01f" providerId="ADAL" clId="{48A3873F-B2EB-4FBB-A7D0-B9AC1427642F}" dt="2021-11-11T12:15:37.559" v="5570" actId="14100"/>
          <ac:spMkLst>
            <pc:docMk/>
            <pc:sldMk cId="1542098297" sldId="300"/>
            <ac:spMk id="15" creationId="{5CCA58F9-97ED-4DF4-B251-7423FE68D44B}"/>
          </ac:spMkLst>
        </pc:spChg>
        <pc:spChg chg="mod">
          <ac:chgData name="Student - Samuel Sim Wei Xuan" userId="ef0c3dc8-a5e4-49a4-a658-fa0f00c2d01f" providerId="ADAL" clId="{48A3873F-B2EB-4FBB-A7D0-B9AC1427642F}" dt="2021-11-11T12:16:44.756" v="5590" actId="14100"/>
          <ac:spMkLst>
            <pc:docMk/>
            <pc:sldMk cId="1542098297" sldId="300"/>
            <ac:spMk id="17" creationId="{DD7E9B4B-73FD-43BB-8191-99393F0F1B29}"/>
          </ac:spMkLst>
        </pc:spChg>
        <pc:spChg chg="del">
          <ac:chgData name="Student - Samuel Sim Wei Xuan" userId="ef0c3dc8-a5e4-49a4-a658-fa0f00c2d01f" providerId="ADAL" clId="{48A3873F-B2EB-4FBB-A7D0-B9AC1427642F}" dt="2021-11-11T12:15:41.182" v="5572" actId="478"/>
          <ac:spMkLst>
            <pc:docMk/>
            <pc:sldMk cId="1542098297" sldId="300"/>
            <ac:spMk id="18" creationId="{85493AFE-8006-4431-810A-9C60968ADE91}"/>
          </ac:spMkLst>
        </pc:spChg>
        <pc:spChg chg="add mod">
          <ac:chgData name="Student - Samuel Sim Wei Xuan" userId="ef0c3dc8-a5e4-49a4-a658-fa0f00c2d01f" providerId="ADAL" clId="{48A3873F-B2EB-4FBB-A7D0-B9AC1427642F}" dt="2021-11-11T12:16:52.130" v="5592" actId="14100"/>
          <ac:spMkLst>
            <pc:docMk/>
            <pc:sldMk cId="1542098297" sldId="300"/>
            <ac:spMk id="19" creationId="{38BA8A97-B4E0-43D3-A775-7AB15F8CDBC5}"/>
          </ac:spMkLst>
        </pc:spChg>
        <pc:picChg chg="del">
          <ac:chgData name="Student - Samuel Sim Wei Xuan" userId="ef0c3dc8-a5e4-49a4-a658-fa0f00c2d01f" providerId="ADAL" clId="{48A3873F-B2EB-4FBB-A7D0-B9AC1427642F}" dt="2021-11-11T12:16:00.603" v="5575" actId="478"/>
          <ac:picMkLst>
            <pc:docMk/>
            <pc:sldMk cId="1542098297" sldId="300"/>
            <ac:picMk id="10" creationId="{EFBDBFC3-F53B-4A6E-9A39-3F57E355128F}"/>
          </ac:picMkLst>
        </pc:picChg>
        <pc:picChg chg="add del mod ord">
          <ac:chgData name="Student - Samuel Sim Wei Xuan" userId="ef0c3dc8-a5e4-49a4-a658-fa0f00c2d01f" providerId="ADAL" clId="{48A3873F-B2EB-4FBB-A7D0-B9AC1427642F}" dt="2021-11-11T12:16:29.609" v="5583" actId="478"/>
          <ac:picMkLst>
            <pc:docMk/>
            <pc:sldMk cId="1542098297" sldId="300"/>
            <ac:picMk id="14" creationId="{8AA8CB60-0FF1-4BA5-8EF1-1EDEB56C5DE5}"/>
          </ac:picMkLst>
        </pc:picChg>
        <pc:picChg chg="add mod ord">
          <ac:chgData name="Student - Samuel Sim Wei Xuan" userId="ef0c3dc8-a5e4-49a4-a658-fa0f00c2d01f" providerId="ADAL" clId="{48A3873F-B2EB-4FBB-A7D0-B9AC1427642F}" dt="2021-11-11T12:16:41.124" v="5589" actId="208"/>
          <ac:picMkLst>
            <pc:docMk/>
            <pc:sldMk cId="1542098297" sldId="300"/>
            <ac:picMk id="24" creationId="{17803118-E2BF-41DD-9950-E35A8AD1F346}"/>
          </ac:picMkLst>
        </pc:picChg>
        <pc:cxnChg chg="mod">
          <ac:chgData name="Student - Samuel Sim Wei Xuan" userId="ef0c3dc8-a5e4-49a4-a658-fa0f00c2d01f" providerId="ADAL" clId="{48A3873F-B2EB-4FBB-A7D0-B9AC1427642F}" dt="2021-11-11T12:16:44.756" v="5590" actId="14100"/>
          <ac:cxnSpMkLst>
            <pc:docMk/>
            <pc:sldMk cId="1542098297" sldId="300"/>
            <ac:cxnSpMk id="16" creationId="{17DEF92D-A3BB-447C-9C6E-51FDA52FD308}"/>
          </ac:cxnSpMkLst>
        </pc:cxnChg>
      </pc:sldChg>
      <pc:sldChg chg="add del">
        <pc:chgData name="Student - Samuel Sim Wei Xuan" userId="ef0c3dc8-a5e4-49a4-a658-fa0f00c2d01f" providerId="ADAL" clId="{48A3873F-B2EB-4FBB-A7D0-B9AC1427642F}" dt="2021-11-11T12:14:00.409" v="5471"/>
        <pc:sldMkLst>
          <pc:docMk/>
          <pc:sldMk cId="3749165038" sldId="300"/>
        </pc:sldMkLst>
      </pc:sldChg>
      <pc:sldChg chg="modSp add mod">
        <pc:chgData name="Student - Samuel Sim Wei Xuan" userId="ef0c3dc8-a5e4-49a4-a658-fa0f00c2d01f" providerId="ADAL" clId="{48A3873F-B2EB-4FBB-A7D0-B9AC1427642F}" dt="2021-11-11T12:17:47.762" v="5606"/>
        <pc:sldMkLst>
          <pc:docMk/>
          <pc:sldMk cId="1423353210" sldId="301"/>
        </pc:sldMkLst>
        <pc:spChg chg="mod">
          <ac:chgData name="Student - Samuel Sim Wei Xuan" userId="ef0c3dc8-a5e4-49a4-a658-fa0f00c2d01f" providerId="ADAL" clId="{48A3873F-B2EB-4FBB-A7D0-B9AC1427642F}" dt="2021-11-11T12:17:34.618" v="5603" actId="14100"/>
          <ac:spMkLst>
            <pc:docMk/>
            <pc:sldMk cId="1423353210" sldId="301"/>
            <ac:spMk id="15" creationId="{5CCA58F9-97ED-4DF4-B251-7423FE68D44B}"/>
          </ac:spMkLst>
        </pc:spChg>
        <pc:spChg chg="mod">
          <ac:chgData name="Student - Samuel Sim Wei Xuan" userId="ef0c3dc8-a5e4-49a4-a658-fa0f00c2d01f" providerId="ADAL" clId="{48A3873F-B2EB-4FBB-A7D0-B9AC1427642F}" dt="2021-11-11T12:17:30.312" v="5600" actId="14100"/>
          <ac:spMkLst>
            <pc:docMk/>
            <pc:sldMk cId="1423353210" sldId="301"/>
            <ac:spMk id="17" creationId="{DD7E9B4B-73FD-43BB-8191-99393F0F1B29}"/>
          </ac:spMkLst>
        </pc:spChg>
        <pc:spChg chg="mod">
          <ac:chgData name="Student - Samuel Sim Wei Xuan" userId="ef0c3dc8-a5e4-49a4-a658-fa0f00c2d01f" providerId="ADAL" clId="{48A3873F-B2EB-4FBB-A7D0-B9AC1427642F}" dt="2021-11-11T12:17:47.762" v="5606"/>
          <ac:spMkLst>
            <pc:docMk/>
            <pc:sldMk cId="1423353210" sldId="301"/>
            <ac:spMk id="19" creationId="{38BA8A97-B4E0-43D3-A775-7AB15F8CDBC5}"/>
          </ac:spMkLst>
        </pc:spChg>
        <pc:picChg chg="mod">
          <ac:chgData name="Student - Samuel Sim Wei Xuan" userId="ef0c3dc8-a5e4-49a4-a658-fa0f00c2d01f" providerId="ADAL" clId="{48A3873F-B2EB-4FBB-A7D0-B9AC1427642F}" dt="2021-11-11T12:17:32.244" v="5602" actId="1076"/>
          <ac:picMkLst>
            <pc:docMk/>
            <pc:sldMk cId="1423353210" sldId="301"/>
            <ac:picMk id="24" creationId="{17803118-E2BF-41DD-9950-E35A8AD1F346}"/>
          </ac:picMkLst>
        </pc:picChg>
        <pc:cxnChg chg="mod">
          <ac:chgData name="Student - Samuel Sim Wei Xuan" userId="ef0c3dc8-a5e4-49a4-a658-fa0f00c2d01f" providerId="ADAL" clId="{48A3873F-B2EB-4FBB-A7D0-B9AC1427642F}" dt="2021-11-11T12:17:34.618" v="5603" actId="14100"/>
          <ac:cxnSpMkLst>
            <pc:docMk/>
            <pc:sldMk cId="1423353210" sldId="301"/>
            <ac:cxnSpMk id="16" creationId="{17DEF92D-A3BB-447C-9C6E-51FDA52FD308}"/>
          </ac:cxnSpMkLst>
        </pc:cxnChg>
      </pc:sldChg>
      <pc:sldChg chg="addSp delSp modSp add mod">
        <pc:chgData name="Student - Samuel Sim Wei Xuan" userId="ef0c3dc8-a5e4-49a4-a658-fa0f00c2d01f" providerId="ADAL" clId="{48A3873F-B2EB-4FBB-A7D0-B9AC1427642F}" dt="2021-11-11T12:19:38.574" v="5860" actId="1076"/>
        <pc:sldMkLst>
          <pc:docMk/>
          <pc:sldMk cId="603628739" sldId="302"/>
        </pc:sldMkLst>
        <pc:spChg chg="del">
          <ac:chgData name="Student - Samuel Sim Wei Xuan" userId="ef0c3dc8-a5e4-49a4-a658-fa0f00c2d01f" providerId="ADAL" clId="{48A3873F-B2EB-4FBB-A7D0-B9AC1427642F}" dt="2021-11-11T12:18:30.207" v="5613" actId="478"/>
          <ac:spMkLst>
            <pc:docMk/>
            <pc:sldMk cId="603628739" sldId="302"/>
            <ac:spMk id="15" creationId="{5CCA58F9-97ED-4DF4-B251-7423FE68D44B}"/>
          </ac:spMkLst>
        </pc:spChg>
        <pc:spChg chg="del">
          <ac:chgData name="Student - Samuel Sim Wei Xuan" userId="ef0c3dc8-a5e4-49a4-a658-fa0f00c2d01f" providerId="ADAL" clId="{48A3873F-B2EB-4FBB-A7D0-B9AC1427642F}" dt="2021-11-11T12:18:31.590" v="5616" actId="478"/>
          <ac:spMkLst>
            <pc:docMk/>
            <pc:sldMk cId="603628739" sldId="302"/>
            <ac:spMk id="17" creationId="{DD7E9B4B-73FD-43BB-8191-99393F0F1B29}"/>
          </ac:spMkLst>
        </pc:spChg>
        <pc:spChg chg="mod">
          <ac:chgData name="Student - Samuel Sim Wei Xuan" userId="ef0c3dc8-a5e4-49a4-a658-fa0f00c2d01f" providerId="ADAL" clId="{48A3873F-B2EB-4FBB-A7D0-B9AC1427642F}" dt="2021-11-11T12:19:38.574" v="5860" actId="1076"/>
          <ac:spMkLst>
            <pc:docMk/>
            <pc:sldMk cId="603628739" sldId="302"/>
            <ac:spMk id="19" creationId="{38BA8A97-B4E0-43D3-A775-7AB15F8CDBC5}"/>
          </ac:spMkLst>
        </pc:spChg>
        <pc:picChg chg="del">
          <ac:chgData name="Student - Samuel Sim Wei Xuan" userId="ef0c3dc8-a5e4-49a4-a658-fa0f00c2d01f" providerId="ADAL" clId="{48A3873F-B2EB-4FBB-A7D0-B9AC1427642F}" dt="2021-11-11T12:18:13.390" v="5608" actId="478"/>
          <ac:picMkLst>
            <pc:docMk/>
            <pc:sldMk cId="603628739" sldId="302"/>
            <ac:picMk id="7" creationId="{C241C3BE-F4BF-4193-91A3-4B885F574906}"/>
          </ac:picMkLst>
        </pc:picChg>
        <pc:picChg chg="add mod">
          <ac:chgData name="Student - Samuel Sim Wei Xuan" userId="ef0c3dc8-a5e4-49a4-a658-fa0f00c2d01f" providerId="ADAL" clId="{48A3873F-B2EB-4FBB-A7D0-B9AC1427642F}" dt="2021-11-11T12:18:40.867" v="5622" actId="1076"/>
          <ac:picMkLst>
            <pc:docMk/>
            <pc:sldMk cId="603628739" sldId="302"/>
            <ac:picMk id="8" creationId="{E5A9DBF4-8DA4-433F-82A0-A8AF00EB7493}"/>
          </ac:picMkLst>
        </pc:picChg>
        <pc:picChg chg="add mod">
          <ac:chgData name="Student - Samuel Sim Wei Xuan" userId="ef0c3dc8-a5e4-49a4-a658-fa0f00c2d01f" providerId="ADAL" clId="{48A3873F-B2EB-4FBB-A7D0-B9AC1427642F}" dt="2021-11-11T12:18:40.867" v="5622" actId="1076"/>
          <ac:picMkLst>
            <pc:docMk/>
            <pc:sldMk cId="603628739" sldId="302"/>
            <ac:picMk id="10" creationId="{0781F422-014C-486A-B702-8A7BAD95F0AE}"/>
          </ac:picMkLst>
        </pc:picChg>
        <pc:picChg chg="add mod">
          <ac:chgData name="Student - Samuel Sim Wei Xuan" userId="ef0c3dc8-a5e4-49a4-a658-fa0f00c2d01f" providerId="ADAL" clId="{48A3873F-B2EB-4FBB-A7D0-B9AC1427642F}" dt="2021-11-11T12:18:39.276" v="5621" actId="571"/>
          <ac:picMkLst>
            <pc:docMk/>
            <pc:sldMk cId="603628739" sldId="302"/>
            <ac:picMk id="20" creationId="{5243E889-EA4F-4F52-9D3F-26A1102FE848}"/>
          </ac:picMkLst>
        </pc:picChg>
        <pc:picChg chg="add mod">
          <ac:chgData name="Student - Samuel Sim Wei Xuan" userId="ef0c3dc8-a5e4-49a4-a658-fa0f00c2d01f" providerId="ADAL" clId="{48A3873F-B2EB-4FBB-A7D0-B9AC1427642F}" dt="2021-11-11T12:18:39.276" v="5621" actId="571"/>
          <ac:picMkLst>
            <pc:docMk/>
            <pc:sldMk cId="603628739" sldId="302"/>
            <ac:picMk id="22" creationId="{637434D7-4B3F-4820-874D-8521FCC587EE}"/>
          </ac:picMkLst>
        </pc:picChg>
        <pc:picChg chg="del">
          <ac:chgData name="Student - Samuel Sim Wei Xuan" userId="ef0c3dc8-a5e4-49a4-a658-fa0f00c2d01f" providerId="ADAL" clId="{48A3873F-B2EB-4FBB-A7D0-B9AC1427642F}" dt="2021-11-11T12:18:30.872" v="5615" actId="478"/>
          <ac:picMkLst>
            <pc:docMk/>
            <pc:sldMk cId="603628739" sldId="302"/>
            <ac:picMk id="24" creationId="{17803118-E2BF-41DD-9950-E35A8AD1F346}"/>
          </ac:picMkLst>
        </pc:picChg>
        <pc:cxnChg chg="del mod">
          <ac:chgData name="Student - Samuel Sim Wei Xuan" userId="ef0c3dc8-a5e4-49a4-a658-fa0f00c2d01f" providerId="ADAL" clId="{48A3873F-B2EB-4FBB-A7D0-B9AC1427642F}" dt="2021-11-11T12:18:30.564" v="5614" actId="478"/>
          <ac:cxnSpMkLst>
            <pc:docMk/>
            <pc:sldMk cId="603628739" sldId="302"/>
            <ac:cxnSpMk id="16" creationId="{17DEF92D-A3BB-447C-9C6E-51FDA52FD308}"/>
          </ac:cxnSpMkLst>
        </pc:cxnChg>
      </pc:sldChg>
      <pc:sldChg chg="add del">
        <pc:chgData name="Student - Samuel Sim Wei Xuan" userId="ef0c3dc8-a5e4-49a4-a658-fa0f00c2d01f" providerId="ADAL" clId="{48A3873F-B2EB-4FBB-A7D0-B9AC1427642F}" dt="2021-11-11T12:17:37.330" v="5605"/>
        <pc:sldMkLst>
          <pc:docMk/>
          <pc:sldMk cId="2172149653" sldId="302"/>
        </pc:sldMkLst>
      </pc:sldChg>
      <pc:sldChg chg="addSp delSp modSp add mod">
        <pc:chgData name="Student - Samuel Sim Wei Xuan" userId="ef0c3dc8-a5e4-49a4-a658-fa0f00c2d01f" providerId="ADAL" clId="{48A3873F-B2EB-4FBB-A7D0-B9AC1427642F}" dt="2021-11-11T12:29:52.727" v="5898" actId="732"/>
        <pc:sldMkLst>
          <pc:docMk/>
          <pc:sldMk cId="3494527828" sldId="303"/>
        </pc:sldMkLst>
        <pc:picChg chg="del">
          <ac:chgData name="Student - Samuel Sim Wei Xuan" userId="ef0c3dc8-a5e4-49a4-a658-fa0f00c2d01f" providerId="ADAL" clId="{48A3873F-B2EB-4FBB-A7D0-B9AC1427642F}" dt="2021-11-11T12:29:20.091" v="5888" actId="478"/>
          <ac:picMkLst>
            <pc:docMk/>
            <pc:sldMk cId="3494527828" sldId="303"/>
            <ac:picMk id="7" creationId="{1D174241-77D0-49B8-B9A0-4B634137265A}"/>
          </ac:picMkLst>
        </pc:picChg>
        <pc:picChg chg="add mod modCrop">
          <ac:chgData name="Student - Samuel Sim Wei Xuan" userId="ef0c3dc8-a5e4-49a4-a658-fa0f00c2d01f" providerId="ADAL" clId="{48A3873F-B2EB-4FBB-A7D0-B9AC1427642F}" dt="2021-11-11T12:29:52.727" v="5898" actId="732"/>
          <ac:picMkLst>
            <pc:docMk/>
            <pc:sldMk cId="3494527828" sldId="303"/>
            <ac:picMk id="8" creationId="{A5D25376-70D4-44B3-A486-047EBBA05A36}"/>
          </ac:picMkLst>
        </pc:picChg>
      </pc:sldChg>
      <pc:sldChg chg="delSp modSp add mod ord">
        <pc:chgData name="Student - Samuel Sim Wei Xuan" userId="ef0c3dc8-a5e4-49a4-a658-fa0f00c2d01f" providerId="ADAL" clId="{48A3873F-B2EB-4FBB-A7D0-B9AC1427642F}" dt="2021-11-11T12:33:55.166" v="6107" actId="14100"/>
        <pc:sldMkLst>
          <pc:docMk/>
          <pc:sldMk cId="1961169747" sldId="304"/>
        </pc:sldMkLst>
        <pc:spChg chg="mod">
          <ac:chgData name="Student - Samuel Sim Wei Xuan" userId="ef0c3dc8-a5e4-49a4-a658-fa0f00c2d01f" providerId="ADAL" clId="{48A3873F-B2EB-4FBB-A7D0-B9AC1427642F}" dt="2021-11-11T12:33:09.379" v="5907" actId="1076"/>
          <ac:spMkLst>
            <pc:docMk/>
            <pc:sldMk cId="1961169747" sldId="304"/>
            <ac:spMk id="15" creationId="{7335536E-5CE8-49D2-92FA-358B0A582D9D}"/>
          </ac:spMkLst>
        </pc:spChg>
        <pc:spChg chg="del">
          <ac:chgData name="Student - Samuel Sim Wei Xuan" userId="ef0c3dc8-a5e4-49a4-a658-fa0f00c2d01f" providerId="ADAL" clId="{48A3873F-B2EB-4FBB-A7D0-B9AC1427642F}" dt="2021-11-11T12:33:45.443" v="6103" actId="478"/>
          <ac:spMkLst>
            <pc:docMk/>
            <pc:sldMk cId="1961169747" sldId="304"/>
            <ac:spMk id="27" creationId="{A3DACDC2-A51C-4488-8949-CE605E41021E}"/>
          </ac:spMkLst>
        </pc:spChg>
        <pc:spChg chg="mod">
          <ac:chgData name="Student - Samuel Sim Wei Xuan" userId="ef0c3dc8-a5e4-49a4-a658-fa0f00c2d01f" providerId="ADAL" clId="{48A3873F-B2EB-4FBB-A7D0-B9AC1427642F}" dt="2021-11-11T12:33:55.166" v="6107" actId="14100"/>
          <ac:spMkLst>
            <pc:docMk/>
            <pc:sldMk cId="1961169747" sldId="304"/>
            <ac:spMk id="31" creationId="{275C91D8-82CA-4509-9ACB-E1C1AE043B5E}"/>
          </ac:spMkLst>
        </pc:spChg>
        <pc:spChg chg="mod">
          <ac:chgData name="Student - Samuel Sim Wei Xuan" userId="ef0c3dc8-a5e4-49a4-a658-fa0f00c2d01f" providerId="ADAL" clId="{48A3873F-B2EB-4FBB-A7D0-B9AC1427642F}" dt="2021-11-11T12:33:14.223" v="5910" actId="14100"/>
          <ac:spMkLst>
            <pc:docMk/>
            <pc:sldMk cId="1961169747" sldId="304"/>
            <ac:spMk id="38" creationId="{B73CFCF8-A2E7-464F-A8BD-1EFA22CDFBDB}"/>
          </ac:spMkLst>
        </pc:spChg>
        <pc:picChg chg="del">
          <ac:chgData name="Student - Samuel Sim Wei Xuan" userId="ef0c3dc8-a5e4-49a4-a658-fa0f00c2d01f" providerId="ADAL" clId="{48A3873F-B2EB-4FBB-A7D0-B9AC1427642F}" dt="2021-11-11T12:33:44.248" v="6102" actId="478"/>
          <ac:picMkLst>
            <pc:docMk/>
            <pc:sldMk cId="1961169747" sldId="304"/>
            <ac:picMk id="14" creationId="{F96E851C-0FA0-4BCA-AD4B-AC250771093E}"/>
          </ac:picMkLst>
        </pc:picChg>
        <pc:picChg chg="mod">
          <ac:chgData name="Student - Samuel Sim Wei Xuan" userId="ef0c3dc8-a5e4-49a4-a658-fa0f00c2d01f" providerId="ADAL" clId="{48A3873F-B2EB-4FBB-A7D0-B9AC1427642F}" dt="2021-11-11T12:33:48.101" v="6105" actId="14100"/>
          <ac:picMkLst>
            <pc:docMk/>
            <pc:sldMk cId="1961169747" sldId="304"/>
            <ac:picMk id="34" creationId="{12488729-3FC7-46F8-AE95-6920D7B60320}"/>
          </ac:picMkLst>
        </pc:picChg>
        <pc:cxnChg chg="del mod">
          <ac:chgData name="Student - Samuel Sim Wei Xuan" userId="ef0c3dc8-a5e4-49a4-a658-fa0f00c2d01f" providerId="ADAL" clId="{48A3873F-B2EB-4FBB-A7D0-B9AC1427642F}" dt="2021-11-11T12:33:46.373" v="6104" actId="478"/>
          <ac:cxnSpMkLst>
            <pc:docMk/>
            <pc:sldMk cId="1961169747" sldId="304"/>
            <ac:cxnSpMk id="25" creationId="{7A835168-42DA-402A-9779-23BB3302B089}"/>
          </ac:cxnSpMkLst>
        </pc:cxnChg>
      </pc:sldChg>
      <pc:sldChg chg="delSp modSp add mod">
        <pc:chgData name="Student - Samuel Sim Wei Xuan" userId="ef0c3dc8-a5e4-49a4-a658-fa0f00c2d01f" providerId="ADAL" clId="{48A3873F-B2EB-4FBB-A7D0-B9AC1427642F}" dt="2021-11-11T12:34:49.638" v="6189" actId="1076"/>
        <pc:sldMkLst>
          <pc:docMk/>
          <pc:sldMk cId="2390096631" sldId="305"/>
        </pc:sldMkLst>
        <pc:spChg chg="mod">
          <ac:chgData name="Student - Samuel Sim Wei Xuan" userId="ef0c3dc8-a5e4-49a4-a658-fa0f00c2d01f" providerId="ADAL" clId="{48A3873F-B2EB-4FBB-A7D0-B9AC1427642F}" dt="2021-11-11T12:34:43.112" v="6185" actId="14100"/>
          <ac:spMkLst>
            <pc:docMk/>
            <pc:sldMk cId="2390096631" sldId="305"/>
            <ac:spMk id="11" creationId="{C095C119-043D-45BD-96F2-38EBDC6D9F09}"/>
          </ac:spMkLst>
        </pc:spChg>
        <pc:spChg chg="mod">
          <ac:chgData name="Student - Samuel Sim Wei Xuan" userId="ef0c3dc8-a5e4-49a4-a658-fa0f00c2d01f" providerId="ADAL" clId="{48A3873F-B2EB-4FBB-A7D0-B9AC1427642F}" dt="2021-11-11T12:34:49.638" v="6189" actId="1076"/>
          <ac:spMkLst>
            <pc:docMk/>
            <pc:sldMk cId="2390096631" sldId="305"/>
            <ac:spMk id="13" creationId="{04BAFEE1-28F6-4334-AE41-44EB3C2E9607}"/>
          </ac:spMkLst>
        </pc:spChg>
        <pc:spChg chg="del">
          <ac:chgData name="Student - Samuel Sim Wei Xuan" userId="ef0c3dc8-a5e4-49a4-a658-fa0f00c2d01f" providerId="ADAL" clId="{48A3873F-B2EB-4FBB-A7D0-B9AC1427642F}" dt="2021-11-11T12:34:37.247" v="6180" actId="478"/>
          <ac:spMkLst>
            <pc:docMk/>
            <pc:sldMk cId="2390096631" sldId="305"/>
            <ac:spMk id="16" creationId="{00CE27C8-02F4-4397-85DC-AFEDBAE079C2}"/>
          </ac:spMkLst>
        </pc:spChg>
        <pc:spChg chg="del">
          <ac:chgData name="Student - Samuel Sim Wei Xuan" userId="ef0c3dc8-a5e4-49a4-a658-fa0f00c2d01f" providerId="ADAL" clId="{48A3873F-B2EB-4FBB-A7D0-B9AC1427642F}" dt="2021-11-11T12:34:44.584" v="6186" actId="478"/>
          <ac:spMkLst>
            <pc:docMk/>
            <pc:sldMk cId="2390096631" sldId="305"/>
            <ac:spMk id="18" creationId="{48804BCA-0E44-4369-95B7-333E38915C51}"/>
          </ac:spMkLst>
        </pc:spChg>
        <pc:spChg chg="del">
          <ac:chgData name="Student - Samuel Sim Wei Xuan" userId="ef0c3dc8-a5e4-49a4-a658-fa0f00c2d01f" providerId="ADAL" clId="{48A3873F-B2EB-4FBB-A7D0-B9AC1427642F}" dt="2021-11-11T12:34:39.408" v="6183" actId="478"/>
          <ac:spMkLst>
            <pc:docMk/>
            <pc:sldMk cId="2390096631" sldId="305"/>
            <ac:spMk id="24" creationId="{B6265BDF-0946-4CEE-9889-D92F12310E5E}"/>
          </ac:spMkLst>
        </pc:spChg>
        <pc:picChg chg="del">
          <ac:chgData name="Student - Samuel Sim Wei Xuan" userId="ef0c3dc8-a5e4-49a4-a658-fa0f00c2d01f" providerId="ADAL" clId="{48A3873F-B2EB-4FBB-A7D0-B9AC1427642F}" dt="2021-11-11T12:34:36.538" v="6179" actId="478"/>
          <ac:picMkLst>
            <pc:docMk/>
            <pc:sldMk cId="2390096631" sldId="305"/>
            <ac:picMk id="9" creationId="{0444AC36-E9DA-43D0-8CDF-9F39D1D80118}"/>
          </ac:picMkLst>
        </pc:picChg>
        <pc:picChg chg="del">
          <ac:chgData name="Student - Samuel Sim Wei Xuan" userId="ef0c3dc8-a5e4-49a4-a658-fa0f00c2d01f" providerId="ADAL" clId="{48A3873F-B2EB-4FBB-A7D0-B9AC1427642F}" dt="2021-11-11T12:34:36.272" v="6178" actId="478"/>
          <ac:picMkLst>
            <pc:docMk/>
            <pc:sldMk cId="2390096631" sldId="305"/>
            <ac:picMk id="17" creationId="{1F7CECF8-5EDA-4EE0-B5B0-0E3FEFA8BDC0}"/>
          </ac:picMkLst>
        </pc:picChg>
        <pc:cxnChg chg="del mod">
          <ac:chgData name="Student - Samuel Sim Wei Xuan" userId="ef0c3dc8-a5e4-49a4-a658-fa0f00c2d01f" providerId="ADAL" clId="{48A3873F-B2EB-4FBB-A7D0-B9AC1427642F}" dt="2021-11-11T12:34:37.661" v="6181" actId="478"/>
          <ac:cxnSpMkLst>
            <pc:docMk/>
            <pc:sldMk cId="2390096631" sldId="305"/>
            <ac:cxnSpMk id="14" creationId="{D292EB1A-4A0A-461C-89F5-ECD88D37F29E}"/>
          </ac:cxnSpMkLst>
        </pc:cxnChg>
        <pc:cxnChg chg="del mod">
          <ac:chgData name="Student - Samuel Sim Wei Xuan" userId="ef0c3dc8-a5e4-49a4-a658-fa0f00c2d01f" providerId="ADAL" clId="{48A3873F-B2EB-4FBB-A7D0-B9AC1427642F}" dt="2021-11-11T12:34:38.508" v="6182" actId="478"/>
          <ac:cxnSpMkLst>
            <pc:docMk/>
            <pc:sldMk cId="2390096631" sldId="305"/>
            <ac:cxnSpMk id="22" creationId="{21FCE54F-9CFD-4947-897E-BFB573F6FCA4}"/>
          </ac:cxnSpMkLst>
        </pc:cxnChg>
      </pc:sldChg>
      <pc:sldChg chg="addSp delSp modSp add mod">
        <pc:chgData name="Student - Samuel Sim Wei Xuan" userId="ef0c3dc8-a5e4-49a4-a658-fa0f00c2d01f" providerId="ADAL" clId="{48A3873F-B2EB-4FBB-A7D0-B9AC1427642F}" dt="2021-11-11T12:44:27.382" v="6932" actId="20577"/>
        <pc:sldMkLst>
          <pc:docMk/>
          <pc:sldMk cId="4100532031" sldId="306"/>
        </pc:sldMkLst>
        <pc:spChg chg="del">
          <ac:chgData name="Student - Samuel Sim Wei Xuan" userId="ef0c3dc8-a5e4-49a4-a658-fa0f00c2d01f" providerId="ADAL" clId="{48A3873F-B2EB-4FBB-A7D0-B9AC1427642F}" dt="2021-11-11T12:37:17.889" v="6221" actId="478"/>
          <ac:spMkLst>
            <pc:docMk/>
            <pc:sldMk cId="4100532031" sldId="306"/>
            <ac:spMk id="18" creationId="{5CCDDE90-6881-4AD8-9E55-1FD8B3A1A4A6}"/>
          </ac:spMkLst>
        </pc:spChg>
        <pc:spChg chg="del">
          <ac:chgData name="Student - Samuel Sim Wei Xuan" userId="ef0c3dc8-a5e4-49a4-a658-fa0f00c2d01f" providerId="ADAL" clId="{48A3873F-B2EB-4FBB-A7D0-B9AC1427642F}" dt="2021-11-11T12:37:19.609" v="6224" actId="478"/>
          <ac:spMkLst>
            <pc:docMk/>
            <pc:sldMk cId="4100532031" sldId="306"/>
            <ac:spMk id="20" creationId="{A2C22C8D-12F8-4B61-ACDC-3CCF94702A0C}"/>
          </ac:spMkLst>
        </pc:spChg>
        <pc:spChg chg="mod">
          <ac:chgData name="Student - Samuel Sim Wei Xuan" userId="ef0c3dc8-a5e4-49a4-a658-fa0f00c2d01f" providerId="ADAL" clId="{48A3873F-B2EB-4FBB-A7D0-B9AC1427642F}" dt="2021-11-11T12:40:29.454" v="6698" actId="20577"/>
          <ac:spMkLst>
            <pc:docMk/>
            <pc:sldMk cId="4100532031" sldId="306"/>
            <ac:spMk id="21" creationId="{324733AC-C6C2-4D53-BFA7-D64FE8432D89}"/>
          </ac:spMkLst>
        </pc:spChg>
        <pc:spChg chg="del">
          <ac:chgData name="Student - Samuel Sim Wei Xuan" userId="ef0c3dc8-a5e4-49a4-a658-fa0f00c2d01f" providerId="ADAL" clId="{48A3873F-B2EB-4FBB-A7D0-B9AC1427642F}" dt="2021-11-11T12:37:18.976" v="6223" actId="478"/>
          <ac:spMkLst>
            <pc:docMk/>
            <pc:sldMk cId="4100532031" sldId="306"/>
            <ac:spMk id="32" creationId="{20EDAD74-6009-4199-9D60-AC2871039F21}"/>
          </ac:spMkLst>
        </pc:spChg>
        <pc:spChg chg="del">
          <ac:chgData name="Student - Samuel Sim Wei Xuan" userId="ef0c3dc8-a5e4-49a4-a658-fa0f00c2d01f" providerId="ADAL" clId="{48A3873F-B2EB-4FBB-A7D0-B9AC1427642F}" dt="2021-11-11T12:37:18.206" v="6222" actId="478"/>
          <ac:spMkLst>
            <pc:docMk/>
            <pc:sldMk cId="4100532031" sldId="306"/>
            <ac:spMk id="35" creationId="{F27A5DD2-5A5F-400F-95A0-F3AF25599F6A}"/>
          </ac:spMkLst>
        </pc:spChg>
        <pc:spChg chg="del">
          <ac:chgData name="Student - Samuel Sim Wei Xuan" userId="ef0c3dc8-a5e4-49a4-a658-fa0f00c2d01f" providerId="ADAL" clId="{48A3873F-B2EB-4FBB-A7D0-B9AC1427642F}" dt="2021-11-11T12:36:51.647" v="6220" actId="478"/>
          <ac:spMkLst>
            <pc:docMk/>
            <pc:sldMk cId="4100532031" sldId="306"/>
            <ac:spMk id="40" creationId="{F39EE42F-B00F-408A-95DE-4FE698567BA6}"/>
          </ac:spMkLst>
        </pc:spChg>
        <pc:spChg chg="del mod">
          <ac:chgData name="Student - Samuel Sim Wei Xuan" userId="ef0c3dc8-a5e4-49a4-a658-fa0f00c2d01f" providerId="ADAL" clId="{48A3873F-B2EB-4FBB-A7D0-B9AC1427642F}" dt="2021-11-11T12:40:40.557" v="6719" actId="478"/>
          <ac:spMkLst>
            <pc:docMk/>
            <pc:sldMk cId="4100532031" sldId="306"/>
            <ac:spMk id="41" creationId="{A85194D2-393A-4139-827D-6220D012768E}"/>
          </ac:spMkLst>
        </pc:spChg>
        <pc:spChg chg="mod">
          <ac:chgData name="Student - Samuel Sim Wei Xuan" userId="ef0c3dc8-a5e4-49a4-a658-fa0f00c2d01f" providerId="ADAL" clId="{48A3873F-B2EB-4FBB-A7D0-B9AC1427642F}" dt="2021-11-11T12:44:27.382" v="6932" actId="20577"/>
          <ac:spMkLst>
            <pc:docMk/>
            <pc:sldMk cId="4100532031" sldId="306"/>
            <ac:spMk id="46" creationId="{271F1A6A-C3F3-490A-BEB4-E88D5C053F21}"/>
          </ac:spMkLst>
        </pc:spChg>
        <pc:grpChg chg="del">
          <ac:chgData name="Student - Samuel Sim Wei Xuan" userId="ef0c3dc8-a5e4-49a4-a658-fa0f00c2d01f" providerId="ADAL" clId="{48A3873F-B2EB-4FBB-A7D0-B9AC1427642F}" dt="2021-11-11T12:36:51.362" v="6219" actId="478"/>
          <ac:grpSpMkLst>
            <pc:docMk/>
            <pc:sldMk cId="4100532031" sldId="306"/>
            <ac:grpSpMk id="15" creationId="{5C37597C-83D1-40A0-830A-16683B5595A7}"/>
          </ac:grpSpMkLst>
        </pc:grpChg>
        <pc:picChg chg="add mod modCrop">
          <ac:chgData name="Student - Samuel Sim Wei Xuan" userId="ef0c3dc8-a5e4-49a4-a658-fa0f00c2d01f" providerId="ADAL" clId="{48A3873F-B2EB-4FBB-A7D0-B9AC1427642F}" dt="2021-11-11T12:43:23.042" v="6752" actId="1076"/>
          <ac:picMkLst>
            <pc:docMk/>
            <pc:sldMk cId="4100532031" sldId="306"/>
            <ac:picMk id="7" creationId="{E0D61D62-EDEC-4964-928B-E99E352E182D}"/>
          </ac:picMkLst>
        </pc:picChg>
        <pc:picChg chg="add mod">
          <ac:chgData name="Student - Samuel Sim Wei Xuan" userId="ef0c3dc8-a5e4-49a4-a658-fa0f00c2d01f" providerId="ADAL" clId="{48A3873F-B2EB-4FBB-A7D0-B9AC1427642F}" dt="2021-11-11T12:43:23.042" v="6752" actId="1076"/>
          <ac:picMkLst>
            <pc:docMk/>
            <pc:sldMk cId="4100532031" sldId="306"/>
            <ac:picMk id="10" creationId="{86132610-9DB5-4C40-AC40-190DDC4CA6D1}"/>
          </ac:picMkLst>
        </pc:picChg>
        <pc:picChg chg="add mod modCrop">
          <ac:chgData name="Student - Samuel Sim Wei Xuan" userId="ef0c3dc8-a5e4-49a4-a658-fa0f00c2d01f" providerId="ADAL" clId="{48A3873F-B2EB-4FBB-A7D0-B9AC1427642F}" dt="2021-11-11T12:43:23.042" v="6752" actId="1076"/>
          <ac:picMkLst>
            <pc:docMk/>
            <pc:sldMk cId="4100532031" sldId="306"/>
            <ac:picMk id="16" creationId="{E20B2698-408E-4AFE-951C-B0F53E9A9488}"/>
          </ac:picMkLst>
        </pc:picChg>
        <pc:picChg chg="del">
          <ac:chgData name="Student - Samuel Sim Wei Xuan" userId="ef0c3dc8-a5e4-49a4-a658-fa0f00c2d01f" providerId="ADAL" clId="{48A3873F-B2EB-4FBB-A7D0-B9AC1427642F}" dt="2021-11-11T12:36:50.726" v="6218" actId="478"/>
          <ac:picMkLst>
            <pc:docMk/>
            <pc:sldMk cId="4100532031" sldId="306"/>
            <ac:picMk id="49" creationId="{F376AEF0-2433-4372-8E75-B88AC1AC404D}"/>
          </ac:picMkLst>
        </pc:picChg>
        <pc:cxnChg chg="del mod">
          <ac:chgData name="Student - Samuel Sim Wei Xuan" userId="ef0c3dc8-a5e4-49a4-a658-fa0f00c2d01f" providerId="ADAL" clId="{48A3873F-B2EB-4FBB-A7D0-B9AC1427642F}" dt="2021-11-11T12:37:19.892" v="6225" actId="478"/>
          <ac:cxnSpMkLst>
            <pc:docMk/>
            <pc:sldMk cId="4100532031" sldId="306"/>
            <ac:cxnSpMk id="19" creationId="{A843E8A8-00A1-4029-9994-A666C339AC44}"/>
          </ac:cxnSpMkLst>
        </pc:cxnChg>
        <pc:cxnChg chg="del mod">
          <ac:chgData name="Student - Samuel Sim Wei Xuan" userId="ef0c3dc8-a5e4-49a4-a658-fa0f00c2d01f" providerId="ADAL" clId="{48A3873F-B2EB-4FBB-A7D0-B9AC1427642F}" dt="2021-11-11T12:37:20.300" v="6226" actId="478"/>
          <ac:cxnSpMkLst>
            <pc:docMk/>
            <pc:sldMk cId="4100532031" sldId="306"/>
            <ac:cxnSpMk id="33" creationId="{D1D620DB-3489-4D53-A817-F8437F9006A7}"/>
          </ac:cxnSpMkLst>
        </pc:cxnChg>
        <pc:cxnChg chg="del mod">
          <ac:chgData name="Student - Samuel Sim Wei Xuan" userId="ef0c3dc8-a5e4-49a4-a658-fa0f00c2d01f" providerId="ADAL" clId="{48A3873F-B2EB-4FBB-A7D0-B9AC1427642F}" dt="2021-11-11T12:37:20.977" v="6227" actId="478"/>
          <ac:cxnSpMkLst>
            <pc:docMk/>
            <pc:sldMk cId="4100532031" sldId="306"/>
            <ac:cxnSpMk id="36" creationId="{ECDC16EA-5A58-4EDA-9023-D3342212B44B}"/>
          </ac:cxnSpMkLst>
        </pc:cxnChg>
      </pc:sldChg>
      <pc:sldMasterChg chg="setBg modSldLayout">
        <pc:chgData name="Student - Samuel Sim Wei Xuan" userId="ef0c3dc8-a5e4-49a4-a658-fa0f00c2d01f" providerId="ADAL" clId="{48A3873F-B2EB-4FBB-A7D0-B9AC1427642F}" dt="2021-11-11T06:40:52.403" v="33"/>
        <pc:sldMasterMkLst>
          <pc:docMk/>
          <pc:sldMasterMk cId="496954076" sldId="2147483648"/>
        </pc:sldMasterMkLst>
        <pc:sldLayoutChg chg="setBg">
          <pc:chgData name="Student - Samuel Sim Wei Xuan" userId="ef0c3dc8-a5e4-49a4-a658-fa0f00c2d01f" providerId="ADAL" clId="{48A3873F-B2EB-4FBB-A7D0-B9AC1427642F}" dt="2021-11-11T06:40:52.403" v="33"/>
          <pc:sldLayoutMkLst>
            <pc:docMk/>
            <pc:sldMasterMk cId="496954076" sldId="2147483648"/>
            <pc:sldLayoutMk cId="1554183382" sldId="2147483649"/>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3929339516" sldId="2147483650"/>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3961774281" sldId="2147483651"/>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2089362293" sldId="2147483652"/>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4180472795" sldId="2147483653"/>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2003970721" sldId="2147483654"/>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1478391886" sldId="2147483655"/>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3451495447" sldId="2147483656"/>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2846337097" sldId="2147483657"/>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1575570846" sldId="2147483658"/>
          </pc:sldLayoutMkLst>
        </pc:sldLayoutChg>
        <pc:sldLayoutChg chg="setBg">
          <pc:chgData name="Student - Samuel Sim Wei Xuan" userId="ef0c3dc8-a5e4-49a4-a658-fa0f00c2d01f" providerId="ADAL" clId="{48A3873F-B2EB-4FBB-A7D0-B9AC1427642F}" dt="2021-11-11T06:40:52.403" v="33"/>
          <pc:sldLayoutMkLst>
            <pc:docMk/>
            <pc:sldMasterMk cId="496954076" sldId="2147483648"/>
            <pc:sldLayoutMk cId="2710424007" sldId="2147483659"/>
          </pc:sldLayoutMkLst>
        </pc:sldLayoutChg>
      </pc:sldMasterChg>
    </pc:docChg>
  </pc:docChgLst>
  <pc:docChgLst>
    <pc:chgData name="Student - Samuel Sim Wei Xuan" userId="ef0c3dc8-a5e4-49a4-a658-fa0f00c2d01f" providerId="ADAL" clId="{652998F9-D9FC-4BAC-8AA8-41993C429469}"/>
    <pc:docChg chg="undo custSel addSld delSld modSld sldOrd">
      <pc:chgData name="Student - Samuel Sim Wei Xuan" userId="ef0c3dc8-a5e4-49a4-a658-fa0f00c2d01f" providerId="ADAL" clId="{652998F9-D9FC-4BAC-8AA8-41993C429469}" dt="2021-11-10T17:25:10.591" v="3374" actId="47"/>
      <pc:docMkLst>
        <pc:docMk/>
      </pc:docMkLst>
      <pc:sldChg chg="addSp delSp modSp mod">
        <pc:chgData name="Student - Samuel Sim Wei Xuan" userId="ef0c3dc8-a5e4-49a4-a658-fa0f00c2d01f" providerId="ADAL" clId="{652998F9-D9FC-4BAC-8AA8-41993C429469}" dt="2021-11-10T17:23:33.393" v="3293" actId="14100"/>
        <pc:sldMkLst>
          <pc:docMk/>
          <pc:sldMk cId="0" sldId="257"/>
        </pc:sldMkLst>
        <pc:spChg chg="del">
          <ac:chgData name="Student - Samuel Sim Wei Xuan" userId="ef0c3dc8-a5e4-49a4-a658-fa0f00c2d01f" providerId="ADAL" clId="{652998F9-D9FC-4BAC-8AA8-41993C429469}" dt="2021-11-10T12:40:19.072" v="34" actId="478"/>
          <ac:spMkLst>
            <pc:docMk/>
            <pc:sldMk cId="0" sldId="257"/>
            <ac:spMk id="2" creationId="{00000000-0000-0000-0000-000000000000}"/>
          </ac:spMkLst>
        </pc:spChg>
        <pc:spChg chg="mod">
          <ac:chgData name="Student - Samuel Sim Wei Xuan" userId="ef0c3dc8-a5e4-49a4-a658-fa0f00c2d01f" providerId="ADAL" clId="{652998F9-D9FC-4BAC-8AA8-41993C429469}" dt="2021-11-10T12:40:28.757" v="41" actId="164"/>
          <ac:spMkLst>
            <pc:docMk/>
            <pc:sldMk cId="0" sldId="257"/>
            <ac:spMk id="4" creationId="{00000000-0000-0000-0000-000000000000}"/>
          </ac:spMkLst>
        </pc:spChg>
        <pc:spChg chg="mod">
          <ac:chgData name="Student - Samuel Sim Wei Xuan" userId="ef0c3dc8-a5e4-49a4-a658-fa0f00c2d01f" providerId="ADAL" clId="{652998F9-D9FC-4BAC-8AA8-41993C429469}" dt="2021-11-10T12:43:10.384" v="134" actId="12788"/>
          <ac:spMkLst>
            <pc:docMk/>
            <pc:sldMk cId="0" sldId="257"/>
            <ac:spMk id="6" creationId="{00000000-0000-0000-0000-000000000000}"/>
          </ac:spMkLst>
        </pc:spChg>
        <pc:spChg chg="del mod">
          <ac:chgData name="Student - Samuel Sim Wei Xuan" userId="ef0c3dc8-a5e4-49a4-a658-fa0f00c2d01f" providerId="ADAL" clId="{652998F9-D9FC-4BAC-8AA8-41993C429469}" dt="2021-11-10T12:40:03.475" v="24" actId="478"/>
          <ac:spMkLst>
            <pc:docMk/>
            <pc:sldMk cId="0" sldId="257"/>
            <ac:spMk id="8" creationId="{00000000-0000-0000-0000-000000000000}"/>
          </ac:spMkLst>
        </pc:spChg>
        <pc:spChg chg="mod">
          <ac:chgData name="Student - Samuel Sim Wei Xuan" userId="ef0c3dc8-a5e4-49a4-a658-fa0f00c2d01f" providerId="ADAL" clId="{652998F9-D9FC-4BAC-8AA8-41993C429469}" dt="2021-11-10T12:40:28.757" v="41" actId="164"/>
          <ac:spMkLst>
            <pc:docMk/>
            <pc:sldMk cId="0" sldId="257"/>
            <ac:spMk id="12" creationId="{00000000-0000-0000-0000-000000000000}"/>
          </ac:spMkLst>
        </pc:spChg>
        <pc:spChg chg="del mod">
          <ac:chgData name="Student - Samuel Sim Wei Xuan" userId="ef0c3dc8-a5e4-49a4-a658-fa0f00c2d01f" providerId="ADAL" clId="{652998F9-D9FC-4BAC-8AA8-41993C429469}" dt="2021-11-10T12:40:21.638" v="38" actId="478"/>
          <ac:spMkLst>
            <pc:docMk/>
            <pc:sldMk cId="0" sldId="257"/>
            <ac:spMk id="13" creationId="{00000000-0000-0000-0000-000000000000}"/>
          </ac:spMkLst>
        </pc:spChg>
        <pc:spChg chg="add mod">
          <ac:chgData name="Student - Samuel Sim Wei Xuan" userId="ef0c3dc8-a5e4-49a4-a658-fa0f00c2d01f" providerId="ADAL" clId="{652998F9-D9FC-4BAC-8AA8-41993C429469}" dt="2021-11-10T14:35:37.496" v="979" actId="1076"/>
          <ac:spMkLst>
            <pc:docMk/>
            <pc:sldMk cId="0" sldId="257"/>
            <ac:spMk id="15" creationId="{7335536E-5CE8-49D2-92FA-358B0A582D9D}"/>
          </ac:spMkLst>
        </pc:spChg>
        <pc:spChg chg="del">
          <ac:chgData name="Student - Samuel Sim Wei Xuan" userId="ef0c3dc8-a5e4-49a4-a658-fa0f00c2d01f" providerId="ADAL" clId="{652998F9-D9FC-4BAC-8AA8-41993C429469}" dt="2021-11-10T12:40:26.848" v="40" actId="478"/>
          <ac:spMkLst>
            <pc:docMk/>
            <pc:sldMk cId="0" sldId="257"/>
            <ac:spMk id="17" creationId="{8F00ACC0-4076-4512-A6B9-847F93B081F6}"/>
          </ac:spMkLst>
        </pc:spChg>
        <pc:spChg chg="add del mod">
          <ac:chgData name="Student - Samuel Sim Wei Xuan" userId="ef0c3dc8-a5e4-49a4-a658-fa0f00c2d01f" providerId="ADAL" clId="{652998F9-D9FC-4BAC-8AA8-41993C429469}" dt="2021-11-10T12:40:33.643" v="49" actId="22"/>
          <ac:spMkLst>
            <pc:docMk/>
            <pc:sldMk cId="0" sldId="257"/>
            <ac:spMk id="20" creationId="{CB15D107-A264-41CA-BA04-D4601F711251}"/>
          </ac:spMkLst>
        </pc:spChg>
        <pc:spChg chg="add mod">
          <ac:chgData name="Student - Samuel Sim Wei Xuan" userId="ef0c3dc8-a5e4-49a4-a658-fa0f00c2d01f" providerId="ADAL" clId="{652998F9-D9FC-4BAC-8AA8-41993C429469}" dt="2021-11-10T12:43:40.972" v="139" actId="1076"/>
          <ac:spMkLst>
            <pc:docMk/>
            <pc:sldMk cId="0" sldId="257"/>
            <ac:spMk id="21" creationId="{324733AC-C6C2-4D53-BFA7-D64FE8432D89}"/>
          </ac:spMkLst>
        </pc:spChg>
        <pc:spChg chg="add mod">
          <ac:chgData name="Student - Samuel Sim Wei Xuan" userId="ef0c3dc8-a5e4-49a4-a658-fa0f00c2d01f" providerId="ADAL" clId="{652998F9-D9FC-4BAC-8AA8-41993C429469}" dt="2021-11-10T12:43:35.825" v="138" actId="12788"/>
          <ac:spMkLst>
            <pc:docMk/>
            <pc:sldMk cId="0" sldId="257"/>
            <ac:spMk id="23" creationId="{D65F253B-401E-4175-8AB3-4440D668FCAF}"/>
          </ac:spMkLst>
        </pc:spChg>
        <pc:spChg chg="add mod">
          <ac:chgData name="Student - Samuel Sim Wei Xuan" userId="ef0c3dc8-a5e4-49a4-a658-fa0f00c2d01f" providerId="ADAL" clId="{652998F9-D9FC-4BAC-8AA8-41993C429469}" dt="2021-11-10T17:11:05.485" v="2747" actId="14100"/>
          <ac:spMkLst>
            <pc:docMk/>
            <pc:sldMk cId="0" sldId="257"/>
            <ac:spMk id="27" creationId="{A3DACDC2-A51C-4488-8949-CE605E41021E}"/>
          </ac:spMkLst>
        </pc:spChg>
        <pc:spChg chg="add del mod">
          <ac:chgData name="Student - Samuel Sim Wei Xuan" userId="ef0c3dc8-a5e4-49a4-a658-fa0f00c2d01f" providerId="ADAL" clId="{652998F9-D9FC-4BAC-8AA8-41993C429469}" dt="2021-11-10T14:32:40.753" v="712" actId="478"/>
          <ac:spMkLst>
            <pc:docMk/>
            <pc:sldMk cId="0" sldId="257"/>
            <ac:spMk id="29" creationId="{E72539EE-AEA2-453C-A9E2-6E5FD95CD9B5}"/>
          </ac:spMkLst>
        </pc:spChg>
        <pc:spChg chg="add mod">
          <ac:chgData name="Student - Samuel Sim Wei Xuan" userId="ef0c3dc8-a5e4-49a4-a658-fa0f00c2d01f" providerId="ADAL" clId="{652998F9-D9FC-4BAC-8AA8-41993C429469}" dt="2021-11-10T17:23:33.393" v="3293" actId="14100"/>
          <ac:spMkLst>
            <pc:docMk/>
            <pc:sldMk cId="0" sldId="257"/>
            <ac:spMk id="31" creationId="{275C91D8-82CA-4509-9ACB-E1C1AE043B5E}"/>
          </ac:spMkLst>
        </pc:spChg>
        <pc:spChg chg="add mod">
          <ac:chgData name="Student - Samuel Sim Wei Xuan" userId="ef0c3dc8-a5e4-49a4-a658-fa0f00c2d01f" providerId="ADAL" clId="{652998F9-D9FC-4BAC-8AA8-41993C429469}" dt="2021-11-10T17:17:24.817" v="3103" actId="1076"/>
          <ac:spMkLst>
            <pc:docMk/>
            <pc:sldMk cId="0" sldId="257"/>
            <ac:spMk id="38" creationId="{B73CFCF8-A2E7-464F-A8BD-1EFA22CDFBDB}"/>
          </ac:spMkLst>
        </pc:spChg>
        <pc:grpChg chg="add mod">
          <ac:chgData name="Student - Samuel Sim Wei Xuan" userId="ef0c3dc8-a5e4-49a4-a658-fa0f00c2d01f" providerId="ADAL" clId="{652998F9-D9FC-4BAC-8AA8-41993C429469}" dt="2021-11-10T12:43:31.839" v="137" actId="12788"/>
          <ac:grpSpMkLst>
            <pc:docMk/>
            <pc:sldMk cId="0" sldId="257"/>
            <ac:grpSpMk id="3" creationId="{E7FEB452-A057-48A5-8940-7FD597FE20AB}"/>
          </ac:grpSpMkLst>
        </pc:grpChg>
        <pc:grpChg chg="mod">
          <ac:chgData name="Student - Samuel Sim Wei Xuan" userId="ef0c3dc8-a5e4-49a4-a658-fa0f00c2d01f" providerId="ADAL" clId="{652998F9-D9FC-4BAC-8AA8-41993C429469}" dt="2021-11-10T12:40:28.757" v="41" actId="164"/>
          <ac:grpSpMkLst>
            <pc:docMk/>
            <pc:sldMk cId="0" sldId="257"/>
            <ac:grpSpMk id="5" creationId="{00000000-0000-0000-0000-000000000000}"/>
          </ac:grpSpMkLst>
        </pc:grpChg>
        <pc:grpChg chg="del">
          <ac:chgData name="Student - Samuel Sim Wei Xuan" userId="ef0c3dc8-a5e4-49a4-a658-fa0f00c2d01f" providerId="ADAL" clId="{652998F9-D9FC-4BAC-8AA8-41993C429469}" dt="2021-11-10T12:40:19.847" v="36" actId="478"/>
          <ac:grpSpMkLst>
            <pc:docMk/>
            <pc:sldMk cId="0" sldId="257"/>
            <ac:grpSpMk id="22" creationId="{C6F5DF9A-DF89-493E-BFD1-094860806D22}"/>
          </ac:grpSpMkLst>
        </pc:grpChg>
        <pc:picChg chg="add mod">
          <ac:chgData name="Student - Samuel Sim Wei Xuan" userId="ef0c3dc8-a5e4-49a4-a658-fa0f00c2d01f" providerId="ADAL" clId="{652998F9-D9FC-4BAC-8AA8-41993C429469}" dt="2021-11-10T14:35:41.216" v="982" actId="1076"/>
          <ac:picMkLst>
            <pc:docMk/>
            <pc:sldMk cId="0" sldId="257"/>
            <ac:picMk id="10" creationId="{9CE86F25-4A03-464C-8790-CFB03F144E09}"/>
          </ac:picMkLst>
        </pc:picChg>
        <pc:picChg chg="add mod modCrop">
          <ac:chgData name="Student - Samuel Sim Wei Xuan" userId="ef0c3dc8-a5e4-49a4-a658-fa0f00c2d01f" providerId="ADAL" clId="{652998F9-D9FC-4BAC-8AA8-41993C429469}" dt="2021-11-10T17:17:08.416" v="3102" actId="208"/>
          <ac:picMkLst>
            <pc:docMk/>
            <pc:sldMk cId="0" sldId="257"/>
            <ac:picMk id="14" creationId="{F96E851C-0FA0-4BCA-AD4B-AC250771093E}"/>
          </ac:picMkLst>
        </pc:picChg>
        <pc:picChg chg="del">
          <ac:chgData name="Student - Samuel Sim Wei Xuan" userId="ef0c3dc8-a5e4-49a4-a658-fa0f00c2d01f" providerId="ADAL" clId="{652998F9-D9FC-4BAC-8AA8-41993C429469}" dt="2021-11-10T12:40:19.503" v="35" actId="478"/>
          <ac:picMkLst>
            <pc:docMk/>
            <pc:sldMk cId="0" sldId="257"/>
            <ac:picMk id="18" creationId="{F22445BE-0006-4931-B55C-444D007EADD0}"/>
          </ac:picMkLst>
        </pc:picChg>
        <pc:picChg chg="add del mod">
          <ac:chgData name="Student - Samuel Sim Wei Xuan" userId="ef0c3dc8-a5e4-49a4-a658-fa0f00c2d01f" providerId="ADAL" clId="{652998F9-D9FC-4BAC-8AA8-41993C429469}" dt="2021-11-10T14:34:09.207" v="861" actId="478"/>
          <ac:picMkLst>
            <pc:docMk/>
            <pc:sldMk cId="0" sldId="257"/>
            <ac:picMk id="32" creationId="{9D3116D6-E230-40B3-874A-DB7E687FB735}"/>
          </ac:picMkLst>
        </pc:picChg>
        <pc:picChg chg="add del mod">
          <ac:chgData name="Student - Samuel Sim Wei Xuan" userId="ef0c3dc8-a5e4-49a4-a658-fa0f00c2d01f" providerId="ADAL" clId="{652998F9-D9FC-4BAC-8AA8-41993C429469}" dt="2021-11-10T17:17:24.817" v="3103" actId="1076"/>
          <ac:picMkLst>
            <pc:docMk/>
            <pc:sldMk cId="0" sldId="257"/>
            <ac:picMk id="34" creationId="{12488729-3FC7-46F8-AE95-6920D7B60320}"/>
          </ac:picMkLst>
        </pc:picChg>
        <pc:picChg chg="del">
          <ac:chgData name="Student - Samuel Sim Wei Xuan" userId="ef0c3dc8-a5e4-49a4-a658-fa0f00c2d01f" providerId="ADAL" clId="{652998F9-D9FC-4BAC-8AA8-41993C429469}" dt="2021-11-10T12:40:22.274" v="39" actId="478"/>
          <ac:picMkLst>
            <pc:docMk/>
            <pc:sldMk cId="0" sldId="257"/>
            <ac:picMk id="1026" creationId="{BAFA02F7-D4EA-405A-A315-35FB8BD27AC6}"/>
          </ac:picMkLst>
        </pc:picChg>
        <pc:cxnChg chg="add mod ord">
          <ac:chgData name="Student - Samuel Sim Wei Xuan" userId="ef0c3dc8-a5e4-49a4-a658-fa0f00c2d01f" providerId="ADAL" clId="{652998F9-D9FC-4BAC-8AA8-41993C429469}" dt="2021-11-10T17:17:30.589" v="3105" actId="166"/>
          <ac:cxnSpMkLst>
            <pc:docMk/>
            <pc:sldMk cId="0" sldId="257"/>
            <ac:cxnSpMk id="25" creationId="{7A835168-42DA-402A-9779-23BB3302B089}"/>
          </ac:cxnSpMkLst>
        </pc:cxnChg>
      </pc:sldChg>
      <pc:sldChg chg="addSp delSp modSp add mod ord">
        <pc:chgData name="Student - Samuel Sim Wei Xuan" userId="ef0c3dc8-a5e4-49a4-a658-fa0f00c2d01f" providerId="ADAL" clId="{652998F9-D9FC-4BAC-8AA8-41993C429469}" dt="2021-11-10T17:05:14.114" v="2205" actId="120"/>
        <pc:sldMkLst>
          <pc:docMk/>
          <pc:sldMk cId="2172209316" sldId="258"/>
        </pc:sldMkLst>
        <pc:spChg chg="add mod">
          <ac:chgData name="Student - Samuel Sim Wei Xuan" userId="ef0c3dc8-a5e4-49a4-a658-fa0f00c2d01f" providerId="ADAL" clId="{652998F9-D9FC-4BAC-8AA8-41993C429469}" dt="2021-11-10T14:24:09.328" v="229" actId="14100"/>
          <ac:spMkLst>
            <pc:docMk/>
            <pc:sldMk cId="2172209316" sldId="258"/>
            <ac:spMk id="18" creationId="{5CCDDE90-6881-4AD8-9E55-1FD8B3A1A4A6}"/>
          </ac:spMkLst>
        </pc:spChg>
        <pc:spChg chg="add mod">
          <ac:chgData name="Student - Samuel Sim Wei Xuan" userId="ef0c3dc8-a5e4-49a4-a658-fa0f00c2d01f" providerId="ADAL" clId="{652998F9-D9FC-4BAC-8AA8-41993C429469}" dt="2021-11-10T14:25:03.259" v="252" actId="1076"/>
          <ac:spMkLst>
            <pc:docMk/>
            <pc:sldMk cId="2172209316" sldId="258"/>
            <ac:spMk id="20" creationId="{A2C22C8D-12F8-4B61-ACDC-3CCF94702A0C}"/>
          </ac:spMkLst>
        </pc:spChg>
        <pc:spChg chg="mod">
          <ac:chgData name="Student - Samuel Sim Wei Xuan" userId="ef0c3dc8-a5e4-49a4-a658-fa0f00c2d01f" providerId="ADAL" clId="{652998F9-D9FC-4BAC-8AA8-41993C429469}" dt="2021-11-10T14:21:56.967" v="202" actId="20577"/>
          <ac:spMkLst>
            <pc:docMk/>
            <pc:sldMk cId="2172209316" sldId="258"/>
            <ac:spMk id="21" creationId="{324733AC-C6C2-4D53-BFA7-D64FE8432D89}"/>
          </ac:spMkLst>
        </pc:spChg>
        <pc:spChg chg="add mod">
          <ac:chgData name="Student - Samuel Sim Wei Xuan" userId="ef0c3dc8-a5e4-49a4-a658-fa0f00c2d01f" providerId="ADAL" clId="{652998F9-D9FC-4BAC-8AA8-41993C429469}" dt="2021-11-10T14:24:46.683" v="246" actId="1035"/>
          <ac:spMkLst>
            <pc:docMk/>
            <pc:sldMk cId="2172209316" sldId="258"/>
            <ac:spMk id="32" creationId="{20EDAD74-6009-4199-9D60-AC2871039F21}"/>
          </ac:spMkLst>
        </pc:spChg>
        <pc:spChg chg="add mod">
          <ac:chgData name="Student - Samuel Sim Wei Xuan" userId="ef0c3dc8-a5e4-49a4-a658-fa0f00c2d01f" providerId="ADAL" clId="{652998F9-D9FC-4BAC-8AA8-41993C429469}" dt="2021-11-10T14:27:22.770" v="532" actId="1036"/>
          <ac:spMkLst>
            <pc:docMk/>
            <pc:sldMk cId="2172209316" sldId="258"/>
            <ac:spMk id="35" creationId="{F27A5DD2-5A5F-400F-95A0-F3AF25599F6A}"/>
          </ac:spMkLst>
        </pc:spChg>
        <pc:spChg chg="add mod">
          <ac:chgData name="Student - Samuel Sim Wei Xuan" userId="ef0c3dc8-a5e4-49a4-a658-fa0f00c2d01f" providerId="ADAL" clId="{652998F9-D9FC-4BAC-8AA8-41993C429469}" dt="2021-11-10T14:27:49.370" v="584" actId="1076"/>
          <ac:spMkLst>
            <pc:docMk/>
            <pc:sldMk cId="2172209316" sldId="258"/>
            <ac:spMk id="40" creationId="{F39EE42F-B00F-408A-95DE-4FE698567BA6}"/>
          </ac:spMkLst>
        </pc:spChg>
        <pc:spChg chg="add mod">
          <ac:chgData name="Student - Samuel Sim Wei Xuan" userId="ef0c3dc8-a5e4-49a4-a658-fa0f00c2d01f" providerId="ADAL" clId="{652998F9-D9FC-4BAC-8AA8-41993C429469}" dt="2021-11-10T14:24:59.468" v="251" actId="1076"/>
          <ac:spMkLst>
            <pc:docMk/>
            <pc:sldMk cId="2172209316" sldId="258"/>
            <ac:spMk id="41" creationId="{A85194D2-393A-4139-827D-6220D012768E}"/>
          </ac:spMkLst>
        </pc:spChg>
        <pc:spChg chg="add mod">
          <ac:chgData name="Student - Samuel Sim Wei Xuan" userId="ef0c3dc8-a5e4-49a4-a658-fa0f00c2d01f" providerId="ADAL" clId="{652998F9-D9FC-4BAC-8AA8-41993C429469}" dt="2021-11-10T17:05:14.114" v="2205" actId="120"/>
          <ac:spMkLst>
            <pc:docMk/>
            <pc:sldMk cId="2172209316" sldId="258"/>
            <ac:spMk id="46" creationId="{271F1A6A-C3F3-490A-BEB4-E88D5C053F21}"/>
          </ac:spMkLst>
        </pc:spChg>
        <pc:spChg chg="add del mod">
          <ac:chgData name="Student - Samuel Sim Wei Xuan" userId="ef0c3dc8-a5e4-49a4-a658-fa0f00c2d01f" providerId="ADAL" clId="{652998F9-D9FC-4BAC-8AA8-41993C429469}" dt="2021-11-10T14:26:35.554" v="491" actId="478"/>
          <ac:spMkLst>
            <pc:docMk/>
            <pc:sldMk cId="2172209316" sldId="258"/>
            <ac:spMk id="47" creationId="{48FBA13F-A0A1-4B7E-AC82-E4302635825D}"/>
          </ac:spMkLst>
        </pc:spChg>
        <pc:grpChg chg="add mod">
          <ac:chgData name="Student - Samuel Sim Wei Xuan" userId="ef0c3dc8-a5e4-49a4-a658-fa0f00c2d01f" providerId="ADAL" clId="{652998F9-D9FC-4BAC-8AA8-41993C429469}" dt="2021-11-10T14:23:40.286" v="221" actId="164"/>
          <ac:grpSpMkLst>
            <pc:docMk/>
            <pc:sldMk cId="2172209316" sldId="258"/>
            <ac:grpSpMk id="15" creationId="{5C37597C-83D1-40A0-830A-16683B5595A7}"/>
          </ac:grpSpMkLst>
        </pc:grpChg>
        <pc:picChg chg="add del mod">
          <ac:chgData name="Student - Samuel Sim Wei Xuan" userId="ef0c3dc8-a5e4-49a4-a658-fa0f00c2d01f" providerId="ADAL" clId="{652998F9-D9FC-4BAC-8AA8-41993C429469}" dt="2021-11-10T14:26:57.221" v="515" actId="478"/>
          <ac:picMkLst>
            <pc:docMk/>
            <pc:sldMk cId="2172209316" sldId="258"/>
            <ac:picMk id="7" creationId="{63D12455-BEF3-4AF9-B93C-23EC254FDB43}"/>
          </ac:picMkLst>
        </pc:picChg>
        <pc:picChg chg="add mod">
          <ac:chgData name="Student - Samuel Sim Wei Xuan" userId="ef0c3dc8-a5e4-49a4-a658-fa0f00c2d01f" providerId="ADAL" clId="{652998F9-D9FC-4BAC-8AA8-41993C429469}" dt="2021-11-10T14:23:41.625" v="222" actId="208"/>
          <ac:picMkLst>
            <pc:docMk/>
            <pc:sldMk cId="2172209316" sldId="258"/>
            <ac:picMk id="9" creationId="{39F712C8-3387-45B3-8B4B-5994F76B4FCF}"/>
          </ac:picMkLst>
        </pc:picChg>
        <pc:picChg chg="add mod">
          <ac:chgData name="Student - Samuel Sim Wei Xuan" userId="ef0c3dc8-a5e4-49a4-a658-fa0f00c2d01f" providerId="ADAL" clId="{652998F9-D9FC-4BAC-8AA8-41993C429469}" dt="2021-11-10T14:23:41.625" v="222" actId="208"/>
          <ac:picMkLst>
            <pc:docMk/>
            <pc:sldMk cId="2172209316" sldId="258"/>
            <ac:picMk id="11" creationId="{30CB9248-13EE-4055-9302-74EBB7C8A554}"/>
          </ac:picMkLst>
        </pc:picChg>
        <pc:picChg chg="add mod">
          <ac:chgData name="Student - Samuel Sim Wei Xuan" userId="ef0c3dc8-a5e4-49a4-a658-fa0f00c2d01f" providerId="ADAL" clId="{652998F9-D9FC-4BAC-8AA8-41993C429469}" dt="2021-11-10T14:23:41.625" v="222" actId="208"/>
          <ac:picMkLst>
            <pc:docMk/>
            <pc:sldMk cId="2172209316" sldId="258"/>
            <ac:picMk id="14" creationId="{E9E6FF24-24DE-435D-B9AE-B705F479306E}"/>
          </ac:picMkLst>
        </pc:picChg>
        <pc:picChg chg="add mod ord">
          <ac:chgData name="Student - Samuel Sim Wei Xuan" userId="ef0c3dc8-a5e4-49a4-a658-fa0f00c2d01f" providerId="ADAL" clId="{652998F9-D9FC-4BAC-8AA8-41993C429469}" dt="2021-11-10T14:27:18.631" v="525" actId="208"/>
          <ac:picMkLst>
            <pc:docMk/>
            <pc:sldMk cId="2172209316" sldId="258"/>
            <ac:picMk id="49" creationId="{F376AEF0-2433-4372-8E75-B88AC1AC404D}"/>
          </ac:picMkLst>
        </pc:picChg>
        <pc:cxnChg chg="add mod">
          <ac:chgData name="Student - Samuel Sim Wei Xuan" userId="ef0c3dc8-a5e4-49a4-a658-fa0f00c2d01f" providerId="ADAL" clId="{652998F9-D9FC-4BAC-8AA8-41993C429469}" dt="2021-11-10T14:25:03.259" v="252" actId="1076"/>
          <ac:cxnSpMkLst>
            <pc:docMk/>
            <pc:sldMk cId="2172209316" sldId="258"/>
            <ac:cxnSpMk id="19" creationId="{A843E8A8-00A1-4029-9994-A666C339AC44}"/>
          </ac:cxnSpMkLst>
        </pc:cxnChg>
        <pc:cxnChg chg="add mod">
          <ac:chgData name="Student - Samuel Sim Wei Xuan" userId="ef0c3dc8-a5e4-49a4-a658-fa0f00c2d01f" providerId="ADAL" clId="{652998F9-D9FC-4BAC-8AA8-41993C429469}" dt="2021-11-10T14:27:49.370" v="584" actId="1076"/>
          <ac:cxnSpMkLst>
            <pc:docMk/>
            <pc:sldMk cId="2172209316" sldId="258"/>
            <ac:cxnSpMk id="33" creationId="{D1D620DB-3489-4D53-A817-F8437F9006A7}"/>
          </ac:cxnSpMkLst>
        </pc:cxnChg>
        <pc:cxnChg chg="add mod">
          <ac:chgData name="Student - Samuel Sim Wei Xuan" userId="ef0c3dc8-a5e4-49a4-a658-fa0f00c2d01f" providerId="ADAL" clId="{652998F9-D9FC-4BAC-8AA8-41993C429469}" dt="2021-11-10T14:27:22.770" v="532" actId="1036"/>
          <ac:cxnSpMkLst>
            <pc:docMk/>
            <pc:sldMk cId="2172209316" sldId="258"/>
            <ac:cxnSpMk id="36" creationId="{ECDC16EA-5A58-4EDA-9023-D3342212B44B}"/>
          </ac:cxnSpMkLst>
        </pc:cxnChg>
      </pc:sldChg>
      <pc:sldChg chg="add del">
        <pc:chgData name="Student - Samuel Sim Wei Xuan" userId="ef0c3dc8-a5e4-49a4-a658-fa0f00c2d01f" providerId="ADAL" clId="{652998F9-D9FC-4BAC-8AA8-41993C429469}" dt="2021-11-10T12:43:21.784" v="135" actId="47"/>
        <pc:sldMkLst>
          <pc:docMk/>
          <pc:sldMk cId="2821941713" sldId="258"/>
        </pc:sldMkLst>
      </pc:sldChg>
      <pc:sldChg chg="add del">
        <pc:chgData name="Student - Samuel Sim Wei Xuan" userId="ef0c3dc8-a5e4-49a4-a658-fa0f00c2d01f" providerId="ADAL" clId="{652998F9-D9FC-4BAC-8AA8-41993C429469}" dt="2021-11-10T14:37:27.392" v="994" actId="47"/>
        <pc:sldMkLst>
          <pc:docMk/>
          <pc:sldMk cId="2521012214" sldId="259"/>
        </pc:sldMkLst>
      </pc:sldChg>
      <pc:sldChg chg="add del">
        <pc:chgData name="Student - Samuel Sim Wei Xuan" userId="ef0c3dc8-a5e4-49a4-a658-fa0f00c2d01f" providerId="ADAL" clId="{652998F9-D9FC-4BAC-8AA8-41993C429469}" dt="2021-11-10T12:43:21.784" v="135" actId="47"/>
        <pc:sldMkLst>
          <pc:docMk/>
          <pc:sldMk cId="3738164948" sldId="259"/>
        </pc:sldMkLst>
      </pc:sldChg>
      <pc:sldChg chg="addSp modSp add mod">
        <pc:chgData name="Student - Samuel Sim Wei Xuan" userId="ef0c3dc8-a5e4-49a4-a658-fa0f00c2d01f" providerId="ADAL" clId="{652998F9-D9FC-4BAC-8AA8-41993C429469}" dt="2021-11-10T17:17:04.254" v="3101" actId="208"/>
        <pc:sldMkLst>
          <pc:docMk/>
          <pc:sldMk cId="1070860415" sldId="260"/>
        </pc:sldMkLst>
        <pc:spChg chg="add mod">
          <ac:chgData name="Student - Samuel Sim Wei Xuan" userId="ef0c3dc8-a5e4-49a4-a658-fa0f00c2d01f" providerId="ADAL" clId="{652998F9-D9FC-4BAC-8AA8-41993C429469}" dt="2021-11-10T16:58:43.867" v="1493" actId="20577"/>
          <ac:spMkLst>
            <pc:docMk/>
            <pc:sldMk cId="1070860415" sldId="260"/>
            <ac:spMk id="11" creationId="{C095C119-043D-45BD-96F2-38EBDC6D9F09}"/>
          </ac:spMkLst>
        </pc:spChg>
        <pc:spChg chg="add mod">
          <ac:chgData name="Student - Samuel Sim Wei Xuan" userId="ef0c3dc8-a5e4-49a4-a658-fa0f00c2d01f" providerId="ADAL" clId="{652998F9-D9FC-4BAC-8AA8-41993C429469}" dt="2021-11-10T16:54:07.305" v="1020" actId="1076"/>
          <ac:spMkLst>
            <pc:docMk/>
            <pc:sldMk cId="1070860415" sldId="260"/>
            <ac:spMk id="13" creationId="{04BAFEE1-28F6-4334-AE41-44EB3C2E9607}"/>
          </ac:spMkLst>
        </pc:spChg>
        <pc:spChg chg="add mod">
          <ac:chgData name="Student - Samuel Sim Wei Xuan" userId="ef0c3dc8-a5e4-49a4-a658-fa0f00c2d01f" providerId="ADAL" clId="{652998F9-D9FC-4BAC-8AA8-41993C429469}" dt="2021-11-10T16:56:34.139" v="1418" actId="14100"/>
          <ac:spMkLst>
            <pc:docMk/>
            <pc:sldMk cId="1070860415" sldId="260"/>
            <ac:spMk id="16" creationId="{00CE27C8-02F4-4397-85DC-AFEDBAE079C2}"/>
          </ac:spMkLst>
        </pc:spChg>
        <pc:spChg chg="add mod">
          <ac:chgData name="Student - Samuel Sim Wei Xuan" userId="ef0c3dc8-a5e4-49a4-a658-fa0f00c2d01f" providerId="ADAL" clId="{652998F9-D9FC-4BAC-8AA8-41993C429469}" dt="2021-11-10T16:56:46.284" v="1422" actId="1076"/>
          <ac:spMkLst>
            <pc:docMk/>
            <pc:sldMk cId="1070860415" sldId="260"/>
            <ac:spMk id="18" creationId="{48804BCA-0E44-4369-95B7-333E38915C51}"/>
          </ac:spMkLst>
        </pc:spChg>
        <pc:spChg chg="mod">
          <ac:chgData name="Student - Samuel Sim Wei Xuan" userId="ef0c3dc8-a5e4-49a4-a658-fa0f00c2d01f" providerId="ADAL" clId="{652998F9-D9FC-4BAC-8AA8-41993C429469}" dt="2021-11-10T14:37:34.209" v="1016" actId="20577"/>
          <ac:spMkLst>
            <pc:docMk/>
            <pc:sldMk cId="1070860415" sldId="260"/>
            <ac:spMk id="21" creationId="{324733AC-C6C2-4D53-BFA7-D64FE8432D89}"/>
          </ac:spMkLst>
        </pc:spChg>
        <pc:spChg chg="add mod">
          <ac:chgData name="Student - Samuel Sim Wei Xuan" userId="ef0c3dc8-a5e4-49a4-a658-fa0f00c2d01f" providerId="ADAL" clId="{652998F9-D9FC-4BAC-8AA8-41993C429469}" dt="2021-11-10T16:58:13.972" v="1433" actId="14100"/>
          <ac:spMkLst>
            <pc:docMk/>
            <pc:sldMk cId="1070860415" sldId="260"/>
            <ac:spMk id="24" creationId="{B6265BDF-0946-4CEE-9889-D92F12310E5E}"/>
          </ac:spMkLst>
        </pc:spChg>
        <pc:picChg chg="add mod">
          <ac:chgData name="Student - Samuel Sim Wei Xuan" userId="ef0c3dc8-a5e4-49a4-a658-fa0f00c2d01f" providerId="ADAL" clId="{652998F9-D9FC-4BAC-8AA8-41993C429469}" dt="2021-11-10T16:56:23.659" v="1413" actId="1076"/>
          <ac:picMkLst>
            <pc:docMk/>
            <pc:sldMk cId="1070860415" sldId="260"/>
            <ac:picMk id="7" creationId="{F9B38F12-838F-4948-96CC-2D55ECB85385}"/>
          </ac:picMkLst>
        </pc:picChg>
        <pc:picChg chg="add mod">
          <ac:chgData name="Student - Samuel Sim Wei Xuan" userId="ef0c3dc8-a5e4-49a4-a658-fa0f00c2d01f" providerId="ADAL" clId="{652998F9-D9FC-4BAC-8AA8-41993C429469}" dt="2021-11-10T17:17:02.020" v="3100" actId="208"/>
          <ac:picMkLst>
            <pc:docMk/>
            <pc:sldMk cId="1070860415" sldId="260"/>
            <ac:picMk id="9" creationId="{0444AC36-E9DA-43D0-8CDF-9F39D1D80118}"/>
          </ac:picMkLst>
        </pc:picChg>
        <pc:picChg chg="add mod">
          <ac:chgData name="Student - Samuel Sim Wei Xuan" userId="ef0c3dc8-a5e4-49a4-a658-fa0f00c2d01f" providerId="ADAL" clId="{652998F9-D9FC-4BAC-8AA8-41993C429469}" dt="2021-11-10T17:17:04.254" v="3101" actId="208"/>
          <ac:picMkLst>
            <pc:docMk/>
            <pc:sldMk cId="1070860415" sldId="260"/>
            <ac:picMk id="17" creationId="{1F7CECF8-5EDA-4EE0-B5B0-0E3FEFA8BDC0}"/>
          </ac:picMkLst>
        </pc:picChg>
        <pc:cxnChg chg="add mod">
          <ac:chgData name="Student - Samuel Sim Wei Xuan" userId="ef0c3dc8-a5e4-49a4-a658-fa0f00c2d01f" providerId="ADAL" clId="{652998F9-D9FC-4BAC-8AA8-41993C429469}" dt="2021-11-10T16:56:36.182" v="1419" actId="14100"/>
          <ac:cxnSpMkLst>
            <pc:docMk/>
            <pc:sldMk cId="1070860415" sldId="260"/>
            <ac:cxnSpMk id="14" creationId="{D292EB1A-4A0A-461C-89F5-ECD88D37F29E}"/>
          </ac:cxnSpMkLst>
        </pc:cxnChg>
        <pc:cxnChg chg="add mod">
          <ac:chgData name="Student - Samuel Sim Wei Xuan" userId="ef0c3dc8-a5e4-49a4-a658-fa0f00c2d01f" providerId="ADAL" clId="{652998F9-D9FC-4BAC-8AA8-41993C429469}" dt="2021-11-10T16:58:15.951" v="1434" actId="14100"/>
          <ac:cxnSpMkLst>
            <pc:docMk/>
            <pc:sldMk cId="1070860415" sldId="260"/>
            <ac:cxnSpMk id="22" creationId="{21FCE54F-9CFD-4947-897E-BFB573F6FCA4}"/>
          </ac:cxnSpMkLst>
        </pc:cxnChg>
      </pc:sldChg>
      <pc:sldChg chg="add del">
        <pc:chgData name="Student - Samuel Sim Wei Xuan" userId="ef0c3dc8-a5e4-49a4-a658-fa0f00c2d01f" providerId="ADAL" clId="{652998F9-D9FC-4BAC-8AA8-41993C429469}" dt="2021-11-10T12:43:21.784" v="135" actId="47"/>
        <pc:sldMkLst>
          <pc:docMk/>
          <pc:sldMk cId="2736108996" sldId="260"/>
        </pc:sldMkLst>
      </pc:sldChg>
      <pc:sldChg chg="addSp modSp add mod">
        <pc:chgData name="Student - Samuel Sim Wei Xuan" userId="ef0c3dc8-a5e4-49a4-a658-fa0f00c2d01f" providerId="ADAL" clId="{652998F9-D9FC-4BAC-8AA8-41993C429469}" dt="2021-11-10T17:19:18.856" v="3148" actId="14100"/>
        <pc:sldMkLst>
          <pc:docMk/>
          <pc:sldMk cId="380246483" sldId="261"/>
        </pc:sldMkLst>
        <pc:spChg chg="add mod">
          <ac:chgData name="Student - Samuel Sim Wei Xuan" userId="ef0c3dc8-a5e4-49a4-a658-fa0f00c2d01f" providerId="ADAL" clId="{652998F9-D9FC-4BAC-8AA8-41993C429469}" dt="2021-11-10T17:19:18.856" v="3148" actId="14100"/>
          <ac:spMkLst>
            <pc:docMk/>
            <pc:sldMk cId="380246483" sldId="261"/>
            <ac:spMk id="9" creationId="{96D2E64D-79B1-400B-A65C-68F601F350BF}"/>
          </ac:spMkLst>
        </pc:spChg>
        <pc:spChg chg="mod">
          <ac:chgData name="Student - Samuel Sim Wei Xuan" userId="ef0c3dc8-a5e4-49a4-a658-fa0f00c2d01f" providerId="ADAL" clId="{652998F9-D9FC-4BAC-8AA8-41993C429469}" dt="2021-11-10T17:16:25.653" v="3026" actId="20577"/>
          <ac:spMkLst>
            <pc:docMk/>
            <pc:sldMk cId="380246483" sldId="261"/>
            <ac:spMk id="21" creationId="{324733AC-C6C2-4D53-BFA7-D64FE8432D89}"/>
          </ac:spMkLst>
        </pc:spChg>
        <pc:picChg chg="add mod">
          <ac:chgData name="Student - Samuel Sim Wei Xuan" userId="ef0c3dc8-a5e4-49a4-a658-fa0f00c2d01f" providerId="ADAL" clId="{652998F9-D9FC-4BAC-8AA8-41993C429469}" dt="2021-11-10T17:18:54.405" v="3113" actId="1076"/>
          <ac:picMkLst>
            <pc:docMk/>
            <pc:sldMk cId="380246483" sldId="261"/>
            <ac:picMk id="7" creationId="{048CB124-F47D-465E-90BD-13F047691C19}"/>
          </ac:picMkLst>
        </pc:picChg>
      </pc:sldChg>
      <pc:sldChg chg="add del">
        <pc:chgData name="Student - Samuel Sim Wei Xuan" userId="ef0c3dc8-a5e4-49a4-a658-fa0f00c2d01f" providerId="ADAL" clId="{652998F9-D9FC-4BAC-8AA8-41993C429469}" dt="2021-11-10T12:43:21.784" v="135" actId="47"/>
        <pc:sldMkLst>
          <pc:docMk/>
          <pc:sldMk cId="2893046099" sldId="261"/>
        </pc:sldMkLst>
      </pc:sldChg>
      <pc:sldChg chg="addSp modSp add mod">
        <pc:chgData name="Student - Samuel Sim Wei Xuan" userId="ef0c3dc8-a5e4-49a4-a658-fa0f00c2d01f" providerId="ADAL" clId="{652998F9-D9FC-4BAC-8AA8-41993C429469}" dt="2021-11-10T17:22:50.290" v="3275" actId="14100"/>
        <pc:sldMkLst>
          <pc:docMk/>
          <pc:sldMk cId="640915713" sldId="262"/>
        </pc:sldMkLst>
        <pc:spChg chg="add mod">
          <ac:chgData name="Student - Samuel Sim Wei Xuan" userId="ef0c3dc8-a5e4-49a4-a658-fa0f00c2d01f" providerId="ADAL" clId="{652998F9-D9FC-4BAC-8AA8-41993C429469}" dt="2021-11-10T17:22:50.290" v="3275" actId="14100"/>
          <ac:spMkLst>
            <pc:docMk/>
            <pc:sldMk cId="640915713" sldId="262"/>
            <ac:spMk id="11" creationId="{08F099F7-933A-48A4-8D26-8D82E25AA9B0}"/>
          </ac:spMkLst>
        </pc:spChg>
        <pc:spChg chg="mod">
          <ac:chgData name="Student - Samuel Sim Wei Xuan" userId="ef0c3dc8-a5e4-49a4-a658-fa0f00c2d01f" providerId="ADAL" clId="{652998F9-D9FC-4BAC-8AA8-41993C429469}" dt="2021-11-10T17:21:03.257" v="3167" actId="20577"/>
          <ac:spMkLst>
            <pc:docMk/>
            <pc:sldMk cId="640915713" sldId="262"/>
            <ac:spMk id="21" creationId="{324733AC-C6C2-4D53-BFA7-D64FE8432D89}"/>
          </ac:spMkLst>
        </pc:spChg>
        <pc:picChg chg="add mod">
          <ac:chgData name="Student - Samuel Sim Wei Xuan" userId="ef0c3dc8-a5e4-49a4-a658-fa0f00c2d01f" providerId="ADAL" clId="{652998F9-D9FC-4BAC-8AA8-41993C429469}" dt="2021-11-10T17:22:00.874" v="3178" actId="1076"/>
          <ac:picMkLst>
            <pc:docMk/>
            <pc:sldMk cId="640915713" sldId="262"/>
            <ac:picMk id="7" creationId="{6333A568-D822-4E4A-8C0E-61F96D60A80A}"/>
          </ac:picMkLst>
        </pc:picChg>
      </pc:sldChg>
      <pc:sldChg chg="add del">
        <pc:chgData name="Student - Samuel Sim Wei Xuan" userId="ef0c3dc8-a5e4-49a4-a658-fa0f00c2d01f" providerId="ADAL" clId="{652998F9-D9FC-4BAC-8AA8-41993C429469}" dt="2021-11-10T12:43:21.784" v="135" actId="47"/>
        <pc:sldMkLst>
          <pc:docMk/>
          <pc:sldMk cId="3973402346" sldId="262"/>
        </pc:sldMkLst>
      </pc:sldChg>
      <pc:sldChg chg="add">
        <pc:chgData name="Student - Samuel Sim Wei Xuan" userId="ef0c3dc8-a5e4-49a4-a658-fa0f00c2d01f" providerId="ADAL" clId="{652998F9-D9FC-4BAC-8AA8-41993C429469}" dt="2021-11-10T12:43:46.745" v="145"/>
        <pc:sldMkLst>
          <pc:docMk/>
          <pc:sldMk cId="789077616" sldId="263"/>
        </pc:sldMkLst>
      </pc:sldChg>
      <pc:sldChg chg="add del">
        <pc:chgData name="Student - Samuel Sim Wei Xuan" userId="ef0c3dc8-a5e4-49a4-a658-fa0f00c2d01f" providerId="ADAL" clId="{652998F9-D9FC-4BAC-8AA8-41993C429469}" dt="2021-11-10T12:43:21.784" v="135" actId="47"/>
        <pc:sldMkLst>
          <pc:docMk/>
          <pc:sldMk cId="1978941885" sldId="263"/>
        </pc:sldMkLst>
      </pc:sldChg>
      <pc:sldChg chg="add del">
        <pc:chgData name="Student - Samuel Sim Wei Xuan" userId="ef0c3dc8-a5e4-49a4-a658-fa0f00c2d01f" providerId="ADAL" clId="{652998F9-D9FC-4BAC-8AA8-41993C429469}" dt="2021-11-10T12:43:21.784" v="135" actId="47"/>
        <pc:sldMkLst>
          <pc:docMk/>
          <pc:sldMk cId="2945639909" sldId="264"/>
        </pc:sldMkLst>
      </pc:sldChg>
      <pc:sldChg chg="add">
        <pc:chgData name="Student - Samuel Sim Wei Xuan" userId="ef0c3dc8-a5e4-49a4-a658-fa0f00c2d01f" providerId="ADAL" clId="{652998F9-D9FC-4BAC-8AA8-41993C429469}" dt="2021-11-10T12:43:46.922" v="146"/>
        <pc:sldMkLst>
          <pc:docMk/>
          <pc:sldMk cId="4209570407" sldId="264"/>
        </pc:sldMkLst>
      </pc:sldChg>
      <pc:sldChg chg="add del">
        <pc:chgData name="Student - Samuel Sim Wei Xuan" userId="ef0c3dc8-a5e4-49a4-a658-fa0f00c2d01f" providerId="ADAL" clId="{652998F9-D9FC-4BAC-8AA8-41993C429469}" dt="2021-11-10T17:25:10.591" v="3374" actId="47"/>
        <pc:sldMkLst>
          <pc:docMk/>
          <pc:sldMk cId="1202126732" sldId="265"/>
        </pc:sldMkLst>
      </pc:sldChg>
      <pc:sldChg chg="add del">
        <pc:chgData name="Student - Samuel Sim Wei Xuan" userId="ef0c3dc8-a5e4-49a4-a658-fa0f00c2d01f" providerId="ADAL" clId="{652998F9-D9FC-4BAC-8AA8-41993C429469}" dt="2021-11-10T12:43:21.784" v="135" actId="47"/>
        <pc:sldMkLst>
          <pc:docMk/>
          <pc:sldMk cId="3411435892" sldId="265"/>
        </pc:sldMkLst>
      </pc:sldChg>
      <pc:sldChg chg="add del">
        <pc:chgData name="Student - Samuel Sim Wei Xuan" userId="ef0c3dc8-a5e4-49a4-a658-fa0f00c2d01f" providerId="ADAL" clId="{652998F9-D9FC-4BAC-8AA8-41993C429469}" dt="2021-11-10T14:36:55.013" v="987"/>
        <pc:sldMkLst>
          <pc:docMk/>
          <pc:sldMk cId="741482791" sldId="266"/>
        </pc:sldMkLst>
      </pc:sldChg>
      <pc:sldChg chg="add del">
        <pc:chgData name="Student - Samuel Sim Wei Xuan" userId="ef0c3dc8-a5e4-49a4-a658-fa0f00c2d01f" providerId="ADAL" clId="{652998F9-D9FC-4BAC-8AA8-41993C429469}" dt="2021-11-10T12:43:21.784" v="135" actId="47"/>
        <pc:sldMkLst>
          <pc:docMk/>
          <pc:sldMk cId="1107932931" sldId="266"/>
        </pc:sldMkLst>
      </pc:sldChg>
      <pc:sldChg chg="addSp delSp modSp add mod">
        <pc:chgData name="Student - Samuel Sim Wei Xuan" userId="ef0c3dc8-a5e4-49a4-a658-fa0f00c2d01f" providerId="ADAL" clId="{652998F9-D9FC-4BAC-8AA8-41993C429469}" dt="2021-11-10T17:24:49.943" v="3373" actId="20577"/>
        <pc:sldMkLst>
          <pc:docMk/>
          <pc:sldMk cId="1826311438" sldId="266"/>
        </pc:sldMkLst>
        <pc:spChg chg="mod">
          <ac:chgData name="Student - Samuel Sim Wei Xuan" userId="ef0c3dc8-a5e4-49a4-a658-fa0f00c2d01f" providerId="ADAL" clId="{652998F9-D9FC-4BAC-8AA8-41993C429469}" dt="2021-11-10T17:24:09.849" v="3294" actId="20577"/>
          <ac:spMkLst>
            <pc:docMk/>
            <pc:sldMk cId="1826311438" sldId="266"/>
            <ac:spMk id="11" creationId="{C095C119-043D-45BD-96F2-38EBDC6D9F09}"/>
          </ac:spMkLst>
        </pc:spChg>
        <pc:spChg chg="del">
          <ac:chgData name="Student - Samuel Sim Wei Xuan" userId="ef0c3dc8-a5e4-49a4-a658-fa0f00c2d01f" providerId="ADAL" clId="{652998F9-D9FC-4BAC-8AA8-41993C429469}" dt="2021-11-10T16:59:38.476" v="1498" actId="478"/>
          <ac:spMkLst>
            <pc:docMk/>
            <pc:sldMk cId="1826311438" sldId="266"/>
            <ac:spMk id="13" creationId="{04BAFEE1-28F6-4334-AE41-44EB3C2E9607}"/>
          </ac:spMkLst>
        </pc:spChg>
        <pc:spChg chg="del">
          <ac:chgData name="Student - Samuel Sim Wei Xuan" userId="ef0c3dc8-a5e4-49a4-a658-fa0f00c2d01f" providerId="ADAL" clId="{652998F9-D9FC-4BAC-8AA8-41993C429469}" dt="2021-11-10T16:59:34.714" v="1496" actId="478"/>
          <ac:spMkLst>
            <pc:docMk/>
            <pc:sldMk cId="1826311438" sldId="266"/>
            <ac:spMk id="16" creationId="{00CE27C8-02F4-4397-85DC-AFEDBAE079C2}"/>
          </ac:spMkLst>
        </pc:spChg>
        <pc:spChg chg="del">
          <ac:chgData name="Student - Samuel Sim Wei Xuan" userId="ef0c3dc8-a5e4-49a4-a658-fa0f00c2d01f" providerId="ADAL" clId="{652998F9-D9FC-4BAC-8AA8-41993C429469}" dt="2021-11-10T17:06:29.399" v="2213" actId="478"/>
          <ac:spMkLst>
            <pc:docMk/>
            <pc:sldMk cId="1826311438" sldId="266"/>
            <ac:spMk id="18" creationId="{48804BCA-0E44-4369-95B7-333E38915C51}"/>
          </ac:spMkLst>
        </pc:spChg>
        <pc:spChg chg="del">
          <ac:chgData name="Student - Samuel Sim Wei Xuan" userId="ef0c3dc8-a5e4-49a4-a658-fa0f00c2d01f" providerId="ADAL" clId="{652998F9-D9FC-4BAC-8AA8-41993C429469}" dt="2021-11-10T17:06:15.407" v="2208" actId="478"/>
          <ac:spMkLst>
            <pc:docMk/>
            <pc:sldMk cId="1826311438" sldId="266"/>
            <ac:spMk id="24" creationId="{B6265BDF-0946-4CEE-9889-D92F12310E5E}"/>
          </ac:spMkLst>
        </pc:spChg>
        <pc:spChg chg="add del mod">
          <ac:chgData name="Student - Samuel Sim Wei Xuan" userId="ef0c3dc8-a5e4-49a4-a658-fa0f00c2d01f" providerId="ADAL" clId="{652998F9-D9FC-4BAC-8AA8-41993C429469}" dt="2021-11-10T17:04:15.545" v="2160" actId="478"/>
          <ac:spMkLst>
            <pc:docMk/>
            <pc:sldMk cId="1826311438" sldId="266"/>
            <ac:spMk id="25" creationId="{C1089330-D6B7-4D7B-8874-686BEF9945C1}"/>
          </ac:spMkLst>
        </pc:spChg>
        <pc:spChg chg="add mod">
          <ac:chgData name="Student - Samuel Sim Wei Xuan" userId="ef0c3dc8-a5e4-49a4-a658-fa0f00c2d01f" providerId="ADAL" clId="{652998F9-D9FC-4BAC-8AA8-41993C429469}" dt="2021-11-10T17:06:27.231" v="2212" actId="14100"/>
          <ac:spMkLst>
            <pc:docMk/>
            <pc:sldMk cId="1826311438" sldId="266"/>
            <ac:spMk id="27" creationId="{187E62E3-6C97-44AE-AA1A-84E6851C297B}"/>
          </ac:spMkLst>
        </pc:spChg>
        <pc:spChg chg="add del mod">
          <ac:chgData name="Student - Samuel Sim Wei Xuan" userId="ef0c3dc8-a5e4-49a4-a658-fa0f00c2d01f" providerId="ADAL" clId="{652998F9-D9FC-4BAC-8AA8-41993C429469}" dt="2021-11-10T17:07:22.159" v="2226" actId="478"/>
          <ac:spMkLst>
            <pc:docMk/>
            <pc:sldMk cId="1826311438" sldId="266"/>
            <ac:spMk id="29" creationId="{F724CF8D-A9DB-4630-A9D3-2070D431F5D5}"/>
          </ac:spMkLst>
        </pc:spChg>
        <pc:spChg chg="add mod">
          <ac:chgData name="Student - Samuel Sim Wei Xuan" userId="ef0c3dc8-a5e4-49a4-a658-fa0f00c2d01f" providerId="ADAL" clId="{652998F9-D9FC-4BAC-8AA8-41993C429469}" dt="2021-11-10T17:11:34.526" v="2752" actId="1076"/>
          <ac:spMkLst>
            <pc:docMk/>
            <pc:sldMk cId="1826311438" sldId="266"/>
            <ac:spMk id="32" creationId="{750BD801-A038-4E4B-A8ED-3D3B00143938}"/>
          </ac:spMkLst>
        </pc:spChg>
        <pc:spChg chg="add mod">
          <ac:chgData name="Student - Samuel Sim Wei Xuan" userId="ef0c3dc8-a5e4-49a4-a658-fa0f00c2d01f" providerId="ADAL" clId="{652998F9-D9FC-4BAC-8AA8-41993C429469}" dt="2021-11-10T17:24:49.943" v="3373" actId="20577"/>
          <ac:spMkLst>
            <pc:docMk/>
            <pc:sldMk cId="1826311438" sldId="266"/>
            <ac:spMk id="35" creationId="{00F67E67-108B-4C0E-BD87-01138C4DCDCF}"/>
          </ac:spMkLst>
        </pc:spChg>
        <pc:picChg chg="mod modCrop">
          <ac:chgData name="Student - Samuel Sim Wei Xuan" userId="ef0c3dc8-a5e4-49a4-a658-fa0f00c2d01f" providerId="ADAL" clId="{652998F9-D9FC-4BAC-8AA8-41993C429469}" dt="2021-11-10T17:11:23.939" v="2751" actId="732"/>
          <ac:picMkLst>
            <pc:docMk/>
            <pc:sldMk cId="1826311438" sldId="266"/>
            <ac:picMk id="7" creationId="{F9B38F12-838F-4948-96CC-2D55ECB85385}"/>
          </ac:picMkLst>
        </pc:picChg>
        <pc:picChg chg="add del mod">
          <ac:chgData name="Student - Samuel Sim Wei Xuan" userId="ef0c3dc8-a5e4-49a4-a658-fa0f00c2d01f" providerId="ADAL" clId="{652998F9-D9FC-4BAC-8AA8-41993C429469}" dt="2021-11-10T17:04:14.368" v="2159" actId="478"/>
          <ac:picMkLst>
            <pc:docMk/>
            <pc:sldMk cId="1826311438" sldId="266"/>
            <ac:picMk id="8" creationId="{70B6C17B-8C1D-4DBF-A2EB-61683FC5CBA5}"/>
          </ac:picMkLst>
        </pc:picChg>
        <pc:picChg chg="del">
          <ac:chgData name="Student - Samuel Sim Wei Xuan" userId="ef0c3dc8-a5e4-49a4-a658-fa0f00c2d01f" providerId="ADAL" clId="{652998F9-D9FC-4BAC-8AA8-41993C429469}" dt="2021-11-10T16:59:33.849" v="1495" actId="478"/>
          <ac:picMkLst>
            <pc:docMk/>
            <pc:sldMk cId="1826311438" sldId="266"/>
            <ac:picMk id="9" creationId="{0444AC36-E9DA-43D0-8CDF-9F39D1D80118}"/>
          </ac:picMkLst>
        </pc:picChg>
        <pc:picChg chg="add del mod">
          <ac:chgData name="Student - Samuel Sim Wei Xuan" userId="ef0c3dc8-a5e4-49a4-a658-fa0f00c2d01f" providerId="ADAL" clId="{652998F9-D9FC-4BAC-8AA8-41993C429469}" dt="2021-11-10T17:07:21.048" v="2225" actId="478"/>
          <ac:picMkLst>
            <pc:docMk/>
            <pc:sldMk cId="1826311438" sldId="266"/>
            <ac:picMk id="15" creationId="{EE507BD4-4886-465A-AEED-F4AEBFF5554C}"/>
          </ac:picMkLst>
        </pc:picChg>
        <pc:picChg chg="del">
          <ac:chgData name="Student - Samuel Sim Wei Xuan" userId="ef0c3dc8-a5e4-49a4-a658-fa0f00c2d01f" providerId="ADAL" clId="{652998F9-D9FC-4BAC-8AA8-41993C429469}" dt="2021-11-10T17:06:14.185" v="2207" actId="478"/>
          <ac:picMkLst>
            <pc:docMk/>
            <pc:sldMk cId="1826311438" sldId="266"/>
            <ac:picMk id="17" creationId="{1F7CECF8-5EDA-4EE0-B5B0-0E3FEFA8BDC0}"/>
          </ac:picMkLst>
        </pc:picChg>
        <pc:picChg chg="add mod">
          <ac:chgData name="Student - Samuel Sim Wei Xuan" userId="ef0c3dc8-a5e4-49a4-a658-fa0f00c2d01f" providerId="ADAL" clId="{652998F9-D9FC-4BAC-8AA8-41993C429469}" dt="2021-11-10T17:04:47.886" v="2167" actId="552"/>
          <ac:picMkLst>
            <pc:docMk/>
            <pc:sldMk cId="1826311438" sldId="266"/>
            <ac:picMk id="26" creationId="{A1498DC1-C113-4F7F-BAC3-F243F559991A}"/>
          </ac:picMkLst>
        </pc:picChg>
        <pc:picChg chg="add mod">
          <ac:chgData name="Student - Samuel Sim Wei Xuan" userId="ef0c3dc8-a5e4-49a4-a658-fa0f00c2d01f" providerId="ADAL" clId="{652998F9-D9FC-4BAC-8AA8-41993C429469}" dt="2021-11-10T17:16:59.356" v="3099" actId="208"/>
          <ac:picMkLst>
            <pc:docMk/>
            <pc:sldMk cId="1826311438" sldId="266"/>
            <ac:picMk id="31" creationId="{962397DD-50D3-4732-AF25-9E39896AA4C6}"/>
          </ac:picMkLst>
        </pc:picChg>
        <pc:cxnChg chg="del mod">
          <ac:chgData name="Student - Samuel Sim Wei Xuan" userId="ef0c3dc8-a5e4-49a4-a658-fa0f00c2d01f" providerId="ADAL" clId="{652998F9-D9FC-4BAC-8AA8-41993C429469}" dt="2021-11-10T16:59:35.577" v="1497" actId="478"/>
          <ac:cxnSpMkLst>
            <pc:docMk/>
            <pc:sldMk cId="1826311438" sldId="266"/>
            <ac:cxnSpMk id="14" creationId="{D292EB1A-4A0A-461C-89F5-ECD88D37F29E}"/>
          </ac:cxnSpMkLst>
        </pc:cxnChg>
        <pc:cxnChg chg="mod ord">
          <ac:chgData name="Student - Samuel Sim Wei Xuan" userId="ef0c3dc8-a5e4-49a4-a658-fa0f00c2d01f" providerId="ADAL" clId="{652998F9-D9FC-4BAC-8AA8-41993C429469}" dt="2021-11-10T17:11:34.526" v="2752" actId="1076"/>
          <ac:cxnSpMkLst>
            <pc:docMk/>
            <pc:sldMk cId="1826311438" sldId="266"/>
            <ac:cxnSpMk id="22" creationId="{21FCE54F-9CFD-4947-897E-BFB573F6FCA4}"/>
          </ac:cxnSpMkLst>
        </pc:cxnChg>
      </pc:sldChg>
      <pc:sldChg chg="add del">
        <pc:chgData name="Student - Samuel Sim Wei Xuan" userId="ef0c3dc8-a5e4-49a4-a658-fa0f00c2d01f" providerId="ADAL" clId="{652998F9-D9FC-4BAC-8AA8-41993C429469}" dt="2021-11-10T12:43:21.784" v="135" actId="47"/>
        <pc:sldMkLst>
          <pc:docMk/>
          <pc:sldMk cId="3927057964" sldId="267"/>
        </pc:sldMkLst>
      </pc:sldChg>
      <pc:sldChg chg="add del">
        <pc:chgData name="Student - Samuel Sim Wei Xuan" userId="ef0c3dc8-a5e4-49a4-a658-fa0f00c2d01f" providerId="ADAL" clId="{652998F9-D9FC-4BAC-8AA8-41993C429469}" dt="2021-11-10T12:43:21.784" v="135" actId="47"/>
        <pc:sldMkLst>
          <pc:docMk/>
          <pc:sldMk cId="1897371537" sldId="268"/>
        </pc:sldMkLst>
      </pc:sldChg>
      <pc:sldChg chg="add del">
        <pc:chgData name="Student - Samuel Sim Wei Xuan" userId="ef0c3dc8-a5e4-49a4-a658-fa0f00c2d01f" providerId="ADAL" clId="{652998F9-D9FC-4BAC-8AA8-41993C429469}" dt="2021-11-10T12:43:21.784" v="135" actId="47"/>
        <pc:sldMkLst>
          <pc:docMk/>
          <pc:sldMk cId="2433033663" sldId="269"/>
        </pc:sldMkLst>
      </pc:sldChg>
      <pc:sldChg chg="add del">
        <pc:chgData name="Student - Samuel Sim Wei Xuan" userId="ef0c3dc8-a5e4-49a4-a658-fa0f00c2d01f" providerId="ADAL" clId="{652998F9-D9FC-4BAC-8AA8-41993C429469}" dt="2021-11-10T12:43:21.784" v="135" actId="47"/>
        <pc:sldMkLst>
          <pc:docMk/>
          <pc:sldMk cId="2588242325" sldId="270"/>
        </pc:sldMkLst>
      </pc:sldChg>
      <pc:sldChg chg="add del">
        <pc:chgData name="Student - Samuel Sim Wei Xuan" userId="ef0c3dc8-a5e4-49a4-a658-fa0f00c2d01f" providerId="ADAL" clId="{652998F9-D9FC-4BAC-8AA8-41993C429469}" dt="2021-11-10T12:43:21.784" v="135" actId="47"/>
        <pc:sldMkLst>
          <pc:docMk/>
          <pc:sldMk cId="2974944537" sldId="271"/>
        </pc:sldMkLst>
      </pc:sldChg>
      <pc:sldChg chg="add del">
        <pc:chgData name="Student - Samuel Sim Wei Xuan" userId="ef0c3dc8-a5e4-49a4-a658-fa0f00c2d01f" providerId="ADAL" clId="{652998F9-D9FC-4BAC-8AA8-41993C429469}" dt="2021-11-10T12:43:21.784" v="135" actId="47"/>
        <pc:sldMkLst>
          <pc:docMk/>
          <pc:sldMk cId="4209615162" sldId="272"/>
        </pc:sldMkLst>
      </pc:sldChg>
      <pc:sldChg chg="add del">
        <pc:chgData name="Student - Samuel Sim Wei Xuan" userId="ef0c3dc8-a5e4-49a4-a658-fa0f00c2d01f" providerId="ADAL" clId="{652998F9-D9FC-4BAC-8AA8-41993C429469}" dt="2021-11-10T12:43:21.784" v="135" actId="47"/>
        <pc:sldMkLst>
          <pc:docMk/>
          <pc:sldMk cId="597221026" sldId="273"/>
        </pc:sldMkLst>
      </pc:sldChg>
      <pc:sldChg chg="add del">
        <pc:chgData name="Student - Samuel Sim Wei Xuan" userId="ef0c3dc8-a5e4-49a4-a658-fa0f00c2d01f" providerId="ADAL" clId="{652998F9-D9FC-4BAC-8AA8-41993C429469}" dt="2021-11-10T12:43:21.784" v="135" actId="47"/>
        <pc:sldMkLst>
          <pc:docMk/>
          <pc:sldMk cId="3462806656" sldId="274"/>
        </pc:sldMkLst>
      </pc:sldChg>
      <pc:sldChg chg="add del">
        <pc:chgData name="Student - Samuel Sim Wei Xuan" userId="ef0c3dc8-a5e4-49a4-a658-fa0f00c2d01f" providerId="ADAL" clId="{652998F9-D9FC-4BAC-8AA8-41993C429469}" dt="2021-11-10T12:43:21.784" v="135" actId="47"/>
        <pc:sldMkLst>
          <pc:docMk/>
          <pc:sldMk cId="3110412577" sldId="275"/>
        </pc:sldMkLst>
      </pc:sldChg>
      <pc:sldChg chg="add del">
        <pc:chgData name="Student - Samuel Sim Wei Xuan" userId="ef0c3dc8-a5e4-49a4-a658-fa0f00c2d01f" providerId="ADAL" clId="{652998F9-D9FC-4BAC-8AA8-41993C429469}" dt="2021-11-10T12:43:21.784" v="135" actId="47"/>
        <pc:sldMkLst>
          <pc:docMk/>
          <pc:sldMk cId="1576305814" sldId="276"/>
        </pc:sldMkLst>
      </pc:sldChg>
      <pc:sldChg chg="add del">
        <pc:chgData name="Student - Samuel Sim Wei Xuan" userId="ef0c3dc8-a5e4-49a4-a658-fa0f00c2d01f" providerId="ADAL" clId="{652998F9-D9FC-4BAC-8AA8-41993C429469}" dt="2021-11-10T12:43:21.784" v="135" actId="47"/>
        <pc:sldMkLst>
          <pc:docMk/>
          <pc:sldMk cId="3963714108" sldId="277"/>
        </pc:sldMkLst>
      </pc:sldChg>
      <pc:sldChg chg="add del">
        <pc:chgData name="Student - Samuel Sim Wei Xuan" userId="ef0c3dc8-a5e4-49a4-a658-fa0f00c2d01f" providerId="ADAL" clId="{652998F9-D9FC-4BAC-8AA8-41993C429469}" dt="2021-11-10T12:43:21.784" v="135" actId="47"/>
        <pc:sldMkLst>
          <pc:docMk/>
          <pc:sldMk cId="3155907359" sldId="278"/>
        </pc:sldMkLst>
      </pc:sldChg>
      <pc:sldChg chg="add del">
        <pc:chgData name="Student - Samuel Sim Wei Xuan" userId="ef0c3dc8-a5e4-49a4-a658-fa0f00c2d01f" providerId="ADAL" clId="{652998F9-D9FC-4BAC-8AA8-41993C429469}" dt="2021-11-10T12:43:21.784" v="135" actId="47"/>
        <pc:sldMkLst>
          <pc:docMk/>
          <pc:sldMk cId="1967290946" sldId="279"/>
        </pc:sldMkLst>
      </pc:sldChg>
      <pc:sldChg chg="add del">
        <pc:chgData name="Student - Samuel Sim Wei Xuan" userId="ef0c3dc8-a5e4-49a4-a658-fa0f00c2d01f" providerId="ADAL" clId="{652998F9-D9FC-4BAC-8AA8-41993C429469}" dt="2021-11-10T12:43:21.784" v="135" actId="47"/>
        <pc:sldMkLst>
          <pc:docMk/>
          <pc:sldMk cId="1423307648" sldId="280"/>
        </pc:sldMkLst>
      </pc:sldChg>
      <pc:sldChg chg="add del">
        <pc:chgData name="Student - Samuel Sim Wei Xuan" userId="ef0c3dc8-a5e4-49a4-a658-fa0f00c2d01f" providerId="ADAL" clId="{652998F9-D9FC-4BAC-8AA8-41993C429469}" dt="2021-11-10T12:43:21.784" v="135" actId="47"/>
        <pc:sldMkLst>
          <pc:docMk/>
          <pc:sldMk cId="2335063537" sldId="281"/>
        </pc:sldMkLst>
      </pc:sldChg>
      <pc:sldChg chg="add del">
        <pc:chgData name="Student - Samuel Sim Wei Xuan" userId="ef0c3dc8-a5e4-49a4-a658-fa0f00c2d01f" providerId="ADAL" clId="{652998F9-D9FC-4BAC-8AA8-41993C429469}" dt="2021-11-10T12:43:21.784" v="135" actId="47"/>
        <pc:sldMkLst>
          <pc:docMk/>
          <pc:sldMk cId="3196255882" sldId="282"/>
        </pc:sldMkLst>
      </pc:sldChg>
      <pc:sldChg chg="add del">
        <pc:chgData name="Student - Samuel Sim Wei Xuan" userId="ef0c3dc8-a5e4-49a4-a658-fa0f00c2d01f" providerId="ADAL" clId="{652998F9-D9FC-4BAC-8AA8-41993C429469}" dt="2021-11-10T12:43:21.784" v="135" actId="47"/>
        <pc:sldMkLst>
          <pc:docMk/>
          <pc:sldMk cId="3268037367" sldId="283"/>
        </pc:sldMkLst>
      </pc:sldChg>
      <pc:sldChg chg="add del">
        <pc:chgData name="Student - Samuel Sim Wei Xuan" userId="ef0c3dc8-a5e4-49a4-a658-fa0f00c2d01f" providerId="ADAL" clId="{652998F9-D9FC-4BAC-8AA8-41993C429469}" dt="2021-11-10T12:43:21.784" v="135" actId="47"/>
        <pc:sldMkLst>
          <pc:docMk/>
          <pc:sldMk cId="2048199397" sldId="284"/>
        </pc:sldMkLst>
      </pc:sldChg>
    </pc:docChg>
  </pc:docChgLst>
  <pc:docChgLst>
    <pc:chgData name="Student - Lee Min Shuen" userId="902f2366-f89e-42b6-8dfc-2434651d72d0" providerId="ADAL" clId="{F6389B5B-A756-4E29-966C-3B70C4CDCF59}"/>
    <pc:docChg chg="undo custSel modSld">
      <pc:chgData name="Student - Lee Min Shuen" userId="902f2366-f89e-42b6-8dfc-2434651d72d0" providerId="ADAL" clId="{F6389B5B-A756-4E29-966C-3B70C4CDCF59}" dt="2021-10-15T06:22:54.840" v="49" actId="20577"/>
      <pc:docMkLst>
        <pc:docMk/>
      </pc:docMkLst>
      <pc:sldChg chg="addSp delSp modSp mod">
        <pc:chgData name="Student - Lee Min Shuen" userId="902f2366-f89e-42b6-8dfc-2434651d72d0" providerId="ADAL" clId="{F6389B5B-A756-4E29-966C-3B70C4CDCF59}" dt="2021-10-15T06:14:56.091" v="34" actId="14100"/>
        <pc:sldMkLst>
          <pc:docMk/>
          <pc:sldMk cId="3874723340" sldId="256"/>
        </pc:sldMkLst>
        <pc:spChg chg="add mod">
          <ac:chgData name="Student - Lee Min Shuen" userId="902f2366-f89e-42b6-8dfc-2434651d72d0" providerId="ADAL" clId="{F6389B5B-A756-4E29-966C-3B70C4CDCF59}" dt="2021-10-15T06:11:14.872" v="11" actId="14100"/>
          <ac:spMkLst>
            <pc:docMk/>
            <pc:sldMk cId="3874723340" sldId="256"/>
            <ac:spMk id="4" creationId="{BD9B7BC2-ECB7-410A-9ECA-123F1AD723B2}"/>
          </ac:spMkLst>
        </pc:spChg>
        <pc:spChg chg="mod">
          <ac:chgData name="Student - Lee Min Shuen" userId="902f2366-f89e-42b6-8dfc-2434651d72d0" providerId="ADAL" clId="{F6389B5B-A756-4E29-966C-3B70C4CDCF59}" dt="2021-10-15T06:09:23.808" v="0"/>
          <ac:spMkLst>
            <pc:docMk/>
            <pc:sldMk cId="3874723340" sldId="256"/>
            <ac:spMk id="7" creationId="{FFAD9752-C928-4BCF-BE42-8F7A347DA680}"/>
          </ac:spMkLst>
        </pc:spChg>
        <pc:spChg chg="add del mod">
          <ac:chgData name="Student - Lee Min Shuen" userId="902f2366-f89e-42b6-8dfc-2434651d72d0" providerId="ADAL" clId="{F6389B5B-A756-4E29-966C-3B70C4CDCF59}" dt="2021-10-15T06:11:58.069" v="12" actId="478"/>
          <ac:spMkLst>
            <pc:docMk/>
            <pc:sldMk cId="3874723340" sldId="256"/>
            <ac:spMk id="8" creationId="{03441183-4B07-46FF-B61D-A4FA9B6AB0E8}"/>
          </ac:spMkLst>
        </pc:spChg>
        <pc:grpChg chg="add del mod">
          <ac:chgData name="Student - Lee Min Shuen" userId="902f2366-f89e-42b6-8dfc-2434651d72d0" providerId="ADAL" clId="{F6389B5B-A756-4E29-966C-3B70C4CDCF59}" dt="2021-10-15T06:09:51.656" v="1" actId="478"/>
          <ac:grpSpMkLst>
            <pc:docMk/>
            <pc:sldMk cId="3874723340" sldId="256"/>
            <ac:grpSpMk id="6" creationId="{5647D17E-E621-4C70-98C3-7F8E03C845B9}"/>
          </ac:grpSpMkLst>
        </pc:grpChg>
        <pc:picChg chg="mod">
          <ac:chgData name="Student - Lee Min Shuen" userId="902f2366-f89e-42b6-8dfc-2434651d72d0" providerId="ADAL" clId="{F6389B5B-A756-4E29-966C-3B70C4CDCF59}" dt="2021-10-15T06:14:19.148" v="27" actId="17032"/>
          <ac:picMkLst>
            <pc:docMk/>
            <pc:sldMk cId="3874723340" sldId="256"/>
            <ac:picMk id="5" creationId="{79F6530E-B756-49C2-96D7-5691DE2BE3F3}"/>
          </ac:picMkLst>
        </pc:picChg>
        <pc:picChg chg="add mod">
          <ac:chgData name="Student - Lee Min Shuen" userId="902f2366-f89e-42b6-8dfc-2434651d72d0" providerId="ADAL" clId="{F6389B5B-A756-4E29-966C-3B70C4CDCF59}" dt="2021-10-15T06:14:56.091" v="34" actId="14100"/>
          <ac:picMkLst>
            <pc:docMk/>
            <pc:sldMk cId="3874723340" sldId="256"/>
            <ac:picMk id="12" creationId="{8051ED12-5C0F-4C8B-AF28-C8E2683A1C1C}"/>
          </ac:picMkLst>
        </pc:picChg>
      </pc:sldChg>
      <pc:sldChg chg="modSp mod">
        <pc:chgData name="Student - Lee Min Shuen" userId="902f2366-f89e-42b6-8dfc-2434651d72d0" providerId="ADAL" clId="{F6389B5B-A756-4E29-966C-3B70C4CDCF59}" dt="2021-10-15T06:22:54.840" v="49" actId="20577"/>
        <pc:sldMkLst>
          <pc:docMk/>
          <pc:sldMk cId="0" sldId="257"/>
        </pc:sldMkLst>
        <pc:spChg chg="mod">
          <ac:chgData name="Student - Lee Min Shuen" userId="902f2366-f89e-42b6-8dfc-2434651d72d0" providerId="ADAL" clId="{F6389B5B-A756-4E29-966C-3B70C4CDCF59}" dt="2021-10-15T06:22:54.840" v="49" actId="20577"/>
          <ac:spMkLst>
            <pc:docMk/>
            <pc:sldMk cId="0" sldId="257"/>
            <ac:spMk id="16" creationId="{84C4E97D-A039-483C-AC88-20FAACD6A6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126D3-1719-47C1-BC15-071E72CD164A}" type="datetimeFigureOut">
              <a:rPr lang="en-SG" smtClean="0"/>
              <a:t>27/11/2021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B17E1-D6F7-4DC2-BFD2-06E66AAA29AF}" type="slidenum">
              <a:rPr lang="en-SG" smtClean="0"/>
              <a:t>‹#›</a:t>
            </a:fld>
            <a:endParaRPr lang="en-SG"/>
          </a:p>
        </p:txBody>
      </p:sp>
    </p:spTree>
    <p:extLst>
      <p:ext uri="{BB962C8B-B14F-4D97-AF65-F5344CB8AC3E}">
        <p14:creationId xmlns:p14="http://schemas.microsoft.com/office/powerpoint/2010/main" val="3598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A03B-F838-4280-B6D2-3F69278DB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DD4274-958A-4395-8FA2-6EDF2CB61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4BFEE4-9C3D-43F3-BB4C-290E777C9465}"/>
              </a:ext>
            </a:extLst>
          </p:cNvPr>
          <p:cNvSpPr>
            <a:spLocks noGrp="1"/>
          </p:cNvSpPr>
          <p:nvPr>
            <p:ph type="dt" sz="half" idx="10"/>
          </p:nvPr>
        </p:nvSpPr>
        <p:spPr/>
        <p:txBody>
          <a:bodyPr/>
          <a:lstStyle/>
          <a:p>
            <a:fld id="{D8F8DCE9-E78B-4C6F-8F9C-BC53F5D1F0AF}" type="datetimeFigureOut">
              <a:rPr lang="en-US" smtClean="0"/>
              <a:t>11/27/2021</a:t>
            </a:fld>
            <a:endParaRPr lang="en-US"/>
          </a:p>
        </p:txBody>
      </p:sp>
      <p:sp>
        <p:nvSpPr>
          <p:cNvPr id="5" name="Footer Placeholder 4">
            <a:extLst>
              <a:ext uri="{FF2B5EF4-FFF2-40B4-BE49-F238E27FC236}">
                <a16:creationId xmlns:a16="http://schemas.microsoft.com/office/drawing/2014/main" id="{775E7658-EFA9-40C7-AC64-A737E1D01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14984-7044-416A-AC33-9CC4D8B40029}"/>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155418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FAB7-DFC5-4D47-BA51-7D4CD8877B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ED9217-34BD-4C3B-88AE-118B31479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D0DB3-9D7C-453C-A5C6-A3F52D045BA6}"/>
              </a:ext>
            </a:extLst>
          </p:cNvPr>
          <p:cNvSpPr>
            <a:spLocks noGrp="1"/>
          </p:cNvSpPr>
          <p:nvPr>
            <p:ph type="dt" sz="half" idx="10"/>
          </p:nvPr>
        </p:nvSpPr>
        <p:spPr/>
        <p:txBody>
          <a:bodyPr/>
          <a:lstStyle/>
          <a:p>
            <a:fld id="{D8F8DCE9-E78B-4C6F-8F9C-BC53F5D1F0AF}" type="datetimeFigureOut">
              <a:rPr lang="en-US" smtClean="0"/>
              <a:t>11/27/2021</a:t>
            </a:fld>
            <a:endParaRPr lang="en-US"/>
          </a:p>
        </p:txBody>
      </p:sp>
      <p:sp>
        <p:nvSpPr>
          <p:cNvPr id="5" name="Footer Placeholder 4">
            <a:extLst>
              <a:ext uri="{FF2B5EF4-FFF2-40B4-BE49-F238E27FC236}">
                <a16:creationId xmlns:a16="http://schemas.microsoft.com/office/drawing/2014/main" id="{0456621D-1395-4A4B-82BA-85CF1B5E1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7F19B-1A7A-4201-96FE-88AA0772606A}"/>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157557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C21CC-BEA6-40EE-A68B-61DD1FD4CD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C4D99F-1A23-4286-ADBC-52E159BDBF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C0C54-F7E3-4137-AD32-934C45BA6FE2}"/>
              </a:ext>
            </a:extLst>
          </p:cNvPr>
          <p:cNvSpPr>
            <a:spLocks noGrp="1"/>
          </p:cNvSpPr>
          <p:nvPr>
            <p:ph type="dt" sz="half" idx="10"/>
          </p:nvPr>
        </p:nvSpPr>
        <p:spPr/>
        <p:txBody>
          <a:bodyPr/>
          <a:lstStyle/>
          <a:p>
            <a:fld id="{D8F8DCE9-E78B-4C6F-8F9C-BC53F5D1F0AF}" type="datetimeFigureOut">
              <a:rPr lang="en-US" smtClean="0"/>
              <a:t>11/27/2021</a:t>
            </a:fld>
            <a:endParaRPr lang="en-US"/>
          </a:p>
        </p:txBody>
      </p:sp>
      <p:sp>
        <p:nvSpPr>
          <p:cNvPr id="5" name="Footer Placeholder 4">
            <a:extLst>
              <a:ext uri="{FF2B5EF4-FFF2-40B4-BE49-F238E27FC236}">
                <a16:creationId xmlns:a16="http://schemas.microsoft.com/office/drawing/2014/main" id="{3F4D2E32-A2C3-44F7-A1AD-9BD046991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594EC-C294-4CEA-90C6-91BCD1846D09}"/>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271042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9D79-4D9F-4D8B-BD5A-17CA36CCCD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6577E2-AC63-4E2D-A24D-712B02DAB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7C744-DF15-447A-B7D5-25EB6E35541C}"/>
              </a:ext>
            </a:extLst>
          </p:cNvPr>
          <p:cNvSpPr>
            <a:spLocks noGrp="1"/>
          </p:cNvSpPr>
          <p:nvPr>
            <p:ph type="dt" sz="half" idx="10"/>
          </p:nvPr>
        </p:nvSpPr>
        <p:spPr/>
        <p:txBody>
          <a:bodyPr/>
          <a:lstStyle/>
          <a:p>
            <a:fld id="{D8F8DCE9-E78B-4C6F-8F9C-BC53F5D1F0AF}" type="datetimeFigureOut">
              <a:rPr lang="en-US" smtClean="0"/>
              <a:t>11/27/2021</a:t>
            </a:fld>
            <a:endParaRPr lang="en-US"/>
          </a:p>
        </p:txBody>
      </p:sp>
      <p:sp>
        <p:nvSpPr>
          <p:cNvPr id="5" name="Footer Placeholder 4">
            <a:extLst>
              <a:ext uri="{FF2B5EF4-FFF2-40B4-BE49-F238E27FC236}">
                <a16:creationId xmlns:a16="http://schemas.microsoft.com/office/drawing/2014/main" id="{37A4F208-6A26-4575-B5C3-22109A374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FF7AD-AFBD-47EC-9FA7-CEBCFA984825}"/>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392933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CBC6-47AE-412F-B112-BACAF719E5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F37C15-B5BF-4145-8DB2-2B666DC76B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4FF1D-16B3-4122-A8BF-63F9CCC94D2F}"/>
              </a:ext>
            </a:extLst>
          </p:cNvPr>
          <p:cNvSpPr>
            <a:spLocks noGrp="1"/>
          </p:cNvSpPr>
          <p:nvPr>
            <p:ph type="dt" sz="half" idx="10"/>
          </p:nvPr>
        </p:nvSpPr>
        <p:spPr/>
        <p:txBody>
          <a:bodyPr/>
          <a:lstStyle/>
          <a:p>
            <a:fld id="{D8F8DCE9-E78B-4C6F-8F9C-BC53F5D1F0AF}" type="datetimeFigureOut">
              <a:rPr lang="en-US" smtClean="0"/>
              <a:t>11/27/2021</a:t>
            </a:fld>
            <a:endParaRPr lang="en-US"/>
          </a:p>
        </p:txBody>
      </p:sp>
      <p:sp>
        <p:nvSpPr>
          <p:cNvPr id="5" name="Footer Placeholder 4">
            <a:extLst>
              <a:ext uri="{FF2B5EF4-FFF2-40B4-BE49-F238E27FC236}">
                <a16:creationId xmlns:a16="http://schemas.microsoft.com/office/drawing/2014/main" id="{48748E1B-681B-4A68-8671-7B8B7DACA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2D7BB-8682-40E1-AFB2-67E9191E3767}"/>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396177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E8B2-3FEC-4C74-B6CE-F51E2BE1C6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A96A2-0180-4D36-977D-7283CE810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8C49AC-43C8-4C28-9CDC-DF740AA4F3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C2738C-4F20-4C31-9671-3BB8CA601ADC}"/>
              </a:ext>
            </a:extLst>
          </p:cNvPr>
          <p:cNvSpPr>
            <a:spLocks noGrp="1"/>
          </p:cNvSpPr>
          <p:nvPr>
            <p:ph type="dt" sz="half" idx="10"/>
          </p:nvPr>
        </p:nvSpPr>
        <p:spPr/>
        <p:txBody>
          <a:bodyPr/>
          <a:lstStyle/>
          <a:p>
            <a:fld id="{D8F8DCE9-E78B-4C6F-8F9C-BC53F5D1F0AF}" type="datetimeFigureOut">
              <a:rPr lang="en-US" smtClean="0"/>
              <a:t>11/27/2021</a:t>
            </a:fld>
            <a:endParaRPr lang="en-US"/>
          </a:p>
        </p:txBody>
      </p:sp>
      <p:sp>
        <p:nvSpPr>
          <p:cNvPr id="6" name="Footer Placeholder 5">
            <a:extLst>
              <a:ext uri="{FF2B5EF4-FFF2-40B4-BE49-F238E27FC236}">
                <a16:creationId xmlns:a16="http://schemas.microsoft.com/office/drawing/2014/main" id="{8E550130-26BB-4626-A8CC-8CCED8215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65F125-7F57-41FC-A6CD-988E859DE7E3}"/>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208936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AEBB-E9AD-46B8-95AA-79E715BEF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4C855-6887-4E05-A979-3A0277E49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DF1847-B760-4A63-8B6D-3DBA0DD0C4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BD4CB6-116D-4974-AF5F-1540F7898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D4F80-364D-42EE-BDB6-DFC19A3C7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E4FA3C-CCDE-4D71-ABA8-172B2FAE14C9}"/>
              </a:ext>
            </a:extLst>
          </p:cNvPr>
          <p:cNvSpPr>
            <a:spLocks noGrp="1"/>
          </p:cNvSpPr>
          <p:nvPr>
            <p:ph type="dt" sz="half" idx="10"/>
          </p:nvPr>
        </p:nvSpPr>
        <p:spPr/>
        <p:txBody>
          <a:bodyPr/>
          <a:lstStyle/>
          <a:p>
            <a:fld id="{D8F8DCE9-E78B-4C6F-8F9C-BC53F5D1F0AF}" type="datetimeFigureOut">
              <a:rPr lang="en-US" smtClean="0"/>
              <a:t>11/27/2021</a:t>
            </a:fld>
            <a:endParaRPr lang="en-US"/>
          </a:p>
        </p:txBody>
      </p:sp>
      <p:sp>
        <p:nvSpPr>
          <p:cNvPr id="8" name="Footer Placeholder 7">
            <a:extLst>
              <a:ext uri="{FF2B5EF4-FFF2-40B4-BE49-F238E27FC236}">
                <a16:creationId xmlns:a16="http://schemas.microsoft.com/office/drawing/2014/main" id="{F23C1713-5143-4513-8D99-B92A45CFDE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257995-A2A5-4143-A1F8-4029BFFEBC0F}"/>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418047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6D96-62A7-4F69-8C2A-690C8DFE50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0BD78-FA19-45F3-9A92-46D2AD56AF40}"/>
              </a:ext>
            </a:extLst>
          </p:cNvPr>
          <p:cNvSpPr>
            <a:spLocks noGrp="1"/>
          </p:cNvSpPr>
          <p:nvPr>
            <p:ph type="dt" sz="half" idx="10"/>
          </p:nvPr>
        </p:nvSpPr>
        <p:spPr/>
        <p:txBody>
          <a:bodyPr/>
          <a:lstStyle/>
          <a:p>
            <a:fld id="{D8F8DCE9-E78B-4C6F-8F9C-BC53F5D1F0AF}" type="datetimeFigureOut">
              <a:rPr lang="en-US" smtClean="0"/>
              <a:t>11/27/2021</a:t>
            </a:fld>
            <a:endParaRPr lang="en-US"/>
          </a:p>
        </p:txBody>
      </p:sp>
      <p:sp>
        <p:nvSpPr>
          <p:cNvPr id="4" name="Footer Placeholder 3">
            <a:extLst>
              <a:ext uri="{FF2B5EF4-FFF2-40B4-BE49-F238E27FC236}">
                <a16:creationId xmlns:a16="http://schemas.microsoft.com/office/drawing/2014/main" id="{33B386D3-2BE6-4D48-BA0B-05ADD99B4E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635970-F983-4247-8B17-0977F42CE5BD}"/>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200397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0A6183-9A0C-4529-AE84-7F163F7328D6}"/>
              </a:ext>
            </a:extLst>
          </p:cNvPr>
          <p:cNvSpPr>
            <a:spLocks noGrp="1"/>
          </p:cNvSpPr>
          <p:nvPr>
            <p:ph type="dt" sz="half" idx="10"/>
          </p:nvPr>
        </p:nvSpPr>
        <p:spPr/>
        <p:txBody>
          <a:bodyPr/>
          <a:lstStyle/>
          <a:p>
            <a:fld id="{D8F8DCE9-E78B-4C6F-8F9C-BC53F5D1F0AF}" type="datetimeFigureOut">
              <a:rPr lang="en-US" smtClean="0"/>
              <a:t>11/27/2021</a:t>
            </a:fld>
            <a:endParaRPr lang="en-US"/>
          </a:p>
        </p:txBody>
      </p:sp>
      <p:sp>
        <p:nvSpPr>
          <p:cNvPr id="3" name="Footer Placeholder 2">
            <a:extLst>
              <a:ext uri="{FF2B5EF4-FFF2-40B4-BE49-F238E27FC236}">
                <a16:creationId xmlns:a16="http://schemas.microsoft.com/office/drawing/2014/main" id="{D3219B8F-03F3-4C7C-A440-4F818CBE04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B0D654-4B5C-4DFD-BAF0-1A7724503C5D}"/>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147839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3EC2-8DC7-42CD-ACCC-0D6828A00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45DB56-867A-4890-95B2-E5AF8E3F3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21DECC-80AC-4632-95EC-F2174C756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46D92C-1922-4EC1-9FBD-4BA42ADF8FF6}"/>
              </a:ext>
            </a:extLst>
          </p:cNvPr>
          <p:cNvSpPr>
            <a:spLocks noGrp="1"/>
          </p:cNvSpPr>
          <p:nvPr>
            <p:ph type="dt" sz="half" idx="10"/>
          </p:nvPr>
        </p:nvSpPr>
        <p:spPr/>
        <p:txBody>
          <a:bodyPr/>
          <a:lstStyle/>
          <a:p>
            <a:fld id="{D8F8DCE9-E78B-4C6F-8F9C-BC53F5D1F0AF}" type="datetimeFigureOut">
              <a:rPr lang="en-US" smtClean="0"/>
              <a:t>11/27/2021</a:t>
            </a:fld>
            <a:endParaRPr lang="en-US"/>
          </a:p>
        </p:txBody>
      </p:sp>
      <p:sp>
        <p:nvSpPr>
          <p:cNvPr id="6" name="Footer Placeholder 5">
            <a:extLst>
              <a:ext uri="{FF2B5EF4-FFF2-40B4-BE49-F238E27FC236}">
                <a16:creationId xmlns:a16="http://schemas.microsoft.com/office/drawing/2014/main" id="{ECA23227-9685-46BB-9F43-297B4D1C8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C4B95-4C45-41DE-9A46-FB79F4FDB3E1}"/>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345149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E946-BABB-4B9C-97D4-542D012A8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E9C8E-9654-4B3C-BA1C-1AFFBCCBE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844895-AE06-499A-B94D-A2BDB8D8D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08903-2022-4DE6-9F2F-F9A48F85BE3E}"/>
              </a:ext>
            </a:extLst>
          </p:cNvPr>
          <p:cNvSpPr>
            <a:spLocks noGrp="1"/>
          </p:cNvSpPr>
          <p:nvPr>
            <p:ph type="dt" sz="half" idx="10"/>
          </p:nvPr>
        </p:nvSpPr>
        <p:spPr/>
        <p:txBody>
          <a:bodyPr/>
          <a:lstStyle/>
          <a:p>
            <a:fld id="{D8F8DCE9-E78B-4C6F-8F9C-BC53F5D1F0AF}" type="datetimeFigureOut">
              <a:rPr lang="en-US" smtClean="0"/>
              <a:t>11/27/2021</a:t>
            </a:fld>
            <a:endParaRPr lang="en-US"/>
          </a:p>
        </p:txBody>
      </p:sp>
      <p:sp>
        <p:nvSpPr>
          <p:cNvPr id="6" name="Footer Placeholder 5">
            <a:extLst>
              <a:ext uri="{FF2B5EF4-FFF2-40B4-BE49-F238E27FC236}">
                <a16:creationId xmlns:a16="http://schemas.microsoft.com/office/drawing/2014/main" id="{19B0B88B-3823-441C-8C37-6BBE43770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D22D7-0295-49CB-8742-ECEBD041EFD6}"/>
              </a:ext>
            </a:extLst>
          </p:cNvPr>
          <p:cNvSpPr>
            <a:spLocks noGrp="1"/>
          </p:cNvSpPr>
          <p:nvPr>
            <p:ph type="sldNum" sz="quarter" idx="12"/>
          </p:nvPr>
        </p:nvSpPr>
        <p:spPr/>
        <p:txBody>
          <a:bodyPr/>
          <a:lstStyle/>
          <a:p>
            <a:fld id="{9A4C1CFF-B8D8-45A4-9B0F-301D2D184418}" type="slidenum">
              <a:rPr lang="en-US" smtClean="0"/>
              <a:t>‹#›</a:t>
            </a:fld>
            <a:endParaRPr lang="en-US"/>
          </a:p>
        </p:txBody>
      </p:sp>
    </p:spTree>
    <p:extLst>
      <p:ext uri="{BB962C8B-B14F-4D97-AF65-F5344CB8AC3E}">
        <p14:creationId xmlns:p14="http://schemas.microsoft.com/office/powerpoint/2010/main" val="284633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7E097-1C0A-4DF9-BEFD-4559A81A77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44568B-A296-463A-B51D-8C0C56D68B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5C73E-01E8-4967-A1CD-E20E759A52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8DCE9-E78B-4C6F-8F9C-BC53F5D1F0AF}" type="datetimeFigureOut">
              <a:rPr lang="en-US" smtClean="0"/>
              <a:t>11/27/2021</a:t>
            </a:fld>
            <a:endParaRPr lang="en-US"/>
          </a:p>
        </p:txBody>
      </p:sp>
      <p:sp>
        <p:nvSpPr>
          <p:cNvPr id="5" name="Footer Placeholder 4">
            <a:extLst>
              <a:ext uri="{FF2B5EF4-FFF2-40B4-BE49-F238E27FC236}">
                <a16:creationId xmlns:a16="http://schemas.microsoft.com/office/drawing/2014/main" id="{6AB2F4B7-5378-47C6-A39C-18EAB2452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8271B9-9DE5-4C4A-83BB-15D1757F1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C1CFF-B8D8-45A4-9B0F-301D2D184418}" type="slidenum">
              <a:rPr lang="en-US" smtClean="0"/>
              <a:t>‹#›</a:t>
            </a:fld>
            <a:endParaRPr lang="en-US"/>
          </a:p>
        </p:txBody>
      </p:sp>
    </p:spTree>
    <p:extLst>
      <p:ext uri="{BB962C8B-B14F-4D97-AF65-F5344CB8AC3E}">
        <p14:creationId xmlns:p14="http://schemas.microsoft.com/office/powerpoint/2010/main" val="496954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FEB452-A057-48A5-8940-7FD597FE20AB}"/>
              </a:ext>
            </a:extLst>
          </p:cNvPr>
          <p:cNvGrpSpPr/>
          <p:nvPr/>
        </p:nvGrpSpPr>
        <p:grpSpPr>
          <a:xfrm>
            <a:off x="704851" y="6165732"/>
            <a:ext cx="10782298" cy="432686"/>
            <a:chOff x="685800" y="6165732"/>
            <a:chExt cx="10782298" cy="432686"/>
          </a:xfrm>
        </p:grpSpPr>
        <p:sp>
          <p:nvSpPr>
            <p:cNvPr id="4" name="AutoShape 4"/>
            <p:cNvSpPr/>
            <p:nvPr/>
          </p:nvSpPr>
          <p:spPr>
            <a:xfrm>
              <a:off x="685800" y="6165732"/>
              <a:ext cx="3705089" cy="6469"/>
            </a:xfrm>
            <a:prstGeom prst="rect">
              <a:avLst/>
            </a:prstGeom>
            <a:solidFill>
              <a:srgbClr val="F5F6F4"/>
            </a:solidFill>
          </p:spPr>
        </p:sp>
        <p:grpSp>
          <p:nvGrpSpPr>
            <p:cNvPr id="5" name="Group 5"/>
            <p:cNvGrpSpPr/>
            <p:nvPr/>
          </p:nvGrpSpPr>
          <p:grpSpPr>
            <a:xfrm>
              <a:off x="723898" y="6206491"/>
              <a:ext cx="10744200" cy="45719"/>
              <a:chOff x="29730" y="277245"/>
              <a:chExt cx="2095995" cy="19685"/>
            </a:xfrm>
            <a:solidFill>
              <a:schemeClr val="tx1"/>
            </a:solidFill>
          </p:grpSpPr>
          <p:sp>
            <p:nvSpPr>
              <p:cNvPr id="6" name="Freeform 6"/>
              <p:cNvSpPr/>
              <p:nvPr/>
            </p:nvSpPr>
            <p:spPr>
              <a:xfrm>
                <a:off x="29730" y="277245"/>
                <a:ext cx="2095995" cy="19685"/>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grpSp>
        <p:sp>
          <p:nvSpPr>
            <p:cNvPr id="12" name="TextBox 12"/>
            <p:cNvSpPr txBox="1"/>
            <p:nvPr/>
          </p:nvSpPr>
          <p:spPr>
            <a:xfrm>
              <a:off x="1514908" y="6400030"/>
              <a:ext cx="8857384" cy="198388"/>
            </a:xfrm>
            <a:prstGeom prst="rect">
              <a:avLst/>
            </a:prstGeom>
          </p:spPr>
          <p:txBody>
            <a:bodyPr wrap="square" lIns="0" tIns="0" rIns="0" bIns="0" rtlCol="0" anchor="t">
              <a:spAutoFit/>
            </a:bodyPr>
            <a:lstStyle/>
            <a:p>
              <a:pPr algn="ctr">
                <a:lnSpc>
                  <a:spcPts val="1493"/>
                </a:lnSpc>
                <a:spcBef>
                  <a:spcPct val="0"/>
                </a:spcBef>
              </a:pPr>
              <a:r>
                <a:rPr lang="en-US" sz="1600" spc="53">
                  <a:solidFill>
                    <a:srgbClr val="08122B"/>
                  </a:solidFill>
                  <a:latin typeface="Overpass Light"/>
                </a:rPr>
                <a:t>40.015 Simulation Modeling and Analysis | </a:t>
              </a:r>
              <a:r>
                <a:rPr lang="en-US" sz="1600">
                  <a:latin typeface="Overpass Light"/>
                  <a:cs typeface="Halant Medium" panose="020B0604020202020204" charset="0"/>
                </a:rPr>
                <a:t>Mass Rapid Transit System Line Simulation</a:t>
              </a:r>
            </a:p>
          </p:txBody>
        </p:sp>
      </p:grpSp>
      <p:sp>
        <p:nvSpPr>
          <p:cNvPr id="21" name="TextBox 12">
            <a:extLst>
              <a:ext uri="{FF2B5EF4-FFF2-40B4-BE49-F238E27FC236}">
                <a16:creationId xmlns:a16="http://schemas.microsoft.com/office/drawing/2014/main" id="{324733AC-C6C2-4D53-BFA7-D64FE8432D89}"/>
              </a:ext>
            </a:extLst>
          </p:cNvPr>
          <p:cNvSpPr txBox="1"/>
          <p:nvPr/>
        </p:nvSpPr>
        <p:spPr>
          <a:xfrm>
            <a:off x="742948" y="803140"/>
            <a:ext cx="7952643" cy="327077"/>
          </a:xfrm>
          <a:prstGeom prst="rect">
            <a:avLst/>
          </a:prstGeom>
        </p:spPr>
        <p:txBody>
          <a:bodyPr wrap="square" lIns="0" tIns="0" rIns="0" bIns="0" rtlCol="0" anchor="t">
            <a:spAutoFit/>
          </a:bodyPr>
          <a:lstStyle/>
          <a:p>
            <a:pPr>
              <a:lnSpc>
                <a:spcPts val="1493"/>
              </a:lnSpc>
              <a:spcBef>
                <a:spcPct val="0"/>
              </a:spcBef>
            </a:pPr>
            <a:r>
              <a:rPr lang="en-US" sz="5400" b="1" spc="53">
                <a:solidFill>
                  <a:srgbClr val="08122B"/>
                </a:solidFill>
                <a:latin typeface="Overpass Light"/>
              </a:rPr>
              <a:t>Motivation</a:t>
            </a:r>
            <a:endParaRPr lang="en-US" sz="5400" b="1">
              <a:latin typeface="Overpass Light"/>
              <a:cs typeface="Halant Medium" panose="020B0604020202020204" charset="0"/>
            </a:endParaRPr>
          </a:p>
        </p:txBody>
      </p:sp>
      <p:sp>
        <p:nvSpPr>
          <p:cNvPr id="23" name="Freeform 6">
            <a:extLst>
              <a:ext uri="{FF2B5EF4-FFF2-40B4-BE49-F238E27FC236}">
                <a16:creationId xmlns:a16="http://schemas.microsoft.com/office/drawing/2014/main" id="{D65F253B-401E-4175-8AB3-4440D668FCAF}"/>
              </a:ext>
            </a:extLst>
          </p:cNvPr>
          <p:cNvSpPr/>
          <p:nvPr/>
        </p:nvSpPr>
        <p:spPr>
          <a:xfrm>
            <a:off x="723900" y="1107358"/>
            <a:ext cx="10744200" cy="45719"/>
          </a:xfrm>
          <a:custGeom>
            <a:avLst/>
            <a:gdLst/>
            <a:ahLst/>
            <a:cxnLst/>
            <a:rect l="l" t="t" r="r" b="b"/>
            <a:pathLst>
              <a:path w="2095995" h="69850">
                <a:moveTo>
                  <a:pt x="1805165" y="0"/>
                </a:moveTo>
                <a:lnTo>
                  <a:pt x="0" y="0"/>
                </a:lnTo>
                <a:lnTo>
                  <a:pt x="0" y="69850"/>
                </a:lnTo>
                <a:lnTo>
                  <a:pt x="2095995" y="69850"/>
                </a:lnTo>
                <a:lnTo>
                  <a:pt x="2095995" y="0"/>
                </a:lnTo>
                <a:close/>
              </a:path>
            </a:pathLst>
          </a:custGeom>
          <a:solidFill>
            <a:srgbClr val="C00000"/>
          </a:solidFill>
        </p:spPr>
      </p:sp>
      <p:sp>
        <p:nvSpPr>
          <p:cNvPr id="46" name="TextBox 12">
            <a:extLst>
              <a:ext uri="{FF2B5EF4-FFF2-40B4-BE49-F238E27FC236}">
                <a16:creationId xmlns:a16="http://schemas.microsoft.com/office/drawing/2014/main" id="{271F1A6A-C3F3-490A-BEB4-E88D5C053F21}"/>
              </a:ext>
            </a:extLst>
          </p:cNvPr>
          <p:cNvSpPr txBox="1"/>
          <p:nvPr/>
        </p:nvSpPr>
        <p:spPr>
          <a:xfrm>
            <a:off x="761996" y="1356875"/>
            <a:ext cx="10706104" cy="4112023"/>
          </a:xfrm>
          <a:prstGeom prst="rect">
            <a:avLst/>
          </a:prstGeom>
        </p:spPr>
        <p:txBody>
          <a:bodyPr wrap="square" lIns="0" tIns="0" rIns="0" bIns="0" rtlCol="0" anchor="t">
            <a:spAutoFit/>
          </a:bodyPr>
          <a:lstStyle/>
          <a:p>
            <a:pPr algn="just">
              <a:lnSpc>
                <a:spcPct val="150000"/>
              </a:lnSpc>
              <a:spcBef>
                <a:spcPct val="0"/>
              </a:spcBef>
            </a:pPr>
            <a:r>
              <a:rPr lang="en-US" spc="53">
                <a:solidFill>
                  <a:srgbClr val="08122B"/>
                </a:solidFill>
                <a:latin typeface="Overpass Light"/>
              </a:rPr>
              <a:t>Our project is to simulate a Mass Rapid Transit (MRT) System Line of Singapore. In our simulation model we used the example of the Downtown (Blue) Line which is connected to our Singapore University of Technology and Design. </a:t>
            </a:r>
          </a:p>
          <a:p>
            <a:pPr algn="just">
              <a:lnSpc>
                <a:spcPct val="150000"/>
              </a:lnSpc>
              <a:spcBef>
                <a:spcPct val="0"/>
              </a:spcBef>
            </a:pPr>
            <a:endParaRPr lang="en-US" spc="53">
              <a:solidFill>
                <a:srgbClr val="08122B"/>
              </a:solidFill>
              <a:latin typeface="Overpass Light"/>
              <a:cs typeface="Halant Medium" panose="020B0604020202020204" charset="0"/>
            </a:endParaRPr>
          </a:p>
          <a:p>
            <a:pPr algn="just">
              <a:lnSpc>
                <a:spcPct val="150000"/>
              </a:lnSpc>
              <a:spcBef>
                <a:spcPct val="0"/>
              </a:spcBef>
            </a:pPr>
            <a:r>
              <a:rPr lang="en-US" spc="53">
                <a:solidFill>
                  <a:srgbClr val="08122B"/>
                </a:solidFill>
                <a:latin typeface="Overpass Light"/>
                <a:cs typeface="Halant Medium" panose="020B0604020202020204" charset="0"/>
              </a:rPr>
              <a:t>We aim to understand how the average waiting time of a passenger at each station vary according to different train interarrival times. In addition, we want to understand how safe distancing measures in Singapore during COVID times might impact the waiting times. </a:t>
            </a:r>
          </a:p>
          <a:p>
            <a:pPr algn="just">
              <a:lnSpc>
                <a:spcPct val="150000"/>
              </a:lnSpc>
              <a:spcBef>
                <a:spcPct val="0"/>
              </a:spcBef>
            </a:pPr>
            <a:endParaRPr lang="en-US" spc="53">
              <a:solidFill>
                <a:srgbClr val="08122B"/>
              </a:solidFill>
              <a:latin typeface="Overpass Light"/>
              <a:cs typeface="Halant Medium" panose="020B0604020202020204" charset="0"/>
            </a:endParaRPr>
          </a:p>
          <a:p>
            <a:pPr algn="just">
              <a:lnSpc>
                <a:spcPct val="150000"/>
              </a:lnSpc>
              <a:spcBef>
                <a:spcPct val="0"/>
              </a:spcBef>
            </a:pPr>
            <a:r>
              <a:rPr lang="en-US" spc="53">
                <a:solidFill>
                  <a:srgbClr val="08122B"/>
                </a:solidFill>
                <a:latin typeface="Overpass Light"/>
                <a:cs typeface="Halant Medium" panose="020B0604020202020204" charset="0"/>
              </a:rPr>
              <a:t>This project's objective is to enable insights such as how the Land Transport Authority might be able to modify the current subway service while ensuring satisfactory waiting times.</a:t>
            </a:r>
            <a:endParaRPr lang="en-US">
              <a:latin typeface="Overpass Light"/>
              <a:cs typeface="Halant Medium" panose="020B0604020202020204" charset="0"/>
            </a:endParaRPr>
          </a:p>
        </p:txBody>
      </p:sp>
    </p:spTree>
    <p:extLst>
      <p:ext uri="{BB962C8B-B14F-4D97-AF65-F5344CB8AC3E}">
        <p14:creationId xmlns:p14="http://schemas.microsoft.com/office/powerpoint/2010/main" val="293865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0A4DF1A688BB41ACB77DEA8506A179" ma:contentTypeVersion="0" ma:contentTypeDescription="Create a new document." ma:contentTypeScope="" ma:versionID="5f3f5a3a9c761688029a7895b43d4b01">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48314D-7C64-426A-BBE3-658B009FD16D}">
  <ds:schemaRefs>
    <ds:schemaRef ds:uri="http://schemas.microsoft.com/sharepoint/v3/contenttype/forms"/>
  </ds:schemaRefs>
</ds:datastoreItem>
</file>

<file path=customXml/itemProps2.xml><?xml version="1.0" encoding="utf-8"?>
<ds:datastoreItem xmlns:ds="http://schemas.openxmlformats.org/officeDocument/2006/customXml" ds:itemID="{FB6441AF-59FE-43D7-8E8C-C97D85E55C44}">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1FA4E8F-533A-4AA7-9AD2-CE1B8857350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1446</TotalTime>
  <Words>131</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Overpass Light</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Simulation Project</dc:title>
  <dc:creator>Peter Jackson</dc:creator>
  <cp:lastModifiedBy>Student - Samuel Sim Wei Xuan</cp:lastModifiedBy>
  <cp:revision>1</cp:revision>
  <dcterms:created xsi:type="dcterms:W3CDTF">2019-10-03T03:40:34Z</dcterms:created>
  <dcterms:modified xsi:type="dcterms:W3CDTF">2021-11-27T06:44:15Z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0x010100E80A4DF1A688BB41ACB77DEA8506A179</vt:lpwstr>
  </property>
</Properties>
</file>