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06" r:id="rId5"/>
    <p:sldId id="308" r:id="rId6"/>
    <p:sldId id="311" r:id="rId7"/>
    <p:sldId id="314" r:id="rId8"/>
    <p:sldId id="318" r:id="rId9"/>
    <p:sldId id="319" r:id="rId10"/>
    <p:sldId id="323" r:id="rId11"/>
    <p:sldId id="324" r:id="rId12"/>
    <p:sldId id="321" r:id="rId13"/>
    <p:sldId id="325" r:id="rId14"/>
    <p:sldId id="309" r:id="rId15"/>
    <p:sldId id="307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85CDE-1D29-416F-AA56-7D7BF3DAEDE3}" v="100" dt="2021-11-21T13:24:23.420"/>
    <p1510:client id="{4E2AF477-1F31-4892-8C7D-9F4C763B2E36}" v="376" dt="2021-11-21T13:24:40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Samuel Sim Wei Xuan" userId="ef0c3dc8-a5e4-49a4-a658-fa0f00c2d01f" providerId="ADAL" clId="{4E2AF477-1F31-4892-8C7D-9F4C763B2E36}"/>
    <pc:docChg chg="undo redo custSel addSld delSld modSld sldOrd">
      <pc:chgData name="Student - Samuel Sim Wei Xuan" userId="ef0c3dc8-a5e4-49a4-a658-fa0f00c2d01f" providerId="ADAL" clId="{4E2AF477-1F31-4892-8C7D-9F4C763B2E36}" dt="2021-11-21T13:24:40.566" v="7737" actId="20577"/>
      <pc:docMkLst>
        <pc:docMk/>
      </pc:docMkLst>
      <pc:sldChg chg="addSp delSp modSp mod">
        <pc:chgData name="Student - Samuel Sim Wei Xuan" userId="ef0c3dc8-a5e4-49a4-a658-fa0f00c2d01f" providerId="ADAL" clId="{4E2AF477-1F31-4892-8C7D-9F4C763B2E36}" dt="2021-11-21T13:13:46.597" v="7483" actId="5793"/>
        <pc:sldMkLst>
          <pc:docMk/>
          <pc:sldMk cId="4100532031" sldId="306"/>
        </pc:sldMkLst>
        <pc:spChg chg="add del">
          <ac:chgData name="Student - Samuel Sim Wei Xuan" userId="ef0c3dc8-a5e4-49a4-a658-fa0f00c2d01f" providerId="ADAL" clId="{4E2AF477-1F31-4892-8C7D-9F4C763B2E36}" dt="2021-11-12T03:27:32.474" v="12" actId="11529"/>
          <ac:spMkLst>
            <pc:docMk/>
            <pc:sldMk cId="4100532031" sldId="306"/>
            <ac:spMk id="2" creationId="{09175741-7400-4585-BFA6-5FB108DE652B}"/>
          </ac:spMkLst>
        </pc:spChg>
        <pc:spChg chg="mod">
          <ac:chgData name="Student - Samuel Sim Wei Xuan" userId="ef0c3dc8-a5e4-49a4-a658-fa0f00c2d01f" providerId="ADAL" clId="{4E2AF477-1F31-4892-8C7D-9F4C763B2E36}" dt="2021-11-12T11:58:30.762" v="20" actId="1035"/>
          <ac:spMkLst>
            <pc:docMk/>
            <pc:sldMk cId="4100532031" sldId="306"/>
            <ac:spMk id="11" creationId="{7B2C57DC-6558-4103-A881-AB88782803FD}"/>
          </ac:spMkLst>
        </pc:spChg>
        <pc:spChg chg="add mod">
          <ac:chgData name="Student - Samuel Sim Wei Xuan" userId="ef0c3dc8-a5e4-49a4-a658-fa0f00c2d01f" providerId="ADAL" clId="{4E2AF477-1F31-4892-8C7D-9F4C763B2E36}" dt="2021-11-12T14:03:42.836" v="1665" actId="20577"/>
          <ac:spMkLst>
            <pc:docMk/>
            <pc:sldMk cId="4100532031" sldId="306"/>
            <ac:spMk id="14" creationId="{453A32AD-4753-44D3-A686-8A85AA89141E}"/>
          </ac:spMkLst>
        </pc:spChg>
        <pc:spChg chg="mod">
          <ac:chgData name="Student - Samuel Sim Wei Xuan" userId="ef0c3dc8-a5e4-49a4-a658-fa0f00c2d01f" providerId="ADAL" clId="{4E2AF477-1F31-4892-8C7D-9F4C763B2E36}" dt="2021-11-21T13:13:46.597" v="7483" actId="5793"/>
          <ac:spMkLst>
            <pc:docMk/>
            <pc:sldMk cId="4100532031" sldId="306"/>
            <ac:spMk id="25" creationId="{32480278-858F-479B-ACB4-BCF9AC17D93D}"/>
          </ac:spMkLst>
        </pc:spChg>
        <pc:spChg chg="mod">
          <ac:chgData name="Student - Samuel Sim Wei Xuan" userId="ef0c3dc8-a5e4-49a4-a658-fa0f00c2d01f" providerId="ADAL" clId="{4E2AF477-1F31-4892-8C7D-9F4C763B2E36}" dt="2021-11-12T13:48:07.444" v="768" actId="20577"/>
          <ac:spMkLst>
            <pc:docMk/>
            <pc:sldMk cId="4100532031" sldId="306"/>
            <ac:spMk id="46" creationId="{271F1A6A-C3F3-490A-BEB4-E88D5C053F21}"/>
          </ac:spMkLst>
        </pc:spChg>
        <pc:grpChg chg="add mod">
          <ac:chgData name="Student - Samuel Sim Wei Xuan" userId="ef0c3dc8-a5e4-49a4-a658-fa0f00c2d01f" providerId="ADAL" clId="{4E2AF477-1F31-4892-8C7D-9F4C763B2E36}" dt="2021-11-12T13:50:28.854" v="1007" actId="164"/>
          <ac:grpSpMkLst>
            <pc:docMk/>
            <pc:sldMk cId="4100532031" sldId="306"/>
            <ac:grpSpMk id="2" creationId="{8F644464-7DDB-4FC6-8DF2-67E247022D62}"/>
          </ac:grpSpMkLst>
        </pc:grpChg>
        <pc:grpChg chg="add mod">
          <ac:chgData name="Student - Samuel Sim Wei Xuan" userId="ef0c3dc8-a5e4-49a4-a658-fa0f00c2d01f" providerId="ADAL" clId="{4E2AF477-1F31-4892-8C7D-9F4C763B2E36}" dt="2021-11-12T13:50:31.796" v="1008" actId="1076"/>
          <ac:grpSpMkLst>
            <pc:docMk/>
            <pc:sldMk cId="4100532031" sldId="306"/>
            <ac:grpSpMk id="7" creationId="{9A41C8A9-B302-4660-A9C7-6E3F57EF5B17}"/>
          </ac:grpSpMkLst>
        </pc:grpChg>
        <pc:picChg chg="mod">
          <ac:chgData name="Student - Samuel Sim Wei Xuan" userId="ef0c3dc8-a5e4-49a4-a658-fa0f00c2d01f" providerId="ADAL" clId="{4E2AF477-1F31-4892-8C7D-9F4C763B2E36}" dt="2021-11-12T13:48:28.926" v="773" actId="1076"/>
          <ac:picMkLst>
            <pc:docMk/>
            <pc:sldMk cId="4100532031" sldId="306"/>
            <ac:picMk id="8" creationId="{0475FB43-1E1C-4963-876C-6D8715A12E08}"/>
          </ac:picMkLst>
        </pc:picChg>
      </pc:sldChg>
      <pc:sldChg chg="addSp delSp modSp mod">
        <pc:chgData name="Student - Samuel Sim Wei Xuan" userId="ef0c3dc8-a5e4-49a4-a658-fa0f00c2d01f" providerId="ADAL" clId="{4E2AF477-1F31-4892-8C7D-9F4C763B2E36}" dt="2021-11-21T13:22:35.102" v="7672" actId="20577"/>
        <pc:sldMkLst>
          <pc:docMk/>
          <pc:sldMk cId="1327055123" sldId="307"/>
        </pc:sldMkLst>
        <pc:spChg chg="add mod">
          <ac:chgData name="Student - Samuel Sim Wei Xuan" userId="ef0c3dc8-a5e4-49a4-a658-fa0f00c2d01f" providerId="ADAL" clId="{4E2AF477-1F31-4892-8C7D-9F4C763B2E36}" dt="2021-11-21T13:22:35.102" v="7672" actId="20577"/>
          <ac:spMkLst>
            <pc:docMk/>
            <pc:sldMk cId="1327055123" sldId="307"/>
            <ac:spMk id="13" creationId="{41F808E5-CA9B-43D0-98E0-3FD9240FBDE0}"/>
          </ac:spMkLst>
        </pc:spChg>
        <pc:spChg chg="del">
          <ac:chgData name="Student - Samuel Sim Wei Xuan" userId="ef0c3dc8-a5e4-49a4-a658-fa0f00c2d01f" providerId="ADAL" clId="{4E2AF477-1F31-4892-8C7D-9F4C763B2E36}" dt="2021-11-12T14:06:30.955" v="1828" actId="478"/>
          <ac:spMkLst>
            <pc:docMk/>
            <pc:sldMk cId="1327055123" sldId="307"/>
            <ac:spMk id="19" creationId="{1A141590-3794-44F9-AFE9-4FF03E143B6D}"/>
          </ac:spMkLst>
        </pc:spChg>
        <pc:spChg chg="mod">
          <ac:chgData name="Student - Samuel Sim Wei Xuan" userId="ef0c3dc8-a5e4-49a4-a658-fa0f00c2d01f" providerId="ADAL" clId="{4E2AF477-1F31-4892-8C7D-9F4C763B2E36}" dt="2021-11-21T13:22:12.842" v="7669" actId="14100"/>
          <ac:spMkLst>
            <pc:docMk/>
            <pc:sldMk cId="1327055123" sldId="307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E2AF477-1F31-4892-8C7D-9F4C763B2E36}" dt="2021-11-21T13:22:05.126" v="7657" actId="20577"/>
          <ac:spMkLst>
            <pc:docMk/>
            <pc:sldMk cId="1327055123" sldId="307"/>
            <ac:spMk id="46" creationId="{271F1A6A-C3F3-490A-BEB4-E88D5C053F21}"/>
          </ac:spMkLst>
        </pc:spChg>
        <pc:graphicFrameChg chg="mod modGraphic">
          <ac:chgData name="Student - Samuel Sim Wei Xuan" userId="ef0c3dc8-a5e4-49a4-a658-fa0f00c2d01f" providerId="ADAL" clId="{4E2AF477-1F31-4892-8C7D-9F4C763B2E36}" dt="2021-11-18T17:50:08.385" v="4770" actId="404"/>
          <ac:graphicFrameMkLst>
            <pc:docMk/>
            <pc:sldMk cId="1327055123" sldId="307"/>
            <ac:graphicFrameMk id="2" creationId="{44E6602D-CA67-4784-8C46-1B86A8CBEC1E}"/>
          </ac:graphicFrameMkLst>
        </pc:graphicFrameChg>
        <pc:graphicFrameChg chg="mod">
          <ac:chgData name="Student - Samuel Sim Wei Xuan" userId="ef0c3dc8-a5e4-49a4-a658-fa0f00c2d01f" providerId="ADAL" clId="{4E2AF477-1F31-4892-8C7D-9F4C763B2E36}" dt="2021-11-12T14:06:41.721" v="1841" actId="1076"/>
          <ac:graphicFrameMkLst>
            <pc:docMk/>
            <pc:sldMk cId="1327055123" sldId="307"/>
            <ac:graphicFrameMk id="20" creationId="{374C5A15-376C-4593-9702-2FAFB855352D}"/>
          </ac:graphicFrameMkLst>
        </pc:graphicFrameChg>
      </pc:sldChg>
      <pc:sldChg chg="modSp mod">
        <pc:chgData name="Student - Samuel Sim Wei Xuan" userId="ef0c3dc8-a5e4-49a4-a658-fa0f00c2d01f" providerId="ADAL" clId="{4E2AF477-1F31-4892-8C7D-9F4C763B2E36}" dt="2021-11-21T13:14:29.949" v="7498" actId="20577"/>
        <pc:sldMkLst>
          <pc:docMk/>
          <pc:sldMk cId="2066657354" sldId="308"/>
        </pc:sldMkLst>
        <pc:spChg chg="mod">
          <ac:chgData name="Student - Samuel Sim Wei Xuan" userId="ef0c3dc8-a5e4-49a4-a658-fa0f00c2d01f" providerId="ADAL" clId="{4E2AF477-1F31-4892-8C7D-9F4C763B2E36}" dt="2021-11-21T13:14:29.949" v="7498" actId="20577"/>
          <ac:spMkLst>
            <pc:docMk/>
            <pc:sldMk cId="2066657354" sldId="308"/>
            <ac:spMk id="46" creationId="{271F1A6A-C3F3-490A-BEB4-E88D5C053F21}"/>
          </ac:spMkLst>
        </pc:spChg>
      </pc:sldChg>
      <pc:sldChg chg="addSp delSp modSp mod">
        <pc:chgData name="Student - Samuel Sim Wei Xuan" userId="ef0c3dc8-a5e4-49a4-a658-fa0f00c2d01f" providerId="ADAL" clId="{4E2AF477-1F31-4892-8C7D-9F4C763B2E36}" dt="2021-11-21T13:20:18.478" v="7621" actId="20577"/>
        <pc:sldMkLst>
          <pc:docMk/>
          <pc:sldMk cId="1868359568" sldId="309"/>
        </pc:sldMkLst>
        <pc:spChg chg="add del mod or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2" creationId="{1CC94C53-C086-464D-9144-C2C1F1ED1629}"/>
          </ac:spMkLst>
        </pc:spChg>
        <pc:spChg chg="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13" creationId="{5F196EBA-3B4A-40E9-8C29-33763E66AC19}"/>
          </ac:spMkLst>
        </pc:spChg>
        <pc:spChg chg="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14" creationId="{E81549ED-D78C-4F1E-B778-3829C61319C0}"/>
          </ac:spMkLst>
        </pc:spChg>
        <pc:spChg chg="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22" creationId="{1300F66D-19CB-40D4-BDA3-C5479AE0915F}"/>
          </ac:spMkLst>
        </pc:spChg>
        <pc:spChg chg="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24" creationId="{F8AD2D2B-3E19-4AD2-9D84-C949C5A4AA7C}"/>
          </ac:spMkLst>
        </pc:spChg>
        <pc:spChg chg="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26" creationId="{78610D4E-A227-4FC2-B617-037983E1B1C8}"/>
          </ac:spMkLst>
        </pc:spChg>
        <pc:spChg chg="add del mod">
          <ac:chgData name="Student - Samuel Sim Wei Xuan" userId="ef0c3dc8-a5e4-49a4-a658-fa0f00c2d01f" providerId="ADAL" clId="{4E2AF477-1F31-4892-8C7D-9F4C763B2E36}" dt="2021-11-12T13:31:34.144" v="724"/>
          <ac:spMkLst>
            <pc:docMk/>
            <pc:sldMk cId="1868359568" sldId="309"/>
            <ac:spMk id="27" creationId="{721FBEDF-77D1-4082-8B75-7DF66C7D0AA8}"/>
          </ac:spMkLst>
        </pc:spChg>
        <pc:spChg chg="add 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29" creationId="{449821F2-B46C-4FE9-BE20-858791A39F59}"/>
          </ac:spMkLst>
        </pc:spChg>
        <pc:spChg chg="add 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30" creationId="{3DA910DC-648B-46BC-A878-668D0183571D}"/>
          </ac:spMkLst>
        </pc:spChg>
        <pc:spChg chg="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31" creationId="{8F3F7A4F-8F15-4B81-9FB8-9A6469E2E20D}"/>
          </ac:spMkLst>
        </pc:spChg>
        <pc:spChg chg="add mod">
          <ac:chgData name="Student - Samuel Sim Wei Xuan" userId="ef0c3dc8-a5e4-49a4-a658-fa0f00c2d01f" providerId="ADAL" clId="{4E2AF477-1F31-4892-8C7D-9F4C763B2E36}" dt="2021-11-21T13:18:59.453" v="7616" actId="1037"/>
          <ac:spMkLst>
            <pc:docMk/>
            <pc:sldMk cId="1868359568" sldId="309"/>
            <ac:spMk id="32" creationId="{CE74933C-B134-442B-A63A-410E00E4384E}"/>
          </ac:spMkLst>
        </pc:spChg>
        <pc:spChg chg="mod">
          <ac:chgData name="Student - Samuel Sim Wei Xuan" userId="ef0c3dc8-a5e4-49a4-a658-fa0f00c2d01f" providerId="ADAL" clId="{4E2AF477-1F31-4892-8C7D-9F4C763B2E36}" dt="2021-11-21T13:20:18.478" v="7621" actId="20577"/>
          <ac:spMkLst>
            <pc:docMk/>
            <pc:sldMk cId="1868359568" sldId="309"/>
            <ac:spMk id="46" creationId="{271F1A6A-C3F3-490A-BEB4-E88D5C053F21}"/>
          </ac:spMkLst>
        </pc:spChg>
        <pc:graphicFrameChg chg="mod">
          <ac:chgData name="Student - Samuel Sim Wei Xuan" userId="ef0c3dc8-a5e4-49a4-a658-fa0f00c2d01f" providerId="ADAL" clId="{4E2AF477-1F31-4892-8C7D-9F4C763B2E36}" dt="2021-11-21T13:18:59.453" v="7616" actId="1037"/>
          <ac:graphicFrameMkLst>
            <pc:docMk/>
            <pc:sldMk cId="1868359568" sldId="309"/>
            <ac:graphicFrameMk id="10" creationId="{D9F434CF-FACD-4321-A8B9-8CA4EB9A230F}"/>
          </ac:graphicFrameMkLst>
        </pc:graphicFrameChg>
        <pc:graphicFrameChg chg="mod">
          <ac:chgData name="Student - Samuel Sim Wei Xuan" userId="ef0c3dc8-a5e4-49a4-a658-fa0f00c2d01f" providerId="ADAL" clId="{4E2AF477-1F31-4892-8C7D-9F4C763B2E36}" dt="2021-11-21T13:18:59.453" v="7616" actId="1037"/>
          <ac:graphicFrameMkLst>
            <pc:docMk/>
            <pc:sldMk cId="1868359568" sldId="309"/>
            <ac:graphicFrameMk id="37" creationId="{2255AFA5-C623-4E38-97FB-64368A65D526}"/>
          </ac:graphicFrameMkLst>
        </pc:graphicFrameChg>
        <pc:cxnChg chg="mod">
          <ac:chgData name="Student - Samuel Sim Wei Xuan" userId="ef0c3dc8-a5e4-49a4-a658-fa0f00c2d01f" providerId="ADAL" clId="{4E2AF477-1F31-4892-8C7D-9F4C763B2E36}" dt="2021-11-21T13:18:59.453" v="7616" actId="1037"/>
          <ac:cxnSpMkLst>
            <pc:docMk/>
            <pc:sldMk cId="1868359568" sldId="309"/>
            <ac:cxnSpMk id="18" creationId="{334E64AA-5094-4E05-AB37-79ED8AFDF95D}"/>
          </ac:cxnSpMkLst>
        </pc:cxnChg>
        <pc:cxnChg chg="add del mod">
          <ac:chgData name="Student - Samuel Sim Wei Xuan" userId="ef0c3dc8-a5e4-49a4-a658-fa0f00c2d01f" providerId="ADAL" clId="{4E2AF477-1F31-4892-8C7D-9F4C763B2E36}" dt="2021-11-12T13:31:29.879" v="722" actId="478"/>
          <ac:cxnSpMkLst>
            <pc:docMk/>
            <pc:sldMk cId="1868359568" sldId="309"/>
            <ac:cxnSpMk id="25" creationId="{D40C07A5-8813-4FE5-9D30-16CA6CD34E87}"/>
          </ac:cxnSpMkLst>
        </pc:cxnChg>
        <pc:cxnChg chg="mod">
          <ac:chgData name="Student - Samuel Sim Wei Xuan" userId="ef0c3dc8-a5e4-49a4-a658-fa0f00c2d01f" providerId="ADAL" clId="{4E2AF477-1F31-4892-8C7D-9F4C763B2E36}" dt="2021-11-21T13:18:59.453" v="7616" actId="1037"/>
          <ac:cxnSpMkLst>
            <pc:docMk/>
            <pc:sldMk cId="1868359568" sldId="309"/>
            <ac:cxnSpMk id="28" creationId="{CA100105-937F-4E78-AEF5-EF8FC020349B}"/>
          </ac:cxnSpMkLst>
        </pc:cxnChg>
      </pc:sldChg>
      <pc:sldChg chg="addSp delSp modSp del mod">
        <pc:chgData name="Student - Samuel Sim Wei Xuan" userId="ef0c3dc8-a5e4-49a4-a658-fa0f00c2d01f" providerId="ADAL" clId="{4E2AF477-1F31-4892-8C7D-9F4C763B2E36}" dt="2021-11-18T18:35:34.908" v="7298" actId="47"/>
        <pc:sldMkLst>
          <pc:docMk/>
          <pc:sldMk cId="3046090588" sldId="310"/>
        </pc:sldMkLst>
        <pc:spChg chg="add mod">
          <ac:chgData name="Student - Samuel Sim Wei Xuan" userId="ef0c3dc8-a5e4-49a4-a658-fa0f00c2d01f" providerId="ADAL" clId="{4E2AF477-1F31-4892-8C7D-9F4C763B2E36}" dt="2021-11-12T14:03:30.965" v="1660" actId="20577"/>
          <ac:spMkLst>
            <pc:docMk/>
            <pc:sldMk cId="3046090588" sldId="310"/>
            <ac:spMk id="13" creationId="{D2F7BBB7-4607-4197-8A3D-EEE2658EE446}"/>
          </ac:spMkLst>
        </pc:spChg>
        <pc:spChg chg="add del mod">
          <ac:chgData name="Student - Samuel Sim Wei Xuan" userId="ef0c3dc8-a5e4-49a4-a658-fa0f00c2d01f" providerId="ADAL" clId="{4E2AF477-1F31-4892-8C7D-9F4C763B2E36}" dt="2021-11-18T14:35:51.403" v="3476"/>
          <ac:spMkLst>
            <pc:docMk/>
            <pc:sldMk cId="3046090588" sldId="310"/>
            <ac:spMk id="14" creationId="{AC5E5F0C-BE84-40C4-8A2E-FBFABC83BB95}"/>
          </ac:spMkLst>
        </pc:spChg>
        <pc:spChg chg="mod">
          <ac:chgData name="Student - Samuel Sim Wei Xuan" userId="ef0c3dc8-a5e4-49a4-a658-fa0f00c2d01f" providerId="ADAL" clId="{4E2AF477-1F31-4892-8C7D-9F4C763B2E36}" dt="2021-11-12T14:01:38.141" v="1537" actId="20577"/>
          <ac:spMkLst>
            <pc:docMk/>
            <pc:sldMk cId="3046090588" sldId="310"/>
            <ac:spMk id="16" creationId="{E72A6504-4554-41A7-BA66-E24F8D805FD9}"/>
          </ac:spMkLst>
        </pc:spChg>
        <pc:spChg chg="add del mod">
          <ac:chgData name="Student - Samuel Sim Wei Xuan" userId="ef0c3dc8-a5e4-49a4-a658-fa0f00c2d01f" providerId="ADAL" clId="{4E2AF477-1F31-4892-8C7D-9F4C763B2E36}" dt="2021-11-18T14:35:51.258" v="3472"/>
          <ac:spMkLst>
            <pc:docMk/>
            <pc:sldMk cId="3046090588" sldId="310"/>
            <ac:spMk id="17" creationId="{03ABEE9C-61AE-45C8-A169-1B432439B24B}"/>
          </ac:spMkLst>
        </pc:spChg>
        <pc:spChg chg="add del mod">
          <ac:chgData name="Student - Samuel Sim Wei Xuan" userId="ef0c3dc8-a5e4-49a4-a658-fa0f00c2d01f" providerId="ADAL" clId="{4E2AF477-1F31-4892-8C7D-9F4C763B2E36}" dt="2021-11-18T14:35:51.429" v="3477" actId="478"/>
          <ac:spMkLst>
            <pc:docMk/>
            <pc:sldMk cId="3046090588" sldId="310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E2AF477-1F31-4892-8C7D-9F4C763B2E36}" dt="2021-11-12T14:02:46.207" v="1550" actId="20577"/>
          <ac:spMkLst>
            <pc:docMk/>
            <pc:sldMk cId="3046090588" sldId="310"/>
            <ac:spMk id="46" creationId="{271F1A6A-C3F3-490A-BEB4-E88D5C053F21}"/>
          </ac:spMkLst>
        </pc:spChg>
        <pc:picChg chg="mod">
          <ac:chgData name="Student - Samuel Sim Wei Xuan" userId="ef0c3dc8-a5e4-49a4-a658-fa0f00c2d01f" providerId="ADAL" clId="{4E2AF477-1F31-4892-8C7D-9F4C763B2E36}" dt="2021-11-12T14:02:46.694" v="1551" actId="1076"/>
          <ac:picMkLst>
            <pc:docMk/>
            <pc:sldMk cId="3046090588" sldId="310"/>
            <ac:picMk id="8" creationId="{1A94CE2C-2DBB-4510-863C-A9221AE8E165}"/>
          </ac:picMkLst>
        </pc:picChg>
      </pc:sldChg>
      <pc:sldChg chg="addSp delSp modSp mod">
        <pc:chgData name="Student - Samuel Sim Wei Xuan" userId="ef0c3dc8-a5e4-49a4-a658-fa0f00c2d01f" providerId="ADAL" clId="{4E2AF477-1F31-4892-8C7D-9F4C763B2E36}" dt="2021-11-21T13:15:46.140" v="7539" actId="20577"/>
        <pc:sldMkLst>
          <pc:docMk/>
          <pc:sldMk cId="1870933929" sldId="311"/>
        </pc:sldMkLst>
        <pc:spChg chg="add del mod">
          <ac:chgData name="Student - Samuel Sim Wei Xuan" userId="ef0c3dc8-a5e4-49a4-a658-fa0f00c2d01f" providerId="ADAL" clId="{4E2AF477-1F31-4892-8C7D-9F4C763B2E36}" dt="2021-11-12T13:24:22.056" v="425" actId="478"/>
          <ac:spMkLst>
            <pc:docMk/>
            <pc:sldMk cId="1870933929" sldId="311"/>
            <ac:spMk id="13" creationId="{F88D5A89-7F08-4C5F-AC15-B8239184B0D3}"/>
          </ac:spMkLst>
        </pc:spChg>
        <pc:spChg chg="add del mod">
          <ac:chgData name="Student - Samuel Sim Wei Xuan" userId="ef0c3dc8-a5e4-49a4-a658-fa0f00c2d01f" providerId="ADAL" clId="{4E2AF477-1F31-4892-8C7D-9F4C763B2E36}" dt="2021-11-12T13:54:23.597" v="1272" actId="478"/>
          <ac:spMkLst>
            <pc:docMk/>
            <pc:sldMk cId="1870933929" sldId="311"/>
            <ac:spMk id="14" creationId="{961C2F21-2E8C-463D-8F6E-BE5038B2F9F5}"/>
          </ac:spMkLst>
        </pc:spChg>
        <pc:spChg chg="add mod">
          <ac:chgData name="Student - Samuel Sim Wei Xuan" userId="ef0c3dc8-a5e4-49a4-a658-fa0f00c2d01f" providerId="ADAL" clId="{4E2AF477-1F31-4892-8C7D-9F4C763B2E36}" dt="2021-11-21T13:15:46.140" v="7539" actId="20577"/>
          <ac:spMkLst>
            <pc:docMk/>
            <pc:sldMk cId="1870933929" sldId="311"/>
            <ac:spMk id="15" creationId="{6CBCD49F-C21E-450A-B1A1-B8303ED3F6CE}"/>
          </ac:spMkLst>
        </pc:spChg>
        <pc:spChg chg="mod">
          <ac:chgData name="Student - Samuel Sim Wei Xuan" userId="ef0c3dc8-a5e4-49a4-a658-fa0f00c2d01f" providerId="ADAL" clId="{4E2AF477-1F31-4892-8C7D-9F4C763B2E36}" dt="2021-11-12T13:23:11.069" v="385" actId="20577"/>
          <ac:spMkLst>
            <pc:docMk/>
            <pc:sldMk cId="1870933929" sldId="311"/>
            <ac:spMk id="21" creationId="{324733AC-C6C2-4D53-BFA7-D64FE8432D89}"/>
          </ac:spMkLst>
        </pc:spChg>
        <pc:picChg chg="del">
          <ac:chgData name="Student - Samuel Sim Wei Xuan" userId="ef0c3dc8-a5e4-49a4-a658-fa0f00c2d01f" providerId="ADAL" clId="{4E2AF477-1F31-4892-8C7D-9F4C763B2E36}" dt="2021-11-12T13:54:28.269" v="1274" actId="478"/>
          <ac:picMkLst>
            <pc:docMk/>
            <pc:sldMk cId="1870933929" sldId="311"/>
            <ac:picMk id="20" creationId="{8824A597-C9B4-444F-8789-FCAC5B24F09A}"/>
          </ac:picMkLst>
        </pc:picChg>
        <pc:picChg chg="del">
          <ac:chgData name="Student - Samuel Sim Wei Xuan" userId="ef0c3dc8-a5e4-49a4-a658-fa0f00c2d01f" providerId="ADAL" clId="{4E2AF477-1F31-4892-8C7D-9F4C763B2E36}" dt="2021-11-12T13:54:28.269" v="1274" actId="478"/>
          <ac:picMkLst>
            <pc:docMk/>
            <pc:sldMk cId="1870933929" sldId="311"/>
            <ac:picMk id="24" creationId="{DAE1CE96-7D28-45F3-95D3-E84276EAC9DA}"/>
          </ac:picMkLst>
        </pc:picChg>
        <pc:picChg chg="del">
          <ac:chgData name="Student - Samuel Sim Wei Xuan" userId="ef0c3dc8-a5e4-49a4-a658-fa0f00c2d01f" providerId="ADAL" clId="{4E2AF477-1F31-4892-8C7D-9F4C763B2E36}" dt="2021-11-12T13:54:28.269" v="1274" actId="478"/>
          <ac:picMkLst>
            <pc:docMk/>
            <pc:sldMk cId="1870933929" sldId="311"/>
            <ac:picMk id="26" creationId="{CD713469-143D-4B18-AEA6-2B09B39698E0}"/>
          </ac:picMkLst>
        </pc:picChg>
        <pc:picChg chg="del">
          <ac:chgData name="Student - Samuel Sim Wei Xuan" userId="ef0c3dc8-a5e4-49a4-a658-fa0f00c2d01f" providerId="ADAL" clId="{4E2AF477-1F31-4892-8C7D-9F4C763B2E36}" dt="2021-11-12T13:54:28.269" v="1274" actId="478"/>
          <ac:picMkLst>
            <pc:docMk/>
            <pc:sldMk cId="1870933929" sldId="311"/>
            <ac:picMk id="28" creationId="{CF6141BE-5652-466C-843E-F96E4C3B80D4}"/>
          </ac:picMkLst>
        </pc:picChg>
      </pc:sldChg>
      <pc:sldChg chg="modSp mod ord">
        <pc:chgData name="Student - Samuel Sim Wei Xuan" userId="ef0c3dc8-a5e4-49a4-a658-fa0f00c2d01f" providerId="ADAL" clId="{4E2AF477-1F31-4892-8C7D-9F4C763B2E36}" dt="2021-11-21T13:24:40.566" v="7737" actId="20577"/>
        <pc:sldMkLst>
          <pc:docMk/>
          <pc:sldMk cId="2774675306" sldId="312"/>
        </pc:sldMkLst>
        <pc:spChg chg="mod">
          <ac:chgData name="Student - Samuel Sim Wei Xuan" userId="ef0c3dc8-a5e4-49a4-a658-fa0f00c2d01f" providerId="ADAL" clId="{4E2AF477-1F31-4892-8C7D-9F4C763B2E36}" dt="2021-11-21T13:24:40.566" v="7737" actId="20577"/>
          <ac:spMkLst>
            <pc:docMk/>
            <pc:sldMk cId="2774675306" sldId="312"/>
            <ac:spMk id="46" creationId="{271F1A6A-C3F3-490A-BEB4-E88D5C053F21}"/>
          </ac:spMkLst>
        </pc:spChg>
      </pc:sldChg>
      <pc:sldChg chg="delSp modSp add del mod ord">
        <pc:chgData name="Student - Samuel Sim Wei Xuan" userId="ef0c3dc8-a5e4-49a4-a658-fa0f00c2d01f" providerId="ADAL" clId="{4E2AF477-1F31-4892-8C7D-9F4C763B2E36}" dt="2021-11-18T18:06:28.353" v="5317" actId="47"/>
        <pc:sldMkLst>
          <pc:docMk/>
          <pc:sldMk cId="2690281200" sldId="313"/>
        </pc:sldMkLst>
        <pc:spChg chg="del">
          <ac:chgData name="Student - Samuel Sim Wei Xuan" userId="ef0c3dc8-a5e4-49a4-a658-fa0f00c2d01f" providerId="ADAL" clId="{4E2AF477-1F31-4892-8C7D-9F4C763B2E36}" dt="2021-11-12T13:27:05.666" v="637" actId="478"/>
          <ac:spMkLst>
            <pc:docMk/>
            <pc:sldMk cId="2690281200" sldId="313"/>
            <ac:spMk id="16" creationId="{E72A6504-4554-41A7-BA66-E24F8D805FD9}"/>
          </ac:spMkLst>
        </pc:spChg>
        <pc:spChg chg="mod">
          <ac:chgData name="Student - Samuel Sim Wei Xuan" userId="ef0c3dc8-a5e4-49a4-a658-fa0f00c2d01f" providerId="ADAL" clId="{4E2AF477-1F31-4892-8C7D-9F4C763B2E36}" dt="2021-11-18T16:18:36.900" v="3934" actId="5793"/>
          <ac:spMkLst>
            <pc:docMk/>
            <pc:sldMk cId="2690281200" sldId="313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E2AF477-1F31-4892-8C7D-9F4C763B2E36}" dt="2021-11-18T16:19:44.044" v="4046" actId="20577"/>
          <ac:spMkLst>
            <pc:docMk/>
            <pc:sldMk cId="2690281200" sldId="313"/>
            <ac:spMk id="46" creationId="{271F1A6A-C3F3-490A-BEB4-E88D5C053F21}"/>
          </ac:spMkLst>
        </pc:spChg>
        <pc:picChg chg="del">
          <ac:chgData name="Student - Samuel Sim Wei Xuan" userId="ef0c3dc8-a5e4-49a4-a658-fa0f00c2d01f" providerId="ADAL" clId="{4E2AF477-1F31-4892-8C7D-9F4C763B2E36}" dt="2021-11-12T13:27:04.487" v="636" actId="478"/>
          <ac:picMkLst>
            <pc:docMk/>
            <pc:sldMk cId="2690281200" sldId="313"/>
            <ac:picMk id="8" creationId="{1A94CE2C-2DBB-4510-863C-A9221AE8E165}"/>
          </ac:picMkLst>
        </pc:picChg>
      </pc:sldChg>
      <pc:sldChg chg="addSp delSp modSp add mod">
        <pc:chgData name="Student - Samuel Sim Wei Xuan" userId="ef0c3dc8-a5e4-49a4-a658-fa0f00c2d01f" providerId="ADAL" clId="{4E2AF477-1F31-4892-8C7D-9F4C763B2E36}" dt="2021-11-12T14:03:39.107" v="1664" actId="20577"/>
        <pc:sldMkLst>
          <pc:docMk/>
          <pc:sldMk cId="1487161385" sldId="314"/>
        </pc:sldMkLst>
        <pc:spChg chg="del">
          <ac:chgData name="Student - Samuel Sim Wei Xuan" userId="ef0c3dc8-a5e4-49a4-a658-fa0f00c2d01f" providerId="ADAL" clId="{4E2AF477-1F31-4892-8C7D-9F4C763B2E36}" dt="2021-11-12T13:56:50.476" v="1373" actId="478"/>
          <ac:spMkLst>
            <pc:docMk/>
            <pc:sldMk cId="1487161385" sldId="314"/>
            <ac:spMk id="14" creationId="{961C2F21-2E8C-463D-8F6E-BE5038B2F9F5}"/>
          </ac:spMkLst>
        </pc:spChg>
        <pc:spChg chg="add mod">
          <ac:chgData name="Student - Samuel Sim Wei Xuan" userId="ef0c3dc8-a5e4-49a4-a658-fa0f00c2d01f" providerId="ADAL" clId="{4E2AF477-1F31-4892-8C7D-9F4C763B2E36}" dt="2021-11-12T14:03:37.940" v="1663" actId="20577"/>
          <ac:spMkLst>
            <pc:docMk/>
            <pc:sldMk cId="1487161385" sldId="314"/>
            <ac:spMk id="17" creationId="{1C37C253-628F-45D3-8EE2-98F3740EF3F6}"/>
          </ac:spMkLst>
        </pc:spChg>
        <pc:spChg chg="add mod">
          <ac:chgData name="Student - Samuel Sim Wei Xuan" userId="ef0c3dc8-a5e4-49a4-a658-fa0f00c2d01f" providerId="ADAL" clId="{4E2AF477-1F31-4892-8C7D-9F4C763B2E36}" dt="2021-11-12T14:03:39.107" v="1664" actId="20577"/>
          <ac:spMkLst>
            <pc:docMk/>
            <pc:sldMk cId="1487161385" sldId="314"/>
            <ac:spMk id="18" creationId="{CAAA85E8-F5AB-4B08-9728-BD534C299B4E}"/>
          </ac:spMkLst>
        </pc:spChg>
        <pc:picChg chg="add mod">
          <ac:chgData name="Student - Samuel Sim Wei Xuan" userId="ef0c3dc8-a5e4-49a4-a658-fa0f00c2d01f" providerId="ADAL" clId="{4E2AF477-1F31-4892-8C7D-9F4C763B2E36}" dt="2021-11-12T13:54:38.438" v="1280" actId="571"/>
          <ac:picMkLst>
            <pc:docMk/>
            <pc:sldMk cId="1487161385" sldId="314"/>
            <ac:picMk id="15" creationId="{1995216F-6796-4773-B291-DA168CC924FD}"/>
          </ac:picMkLst>
        </pc:picChg>
        <pc:picChg chg="add mod">
          <ac:chgData name="Student - Samuel Sim Wei Xuan" userId="ef0c3dc8-a5e4-49a4-a658-fa0f00c2d01f" providerId="ADAL" clId="{4E2AF477-1F31-4892-8C7D-9F4C763B2E36}" dt="2021-11-12T13:54:38.438" v="1280" actId="571"/>
          <ac:picMkLst>
            <pc:docMk/>
            <pc:sldMk cId="1487161385" sldId="314"/>
            <ac:picMk id="16" creationId="{4D9F6F61-5526-44BD-9A85-ABC4C016F159}"/>
          </ac:picMkLst>
        </pc:picChg>
        <pc:picChg chg="mod">
          <ac:chgData name="Student - Samuel Sim Wei Xuan" userId="ef0c3dc8-a5e4-49a4-a658-fa0f00c2d01f" providerId="ADAL" clId="{4E2AF477-1F31-4892-8C7D-9F4C763B2E36}" dt="2021-11-12T13:57:06.508" v="1377" actId="1076"/>
          <ac:picMkLst>
            <pc:docMk/>
            <pc:sldMk cId="1487161385" sldId="314"/>
            <ac:picMk id="20" creationId="{8824A597-C9B4-444F-8789-FCAC5B24F09A}"/>
          </ac:picMkLst>
        </pc:picChg>
        <pc:picChg chg="mod">
          <ac:chgData name="Student - Samuel Sim Wei Xuan" userId="ef0c3dc8-a5e4-49a4-a658-fa0f00c2d01f" providerId="ADAL" clId="{4E2AF477-1F31-4892-8C7D-9F4C763B2E36}" dt="2021-11-12T13:57:06.508" v="1377" actId="1076"/>
          <ac:picMkLst>
            <pc:docMk/>
            <pc:sldMk cId="1487161385" sldId="314"/>
            <ac:picMk id="24" creationId="{DAE1CE96-7D28-45F3-95D3-E84276EAC9DA}"/>
          </ac:picMkLst>
        </pc:picChg>
        <pc:picChg chg="del mod">
          <ac:chgData name="Student - Samuel Sim Wei Xuan" userId="ef0c3dc8-a5e4-49a4-a658-fa0f00c2d01f" providerId="ADAL" clId="{4E2AF477-1F31-4892-8C7D-9F4C763B2E36}" dt="2021-11-12T13:54:35.061" v="1277" actId="478"/>
          <ac:picMkLst>
            <pc:docMk/>
            <pc:sldMk cId="1487161385" sldId="314"/>
            <ac:picMk id="26" creationId="{CD713469-143D-4B18-AEA6-2B09B39698E0}"/>
          </ac:picMkLst>
        </pc:picChg>
        <pc:picChg chg="del">
          <ac:chgData name="Student - Samuel Sim Wei Xuan" userId="ef0c3dc8-a5e4-49a4-a658-fa0f00c2d01f" providerId="ADAL" clId="{4E2AF477-1F31-4892-8C7D-9F4C763B2E36}" dt="2021-11-12T13:54:35.389" v="1278" actId="478"/>
          <ac:picMkLst>
            <pc:docMk/>
            <pc:sldMk cId="1487161385" sldId="314"/>
            <ac:picMk id="28" creationId="{CF6141BE-5652-466C-843E-F96E4C3B80D4}"/>
          </ac:picMkLst>
        </pc:picChg>
      </pc:sldChg>
      <pc:sldChg chg="addSp delSp modSp add mod">
        <pc:chgData name="Student - Samuel Sim Wei Xuan" userId="ef0c3dc8-a5e4-49a4-a658-fa0f00c2d01f" providerId="ADAL" clId="{4E2AF477-1F31-4892-8C7D-9F4C763B2E36}" dt="2021-11-12T14:03:34.907" v="1662" actId="20577"/>
        <pc:sldMkLst>
          <pc:docMk/>
          <pc:sldMk cId="4134784197" sldId="315"/>
        </pc:sldMkLst>
        <pc:spChg chg="del">
          <ac:chgData name="Student - Samuel Sim Wei Xuan" userId="ef0c3dc8-a5e4-49a4-a658-fa0f00c2d01f" providerId="ADAL" clId="{4E2AF477-1F31-4892-8C7D-9F4C763B2E36}" dt="2021-11-12T13:57:12.484" v="1379" actId="478"/>
          <ac:spMkLst>
            <pc:docMk/>
            <pc:sldMk cId="4134784197" sldId="315"/>
            <ac:spMk id="14" creationId="{961C2F21-2E8C-463D-8F6E-BE5038B2F9F5}"/>
          </ac:spMkLst>
        </pc:spChg>
        <pc:spChg chg="add mod">
          <ac:chgData name="Student - Samuel Sim Wei Xuan" userId="ef0c3dc8-a5e4-49a4-a658-fa0f00c2d01f" providerId="ADAL" clId="{4E2AF477-1F31-4892-8C7D-9F4C763B2E36}" dt="2021-11-12T14:03:33.700" v="1661" actId="20577"/>
          <ac:spMkLst>
            <pc:docMk/>
            <pc:sldMk cId="4134784197" sldId="315"/>
            <ac:spMk id="15" creationId="{42696965-417A-4F2C-BC25-3F678CE375DE}"/>
          </ac:spMkLst>
        </pc:spChg>
        <pc:spChg chg="add mod">
          <ac:chgData name="Student - Samuel Sim Wei Xuan" userId="ef0c3dc8-a5e4-49a4-a658-fa0f00c2d01f" providerId="ADAL" clId="{4E2AF477-1F31-4892-8C7D-9F4C763B2E36}" dt="2021-11-12T14:03:34.907" v="1662" actId="20577"/>
          <ac:spMkLst>
            <pc:docMk/>
            <pc:sldMk cId="4134784197" sldId="315"/>
            <ac:spMk id="16" creationId="{DCFB6098-CCC1-4D66-AEF4-AF774598DBE9}"/>
          </ac:spMkLst>
        </pc:spChg>
        <pc:picChg chg="add del mod">
          <ac:chgData name="Student - Samuel Sim Wei Xuan" userId="ef0c3dc8-a5e4-49a4-a658-fa0f00c2d01f" providerId="ADAL" clId="{4E2AF477-1F31-4892-8C7D-9F4C763B2E36}" dt="2021-11-12T13:57:27.149" v="1385" actId="478"/>
          <ac:picMkLst>
            <pc:docMk/>
            <pc:sldMk cId="4134784197" sldId="315"/>
            <ac:picMk id="17" creationId="{3B21568F-4C8A-4AB1-9DE4-C5C04F1F3B05}"/>
          </ac:picMkLst>
        </pc:picChg>
        <pc:picChg chg="del">
          <ac:chgData name="Student - Samuel Sim Wei Xuan" userId="ef0c3dc8-a5e4-49a4-a658-fa0f00c2d01f" providerId="ADAL" clId="{4E2AF477-1F31-4892-8C7D-9F4C763B2E36}" dt="2021-11-12T13:57:27.524" v="1386" actId="478"/>
          <ac:picMkLst>
            <pc:docMk/>
            <pc:sldMk cId="4134784197" sldId="315"/>
            <ac:picMk id="20" creationId="{8824A597-C9B4-444F-8789-FCAC5B24F09A}"/>
          </ac:picMkLst>
        </pc:picChg>
        <pc:picChg chg="del">
          <ac:chgData name="Student - Samuel Sim Wei Xuan" userId="ef0c3dc8-a5e4-49a4-a658-fa0f00c2d01f" providerId="ADAL" clId="{4E2AF477-1F31-4892-8C7D-9F4C763B2E36}" dt="2021-11-12T13:57:13.012" v="1380" actId="478"/>
          <ac:picMkLst>
            <pc:docMk/>
            <pc:sldMk cId="4134784197" sldId="315"/>
            <ac:picMk id="24" creationId="{DAE1CE96-7D28-45F3-95D3-E84276EAC9DA}"/>
          </ac:picMkLst>
        </pc:picChg>
        <pc:picChg chg="mod">
          <ac:chgData name="Student - Samuel Sim Wei Xuan" userId="ef0c3dc8-a5e4-49a4-a658-fa0f00c2d01f" providerId="ADAL" clId="{4E2AF477-1F31-4892-8C7D-9F4C763B2E36}" dt="2021-11-12T13:57:40.333" v="1391" actId="208"/>
          <ac:picMkLst>
            <pc:docMk/>
            <pc:sldMk cId="4134784197" sldId="315"/>
            <ac:picMk id="26" creationId="{CD713469-143D-4B18-AEA6-2B09B39698E0}"/>
          </ac:picMkLst>
        </pc:picChg>
        <pc:picChg chg="mod">
          <ac:chgData name="Student - Samuel Sim Wei Xuan" userId="ef0c3dc8-a5e4-49a4-a658-fa0f00c2d01f" providerId="ADAL" clId="{4E2AF477-1F31-4892-8C7D-9F4C763B2E36}" dt="2021-11-12T13:57:25.982" v="1384" actId="14100"/>
          <ac:picMkLst>
            <pc:docMk/>
            <pc:sldMk cId="4134784197" sldId="315"/>
            <ac:picMk id="28" creationId="{CF6141BE-5652-466C-843E-F96E4C3B80D4}"/>
          </ac:picMkLst>
        </pc:picChg>
      </pc:sldChg>
      <pc:sldChg chg="modSp add del mod">
        <pc:chgData name="Student - Samuel Sim Wei Xuan" userId="ef0c3dc8-a5e4-49a4-a658-fa0f00c2d01f" providerId="ADAL" clId="{4E2AF477-1F31-4892-8C7D-9F4C763B2E36}" dt="2021-11-12T13:58:45.768" v="1442" actId="47"/>
        <pc:sldMkLst>
          <pc:docMk/>
          <pc:sldMk cId="88026151" sldId="316"/>
        </pc:sldMkLst>
        <pc:spChg chg="mod">
          <ac:chgData name="Student - Samuel Sim Wei Xuan" userId="ef0c3dc8-a5e4-49a4-a658-fa0f00c2d01f" providerId="ADAL" clId="{4E2AF477-1F31-4892-8C7D-9F4C763B2E36}" dt="2021-11-12T13:54:08.981" v="1270" actId="113"/>
          <ac:spMkLst>
            <pc:docMk/>
            <pc:sldMk cId="88026151" sldId="316"/>
            <ac:spMk id="14" creationId="{961C2F21-2E8C-463D-8F6E-BE5038B2F9F5}"/>
          </ac:spMkLst>
        </pc:spChg>
      </pc:sldChg>
      <pc:sldChg chg="delSp modSp add del mod ord">
        <pc:chgData name="Student - Samuel Sim Wei Xuan" userId="ef0c3dc8-a5e4-49a4-a658-fa0f00c2d01f" providerId="ADAL" clId="{4E2AF477-1F31-4892-8C7D-9F4C763B2E36}" dt="2021-11-18T17:49:50.404" v="4768" actId="47"/>
        <pc:sldMkLst>
          <pc:docMk/>
          <pc:sldMk cId="199974318" sldId="316"/>
        </pc:sldMkLst>
        <pc:spChg chg="mod">
          <ac:chgData name="Student - Samuel Sim Wei Xuan" userId="ef0c3dc8-a5e4-49a4-a658-fa0f00c2d01f" providerId="ADAL" clId="{4E2AF477-1F31-4892-8C7D-9F4C763B2E36}" dt="2021-11-12T14:08:16.436" v="1890" actId="20577"/>
          <ac:spMkLst>
            <pc:docMk/>
            <pc:sldMk cId="199974318" sldId="316"/>
            <ac:spMk id="21" creationId="{324733AC-C6C2-4D53-BFA7-D64FE8432D89}"/>
          </ac:spMkLst>
        </pc:spChg>
        <pc:spChg chg="del mod">
          <ac:chgData name="Student - Samuel Sim Wei Xuan" userId="ef0c3dc8-a5e4-49a4-a658-fa0f00c2d01f" providerId="ADAL" clId="{4E2AF477-1F31-4892-8C7D-9F4C763B2E36}" dt="2021-11-12T14:10:15.984" v="2081" actId="478"/>
          <ac:spMkLst>
            <pc:docMk/>
            <pc:sldMk cId="199974318" sldId="316"/>
            <ac:spMk id="25" creationId="{32480278-858F-479B-ACB4-BCF9AC17D93D}"/>
          </ac:spMkLst>
        </pc:spChg>
        <pc:spChg chg="mod">
          <ac:chgData name="Student - Samuel Sim Wei Xuan" userId="ef0c3dc8-a5e4-49a4-a658-fa0f00c2d01f" providerId="ADAL" clId="{4E2AF477-1F31-4892-8C7D-9F4C763B2E36}" dt="2021-11-12T14:13:06.329" v="2333" actId="15"/>
          <ac:spMkLst>
            <pc:docMk/>
            <pc:sldMk cId="199974318" sldId="316"/>
            <ac:spMk id="46" creationId="{271F1A6A-C3F3-490A-BEB4-E88D5C053F21}"/>
          </ac:spMkLst>
        </pc:spChg>
        <pc:grpChg chg="del">
          <ac:chgData name="Student - Samuel Sim Wei Xuan" userId="ef0c3dc8-a5e4-49a4-a658-fa0f00c2d01f" providerId="ADAL" clId="{4E2AF477-1F31-4892-8C7D-9F4C763B2E36}" dt="2021-11-12T14:10:14.344" v="2079" actId="478"/>
          <ac:grpSpMkLst>
            <pc:docMk/>
            <pc:sldMk cId="199974318" sldId="316"/>
            <ac:grpSpMk id="7" creationId="{9A41C8A9-B302-4660-A9C7-6E3F57EF5B17}"/>
          </ac:grpSpMkLst>
        </pc:grpChg>
      </pc:sldChg>
      <pc:sldChg chg="add del">
        <pc:chgData name="Student - Samuel Sim Wei Xuan" userId="ef0c3dc8-a5e4-49a4-a658-fa0f00c2d01f" providerId="ADAL" clId="{4E2AF477-1F31-4892-8C7D-9F4C763B2E36}" dt="2021-11-12T13:52:58.399" v="1167"/>
        <pc:sldMkLst>
          <pc:docMk/>
          <pc:sldMk cId="1025330237" sldId="317"/>
        </pc:sldMkLst>
      </pc:sldChg>
      <pc:sldChg chg="delSp modSp del mod">
        <pc:chgData name="Student - Samuel Sim Wei Xuan" userId="ef0c3dc8-a5e4-49a4-a658-fa0f00c2d01f" providerId="ADAL" clId="{4E2AF477-1F31-4892-8C7D-9F4C763B2E36}" dt="2021-11-18T18:17:48.270" v="5521" actId="47"/>
        <pc:sldMkLst>
          <pc:docMk/>
          <pc:sldMk cId="3075669105" sldId="317"/>
        </pc:sldMkLst>
        <pc:spChg chg="mod">
          <ac:chgData name="Student - Samuel Sim Wei Xuan" userId="ef0c3dc8-a5e4-49a4-a658-fa0f00c2d01f" providerId="ADAL" clId="{4E2AF477-1F31-4892-8C7D-9F4C763B2E36}" dt="2021-11-18T17:59:12.434" v="4772" actId="6549"/>
          <ac:spMkLst>
            <pc:docMk/>
            <pc:sldMk cId="3075669105" sldId="317"/>
            <ac:spMk id="13" creationId="{D2F7BBB7-4607-4197-8A3D-EEE2658EE446}"/>
          </ac:spMkLst>
        </pc:spChg>
        <pc:spChg chg="mod">
          <ac:chgData name="Student - Samuel Sim Wei Xuan" userId="ef0c3dc8-a5e4-49a4-a658-fa0f00c2d01f" providerId="ADAL" clId="{4E2AF477-1F31-4892-8C7D-9F4C763B2E36}" dt="2021-11-18T18:04:14.318" v="5305" actId="1076"/>
          <ac:spMkLst>
            <pc:docMk/>
            <pc:sldMk cId="3075669105" sldId="317"/>
            <ac:spMk id="16" creationId="{E72A6504-4554-41A7-BA66-E24F8D805FD9}"/>
          </ac:spMkLst>
        </pc:spChg>
        <pc:spChg chg="mod">
          <ac:chgData name="Student - Samuel Sim Wei Xuan" userId="ef0c3dc8-a5e4-49a4-a658-fa0f00c2d01f" providerId="ADAL" clId="{4E2AF477-1F31-4892-8C7D-9F4C763B2E36}" dt="2021-11-18T16:19:51.378" v="4052" actId="20577"/>
          <ac:spMkLst>
            <pc:docMk/>
            <pc:sldMk cId="3075669105" sldId="317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E2AF477-1F31-4892-8C7D-9F4C763B2E36}" dt="2021-11-18T18:06:20.087" v="5316" actId="20577"/>
          <ac:spMkLst>
            <pc:docMk/>
            <pc:sldMk cId="3075669105" sldId="317"/>
            <ac:spMk id="46" creationId="{271F1A6A-C3F3-490A-BEB4-E88D5C053F21}"/>
          </ac:spMkLst>
        </pc:spChg>
        <pc:picChg chg="del">
          <ac:chgData name="Student - Samuel Sim Wei Xuan" userId="ef0c3dc8-a5e4-49a4-a658-fa0f00c2d01f" providerId="ADAL" clId="{4E2AF477-1F31-4892-8C7D-9F4C763B2E36}" dt="2021-11-18T17:59:06.773" v="4771" actId="478"/>
          <ac:picMkLst>
            <pc:docMk/>
            <pc:sldMk cId="3075669105" sldId="317"/>
            <ac:picMk id="10" creationId="{0D9A528F-9413-48D5-ACB9-28C237724A95}"/>
          </ac:picMkLst>
        </pc:picChg>
      </pc:sldChg>
      <pc:sldChg chg="del">
        <pc:chgData name="Student - Samuel Sim Wei Xuan" userId="ef0c3dc8-a5e4-49a4-a658-fa0f00c2d01f" providerId="ADAL" clId="{4E2AF477-1F31-4892-8C7D-9F4C763B2E36}" dt="2021-11-18T17:47:00.142" v="4578" actId="47"/>
        <pc:sldMkLst>
          <pc:docMk/>
          <pc:sldMk cId="1815004303" sldId="320"/>
        </pc:sldMkLst>
      </pc:sldChg>
      <pc:sldChg chg="addSp delSp modSp add mod">
        <pc:chgData name="Student - Samuel Sim Wei Xuan" userId="ef0c3dc8-a5e4-49a4-a658-fa0f00c2d01f" providerId="ADAL" clId="{4E2AF477-1F31-4892-8C7D-9F4C763B2E36}" dt="2021-11-21T13:18:33.373" v="7595" actId="20577"/>
        <pc:sldMkLst>
          <pc:docMk/>
          <pc:sldMk cId="3850894839" sldId="321"/>
        </pc:sldMkLst>
        <pc:spChg chg="add mod">
          <ac:chgData name="Student - Samuel Sim Wei Xuan" userId="ef0c3dc8-a5e4-49a4-a658-fa0f00c2d01f" providerId="ADAL" clId="{4E2AF477-1F31-4892-8C7D-9F4C763B2E36}" dt="2021-11-21T13:18:33.373" v="7595" actId="20577"/>
          <ac:spMkLst>
            <pc:docMk/>
            <pc:sldMk cId="3850894839" sldId="321"/>
            <ac:spMk id="10" creationId="{B5A7A007-9F2F-4ECD-90E0-918B80FC3E75}"/>
          </ac:spMkLst>
        </pc:spChg>
        <pc:spChg chg="mod">
          <ac:chgData name="Student - Samuel Sim Wei Xuan" userId="ef0c3dc8-a5e4-49a4-a658-fa0f00c2d01f" providerId="ADAL" clId="{4E2AF477-1F31-4892-8C7D-9F4C763B2E36}" dt="2021-11-18T16:43:31.842" v="4061" actId="20577"/>
          <ac:spMkLst>
            <pc:docMk/>
            <pc:sldMk cId="3850894839" sldId="321"/>
            <ac:spMk id="21" creationId="{324733AC-C6C2-4D53-BFA7-D64FE8432D89}"/>
          </ac:spMkLst>
        </pc:spChg>
        <pc:spChg chg="del mod">
          <ac:chgData name="Student - Samuel Sim Wei Xuan" userId="ef0c3dc8-a5e4-49a4-a658-fa0f00c2d01f" providerId="ADAL" clId="{4E2AF477-1F31-4892-8C7D-9F4C763B2E36}" dt="2021-11-18T18:28:47.985" v="6783" actId="478"/>
          <ac:spMkLst>
            <pc:docMk/>
            <pc:sldMk cId="3850894839" sldId="321"/>
            <ac:spMk id="46" creationId="{271F1A6A-C3F3-490A-BEB4-E88D5C053F21}"/>
          </ac:spMkLst>
        </pc:spChg>
      </pc:sldChg>
      <pc:sldChg chg="delSp modSp add del mod ord">
        <pc:chgData name="Student - Samuel Sim Wei Xuan" userId="ef0c3dc8-a5e4-49a4-a658-fa0f00c2d01f" providerId="ADAL" clId="{4E2AF477-1F31-4892-8C7D-9F4C763B2E36}" dt="2021-11-18T18:32:38.963" v="7062" actId="47"/>
        <pc:sldMkLst>
          <pc:docMk/>
          <pc:sldMk cId="361200364" sldId="322"/>
        </pc:sldMkLst>
        <pc:spChg chg="del">
          <ac:chgData name="Student - Samuel Sim Wei Xuan" userId="ef0c3dc8-a5e4-49a4-a658-fa0f00c2d01f" providerId="ADAL" clId="{4E2AF477-1F31-4892-8C7D-9F4C763B2E36}" dt="2021-11-18T18:21:58.178" v="6133" actId="478"/>
          <ac:spMkLst>
            <pc:docMk/>
            <pc:sldMk cId="361200364" sldId="322"/>
            <ac:spMk id="13" creationId="{D2F7BBB7-4607-4197-8A3D-EEE2658EE446}"/>
          </ac:spMkLst>
        </pc:spChg>
        <pc:spChg chg="del">
          <ac:chgData name="Student - Samuel Sim Wei Xuan" userId="ef0c3dc8-a5e4-49a4-a658-fa0f00c2d01f" providerId="ADAL" clId="{4E2AF477-1F31-4892-8C7D-9F4C763B2E36}" dt="2021-11-18T18:21:56.919" v="6132" actId="478"/>
          <ac:spMkLst>
            <pc:docMk/>
            <pc:sldMk cId="361200364" sldId="322"/>
            <ac:spMk id="16" creationId="{E72A6504-4554-41A7-BA66-E24F8D805FD9}"/>
          </ac:spMkLst>
        </pc:spChg>
        <pc:spChg chg="mod">
          <ac:chgData name="Student - Samuel Sim Wei Xuan" userId="ef0c3dc8-a5e4-49a4-a658-fa0f00c2d01f" providerId="ADAL" clId="{4E2AF477-1F31-4892-8C7D-9F4C763B2E36}" dt="2021-11-18T18:32:11.766" v="7060" actId="313"/>
          <ac:spMkLst>
            <pc:docMk/>
            <pc:sldMk cId="361200364" sldId="322"/>
            <ac:spMk id="46" creationId="{271F1A6A-C3F3-490A-BEB4-E88D5C053F21}"/>
          </ac:spMkLst>
        </pc:spChg>
      </pc:sldChg>
      <pc:sldChg chg="delSp modSp add mod">
        <pc:chgData name="Student - Samuel Sim Wei Xuan" userId="ef0c3dc8-a5e4-49a4-a658-fa0f00c2d01f" providerId="ADAL" clId="{4E2AF477-1F31-4892-8C7D-9F4C763B2E36}" dt="2021-11-21T13:21:43.643" v="7625" actId="20577"/>
        <pc:sldMkLst>
          <pc:docMk/>
          <pc:sldMk cId="1121911762" sldId="323"/>
        </pc:sldMkLst>
        <pc:spChg chg="del">
          <ac:chgData name="Student - Samuel Sim Wei Xuan" userId="ef0c3dc8-a5e4-49a4-a658-fa0f00c2d01f" providerId="ADAL" clId="{4E2AF477-1F31-4892-8C7D-9F4C763B2E36}" dt="2021-11-18T18:17:53.846" v="5523" actId="478"/>
          <ac:spMkLst>
            <pc:docMk/>
            <pc:sldMk cId="1121911762" sldId="323"/>
            <ac:spMk id="13" creationId="{D2F7BBB7-4607-4197-8A3D-EEE2658EE446}"/>
          </ac:spMkLst>
        </pc:spChg>
        <pc:spChg chg="del">
          <ac:chgData name="Student - Samuel Sim Wei Xuan" userId="ef0c3dc8-a5e4-49a4-a658-fa0f00c2d01f" providerId="ADAL" clId="{4E2AF477-1F31-4892-8C7D-9F4C763B2E36}" dt="2021-11-18T18:17:50.898" v="5522" actId="478"/>
          <ac:spMkLst>
            <pc:docMk/>
            <pc:sldMk cId="1121911762" sldId="323"/>
            <ac:spMk id="16" creationId="{E72A6504-4554-41A7-BA66-E24F8D805FD9}"/>
          </ac:spMkLst>
        </pc:spChg>
        <pc:spChg chg="mod">
          <ac:chgData name="Student - Samuel Sim Wei Xuan" userId="ef0c3dc8-a5e4-49a4-a658-fa0f00c2d01f" providerId="ADAL" clId="{4E2AF477-1F31-4892-8C7D-9F4C763B2E36}" dt="2021-11-21T13:21:43.643" v="7625" actId="20577"/>
          <ac:spMkLst>
            <pc:docMk/>
            <pc:sldMk cId="1121911762" sldId="323"/>
            <ac:spMk id="46" creationId="{271F1A6A-C3F3-490A-BEB4-E88D5C053F21}"/>
          </ac:spMkLst>
        </pc:spChg>
      </pc:sldChg>
      <pc:sldChg chg="addSp delSp modSp add mod">
        <pc:chgData name="Student - Samuel Sim Wei Xuan" userId="ef0c3dc8-a5e4-49a4-a658-fa0f00c2d01f" providerId="ADAL" clId="{4E2AF477-1F31-4892-8C7D-9F4C763B2E36}" dt="2021-11-21T13:17:22.381" v="7590" actId="20577"/>
        <pc:sldMkLst>
          <pc:docMk/>
          <pc:sldMk cId="2112872347" sldId="324"/>
        </pc:sldMkLst>
        <pc:spChg chg="add del">
          <ac:chgData name="Student - Samuel Sim Wei Xuan" userId="ef0c3dc8-a5e4-49a4-a658-fa0f00c2d01f" providerId="ADAL" clId="{4E2AF477-1F31-4892-8C7D-9F4C763B2E36}" dt="2021-11-19T06:46:20.412" v="7300"/>
          <ac:spMkLst>
            <pc:docMk/>
            <pc:sldMk cId="2112872347" sldId="324"/>
            <ac:spMk id="2" creationId="{F8698B5D-0B7B-4C6C-9AD0-48B3EF6E7449}"/>
          </ac:spMkLst>
        </pc:spChg>
        <pc:spChg chg="add del mod">
          <ac:chgData name="Student - Samuel Sim Wei Xuan" userId="ef0c3dc8-a5e4-49a4-a658-fa0f00c2d01f" providerId="ADAL" clId="{4E2AF477-1F31-4892-8C7D-9F4C763B2E36}" dt="2021-11-19T06:48:06.091" v="7307" actId="478"/>
          <ac:spMkLst>
            <pc:docMk/>
            <pc:sldMk cId="2112872347" sldId="324"/>
            <ac:spMk id="8" creationId="{CEE9156D-B23E-4137-8649-B51600625DA2}"/>
          </ac:spMkLst>
        </pc:spChg>
        <pc:spChg chg="mod">
          <ac:chgData name="Student - Samuel Sim Wei Xuan" userId="ef0c3dc8-a5e4-49a4-a658-fa0f00c2d01f" providerId="ADAL" clId="{4E2AF477-1F31-4892-8C7D-9F4C763B2E36}" dt="2021-11-21T13:17:22.381" v="7590" actId="20577"/>
          <ac:spMkLst>
            <pc:docMk/>
            <pc:sldMk cId="2112872347" sldId="324"/>
            <ac:spMk id="13" creationId="{D2F7BBB7-4607-4197-8A3D-EEE2658EE446}"/>
          </ac:spMkLst>
        </pc:spChg>
        <pc:spChg chg="mod">
          <ac:chgData name="Student - Samuel Sim Wei Xuan" userId="ef0c3dc8-a5e4-49a4-a658-fa0f00c2d01f" providerId="ADAL" clId="{4E2AF477-1F31-4892-8C7D-9F4C763B2E36}" dt="2021-11-20T16:12:13.182" v="7418" actId="20577"/>
          <ac:spMkLst>
            <pc:docMk/>
            <pc:sldMk cId="2112872347" sldId="324"/>
            <ac:spMk id="16" creationId="{E72A6504-4554-41A7-BA66-E24F8D805FD9}"/>
          </ac:spMkLst>
        </pc:spChg>
        <pc:spChg chg="mod">
          <ac:chgData name="Student - Samuel Sim Wei Xuan" userId="ef0c3dc8-a5e4-49a4-a658-fa0f00c2d01f" providerId="ADAL" clId="{4E2AF477-1F31-4892-8C7D-9F4C763B2E36}" dt="2021-11-18T18:15:44.693" v="5332" actId="20577"/>
          <ac:spMkLst>
            <pc:docMk/>
            <pc:sldMk cId="2112872347" sldId="324"/>
            <ac:spMk id="21" creationId="{324733AC-C6C2-4D53-BFA7-D64FE8432D89}"/>
          </ac:spMkLst>
        </pc:spChg>
        <pc:spChg chg="del mod">
          <ac:chgData name="Student - Samuel Sim Wei Xuan" userId="ef0c3dc8-a5e4-49a4-a658-fa0f00c2d01f" providerId="ADAL" clId="{4E2AF477-1F31-4892-8C7D-9F4C763B2E36}" dt="2021-11-18T18:15:49.011" v="5334" actId="478"/>
          <ac:spMkLst>
            <pc:docMk/>
            <pc:sldMk cId="2112872347" sldId="324"/>
            <ac:spMk id="46" creationId="{271F1A6A-C3F3-490A-BEB4-E88D5C053F21}"/>
          </ac:spMkLst>
        </pc:spChg>
        <pc:picChg chg="del mod">
          <ac:chgData name="Student - Samuel Sim Wei Xuan" userId="ef0c3dc8-a5e4-49a4-a658-fa0f00c2d01f" providerId="ADAL" clId="{4E2AF477-1F31-4892-8C7D-9F4C763B2E36}" dt="2021-11-19T06:49:50.533" v="7322" actId="478"/>
          <ac:picMkLst>
            <pc:docMk/>
            <pc:sldMk cId="2112872347" sldId="324"/>
            <ac:picMk id="7" creationId="{F49652CF-F087-40C3-B43A-4220124D69CB}"/>
          </ac:picMkLst>
        </pc:picChg>
        <pc:picChg chg="add del mod">
          <ac:chgData name="Student - Samuel Sim Wei Xuan" userId="ef0c3dc8-a5e4-49a4-a658-fa0f00c2d01f" providerId="ADAL" clId="{4E2AF477-1F31-4892-8C7D-9F4C763B2E36}" dt="2021-11-19T06:49:38.907" v="7319" actId="478"/>
          <ac:picMkLst>
            <pc:docMk/>
            <pc:sldMk cId="2112872347" sldId="324"/>
            <ac:picMk id="10" creationId="{7AA429D4-BF06-42EF-8482-E09C8B9BA022}"/>
          </ac:picMkLst>
        </pc:picChg>
        <pc:picChg chg="add del mod">
          <ac:chgData name="Student - Samuel Sim Wei Xuan" userId="ef0c3dc8-a5e4-49a4-a658-fa0f00c2d01f" providerId="ADAL" clId="{4E2AF477-1F31-4892-8C7D-9F4C763B2E36}" dt="2021-11-19T06:49:37.621" v="7318" actId="478"/>
          <ac:picMkLst>
            <pc:docMk/>
            <pc:sldMk cId="2112872347" sldId="324"/>
            <ac:picMk id="17" creationId="{E5835C6D-8A17-4A91-85AA-2590791BFD66}"/>
          </ac:picMkLst>
        </pc:picChg>
        <pc:picChg chg="add mod">
          <ac:chgData name="Student - Samuel Sim Wei Xuan" userId="ef0c3dc8-a5e4-49a4-a658-fa0f00c2d01f" providerId="ADAL" clId="{4E2AF477-1F31-4892-8C7D-9F4C763B2E36}" dt="2021-11-19T06:50:01.667" v="7329" actId="14100"/>
          <ac:picMkLst>
            <pc:docMk/>
            <pc:sldMk cId="2112872347" sldId="324"/>
            <ac:picMk id="18" creationId="{58E90C39-F9B8-493F-82F3-E80433A4E9A1}"/>
          </ac:picMkLst>
        </pc:picChg>
      </pc:sldChg>
      <pc:sldChg chg="addSp delSp modSp add mod">
        <pc:chgData name="Student - Samuel Sim Wei Xuan" userId="ef0c3dc8-a5e4-49a4-a658-fa0f00c2d01f" providerId="ADAL" clId="{4E2AF477-1F31-4892-8C7D-9F4C763B2E36}" dt="2021-11-21T13:18:44.861" v="7610" actId="20577"/>
        <pc:sldMkLst>
          <pc:docMk/>
          <pc:sldMk cId="2461389193" sldId="325"/>
        </pc:sldMkLst>
        <pc:spChg chg="del">
          <ac:chgData name="Student - Samuel Sim Wei Xuan" userId="ef0c3dc8-a5e4-49a4-a658-fa0f00c2d01f" providerId="ADAL" clId="{4E2AF477-1F31-4892-8C7D-9F4C763B2E36}" dt="2021-11-18T18:34:52.576" v="7290" actId="478"/>
          <ac:spMkLst>
            <pc:docMk/>
            <pc:sldMk cId="2461389193" sldId="325"/>
            <ac:spMk id="13" creationId="{D2F7BBB7-4607-4197-8A3D-EEE2658EE446}"/>
          </ac:spMkLst>
        </pc:spChg>
        <pc:spChg chg="add mod">
          <ac:chgData name="Student - Samuel Sim Wei Xuan" userId="ef0c3dc8-a5e4-49a4-a658-fa0f00c2d01f" providerId="ADAL" clId="{4E2AF477-1F31-4892-8C7D-9F4C763B2E36}" dt="2021-11-21T13:18:44.861" v="7610" actId="20577"/>
          <ac:spMkLst>
            <pc:docMk/>
            <pc:sldMk cId="2461389193" sldId="325"/>
            <ac:spMk id="14" creationId="{1222889E-9DA7-48FB-9F51-E50D0CCADB84}"/>
          </ac:spMkLst>
        </pc:spChg>
        <pc:spChg chg="mod">
          <ac:chgData name="Student - Samuel Sim Wei Xuan" userId="ef0c3dc8-a5e4-49a4-a658-fa0f00c2d01f" providerId="ADAL" clId="{4E2AF477-1F31-4892-8C7D-9F4C763B2E36}" dt="2021-11-18T18:34:22.368" v="7284" actId="20577"/>
          <ac:spMkLst>
            <pc:docMk/>
            <pc:sldMk cId="2461389193" sldId="325"/>
            <ac:spMk id="16" creationId="{E72A6504-4554-41A7-BA66-E24F8D805FD9}"/>
          </ac:spMkLst>
        </pc:spChg>
        <pc:spChg chg="mod">
          <ac:chgData name="Student - Samuel Sim Wei Xuan" userId="ef0c3dc8-a5e4-49a4-a658-fa0f00c2d01f" providerId="ADAL" clId="{4E2AF477-1F31-4892-8C7D-9F4C763B2E36}" dt="2021-11-18T18:32:59.900" v="7094" actId="20577"/>
          <ac:spMkLst>
            <pc:docMk/>
            <pc:sldMk cId="2461389193" sldId="325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4E2AF477-1F31-4892-8C7D-9F4C763B2E36}" dt="2021-11-18T18:34:36.366" v="7286" actId="1076"/>
          <ac:picMkLst>
            <pc:docMk/>
            <pc:sldMk cId="2461389193" sldId="325"/>
            <ac:picMk id="11" creationId="{6916E292-B689-474B-A20E-B5C2596EBA63}"/>
          </ac:picMkLst>
        </pc:picChg>
      </pc:sldChg>
    </pc:docChg>
  </pc:docChgLst>
  <pc:docChgLst>
    <pc:chgData name="Student - Lee Min Shuen" userId="902f2366-f89e-42b6-8dfc-2434651d72d0" providerId="ADAL" clId="{33B1977C-B356-4D1C-80FF-B2E8C8235D92}"/>
    <pc:docChg chg="undo custSel modSld">
      <pc:chgData name="Student - Lee Min Shuen" userId="902f2366-f89e-42b6-8dfc-2434651d72d0" providerId="ADAL" clId="{33B1977C-B356-4D1C-80FF-B2E8C8235D92}" dt="2021-11-11T16:19:33.909" v="9" actId="20577"/>
      <pc:docMkLst>
        <pc:docMk/>
      </pc:docMkLst>
      <pc:sldChg chg="modSp mod">
        <pc:chgData name="Student - Lee Min Shuen" userId="902f2366-f89e-42b6-8dfc-2434651d72d0" providerId="ADAL" clId="{33B1977C-B356-4D1C-80FF-B2E8C8235D92}" dt="2021-11-11T16:09:32.921" v="3" actId="20577"/>
        <pc:sldMkLst>
          <pc:docMk/>
          <pc:sldMk cId="1826311438" sldId="266"/>
        </pc:sldMkLst>
        <pc:spChg chg="mod">
          <ac:chgData name="Student - Lee Min Shuen" userId="902f2366-f89e-42b6-8dfc-2434651d72d0" providerId="ADAL" clId="{33B1977C-B356-4D1C-80FF-B2E8C8235D92}" dt="2021-11-11T16:09:32.921" v="3" actId="20577"/>
          <ac:spMkLst>
            <pc:docMk/>
            <pc:sldMk cId="1826311438" sldId="266"/>
            <ac:spMk id="35" creationId="{00F67E67-108B-4C0E-BD87-01138C4DCDCF}"/>
          </ac:spMkLst>
        </pc:spChg>
      </pc:sldChg>
      <pc:sldChg chg="modSp mod">
        <pc:chgData name="Student - Lee Min Shuen" userId="902f2366-f89e-42b6-8dfc-2434651d72d0" providerId="ADAL" clId="{33B1977C-B356-4D1C-80FF-B2E8C8235D92}" dt="2021-11-11T16:19:33.909" v="9" actId="20577"/>
        <pc:sldMkLst>
          <pc:docMk/>
          <pc:sldMk cId="1348255781" sldId="295"/>
        </pc:sldMkLst>
        <pc:spChg chg="mod">
          <ac:chgData name="Student - Lee Min Shuen" userId="902f2366-f89e-42b6-8dfc-2434651d72d0" providerId="ADAL" clId="{33B1977C-B356-4D1C-80FF-B2E8C8235D92}" dt="2021-11-11T16:19:33.909" v="9" actId="20577"/>
          <ac:spMkLst>
            <pc:docMk/>
            <pc:sldMk cId="1348255781" sldId="295"/>
            <ac:spMk id="28" creationId="{1FEDBDB4-76FC-4E30-9880-D9AFFDD51CA4}"/>
          </ac:spMkLst>
        </pc:spChg>
      </pc:sldChg>
    </pc:docChg>
  </pc:docChgLst>
  <pc:docChgLst>
    <pc:chgData name="Student - Samuel Sim Wei Xuan" userId="ef0c3dc8-a5e4-49a4-a658-fa0f00c2d01f" providerId="ADAL" clId="{652998F9-D9FC-4BAC-8AA8-41993C429469}"/>
    <pc:docChg chg="undo custSel addSld delSld modSld sldOrd">
      <pc:chgData name="Student - Samuel Sim Wei Xuan" userId="ef0c3dc8-a5e4-49a4-a658-fa0f00c2d01f" providerId="ADAL" clId="{652998F9-D9FC-4BAC-8AA8-41993C429469}" dt="2021-11-10T17:25:10.591" v="3374" actId="47"/>
      <pc:docMkLst>
        <pc:docMk/>
      </pc:docMkLst>
      <pc:sldChg chg="addSp delSp modSp mod">
        <pc:chgData name="Student - Samuel Sim Wei Xuan" userId="ef0c3dc8-a5e4-49a4-a658-fa0f00c2d01f" providerId="ADAL" clId="{652998F9-D9FC-4BAC-8AA8-41993C429469}" dt="2021-11-10T17:23:33.393" v="3293" actId="14100"/>
        <pc:sldMkLst>
          <pc:docMk/>
          <pc:sldMk cId="0" sldId="257"/>
        </pc:sldMkLst>
        <pc:spChg chg="del">
          <ac:chgData name="Student - Samuel Sim Wei Xuan" userId="ef0c3dc8-a5e4-49a4-a658-fa0f00c2d01f" providerId="ADAL" clId="{652998F9-D9FC-4BAC-8AA8-41993C429469}" dt="2021-11-10T12:40:19.072" v="34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0:28.757" v="41" actId="164"/>
          <ac:spMkLst>
            <pc:docMk/>
            <pc:sldMk cId="0" sldId="257"/>
            <ac:spMk id="4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3:10.384" v="134" actId="12788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Student - Samuel Sim Wei Xuan" userId="ef0c3dc8-a5e4-49a4-a658-fa0f00c2d01f" providerId="ADAL" clId="{652998F9-D9FC-4BAC-8AA8-41993C429469}" dt="2021-11-10T12:40:03.475" v="24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0:28.757" v="41" actId="164"/>
          <ac:spMkLst>
            <pc:docMk/>
            <pc:sldMk cId="0" sldId="257"/>
            <ac:spMk id="12" creationId="{00000000-0000-0000-0000-000000000000}"/>
          </ac:spMkLst>
        </pc:spChg>
        <pc:spChg chg="del mod">
          <ac:chgData name="Student - Samuel Sim Wei Xuan" userId="ef0c3dc8-a5e4-49a4-a658-fa0f00c2d01f" providerId="ADAL" clId="{652998F9-D9FC-4BAC-8AA8-41993C429469}" dt="2021-11-10T12:40:21.638" v="38" actId="478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Student - Samuel Sim Wei Xuan" userId="ef0c3dc8-a5e4-49a4-a658-fa0f00c2d01f" providerId="ADAL" clId="{652998F9-D9FC-4BAC-8AA8-41993C429469}" dt="2021-11-10T14:35:37.496" v="979" actId="1076"/>
          <ac:spMkLst>
            <pc:docMk/>
            <pc:sldMk cId="0" sldId="257"/>
            <ac:spMk id="15" creationId="{7335536E-5CE8-49D2-92FA-358B0A582D9D}"/>
          </ac:spMkLst>
        </pc:spChg>
        <pc:spChg chg="del">
          <ac:chgData name="Student - Samuel Sim Wei Xuan" userId="ef0c3dc8-a5e4-49a4-a658-fa0f00c2d01f" providerId="ADAL" clId="{652998F9-D9FC-4BAC-8AA8-41993C429469}" dt="2021-11-10T12:40:26.848" v="40" actId="478"/>
          <ac:spMkLst>
            <pc:docMk/>
            <pc:sldMk cId="0" sldId="257"/>
            <ac:spMk id="17" creationId="{8F00ACC0-4076-4512-A6B9-847F93B081F6}"/>
          </ac:spMkLst>
        </pc:spChg>
        <pc:spChg chg="add del mod">
          <ac:chgData name="Student - Samuel Sim Wei Xuan" userId="ef0c3dc8-a5e4-49a4-a658-fa0f00c2d01f" providerId="ADAL" clId="{652998F9-D9FC-4BAC-8AA8-41993C429469}" dt="2021-11-10T12:40:33.643" v="49" actId="22"/>
          <ac:spMkLst>
            <pc:docMk/>
            <pc:sldMk cId="0" sldId="257"/>
            <ac:spMk id="20" creationId="{CB15D107-A264-41CA-BA04-D4601F711251}"/>
          </ac:spMkLst>
        </pc:spChg>
        <pc:spChg chg="add mod">
          <ac:chgData name="Student - Samuel Sim Wei Xuan" userId="ef0c3dc8-a5e4-49a4-a658-fa0f00c2d01f" providerId="ADAL" clId="{652998F9-D9FC-4BAC-8AA8-41993C429469}" dt="2021-11-10T12:43:40.972" v="139" actId="1076"/>
          <ac:spMkLst>
            <pc:docMk/>
            <pc:sldMk cId="0" sldId="25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2:43:35.825" v="138" actId="12788"/>
          <ac:spMkLst>
            <pc:docMk/>
            <pc:sldMk cId="0" sldId="257"/>
            <ac:spMk id="23" creationId="{D65F253B-401E-4175-8AB3-4440D668FCAF}"/>
          </ac:spMkLst>
        </pc:spChg>
        <pc:spChg chg="add mod">
          <ac:chgData name="Student - Samuel Sim Wei Xuan" userId="ef0c3dc8-a5e4-49a4-a658-fa0f00c2d01f" providerId="ADAL" clId="{652998F9-D9FC-4BAC-8AA8-41993C429469}" dt="2021-11-10T17:11:05.485" v="2747" actId="14100"/>
          <ac:spMkLst>
            <pc:docMk/>
            <pc:sldMk cId="0" sldId="257"/>
            <ac:spMk id="27" creationId="{A3DACDC2-A51C-4488-8949-CE605E41021E}"/>
          </ac:spMkLst>
        </pc:spChg>
        <pc:spChg chg="add del mod">
          <ac:chgData name="Student - Samuel Sim Wei Xuan" userId="ef0c3dc8-a5e4-49a4-a658-fa0f00c2d01f" providerId="ADAL" clId="{652998F9-D9FC-4BAC-8AA8-41993C429469}" dt="2021-11-10T14:32:40.753" v="712" actId="478"/>
          <ac:spMkLst>
            <pc:docMk/>
            <pc:sldMk cId="0" sldId="257"/>
            <ac:spMk id="29" creationId="{E72539EE-AEA2-453C-A9E2-6E5FD95CD9B5}"/>
          </ac:spMkLst>
        </pc:spChg>
        <pc:spChg chg="add mod">
          <ac:chgData name="Student - Samuel Sim Wei Xuan" userId="ef0c3dc8-a5e4-49a4-a658-fa0f00c2d01f" providerId="ADAL" clId="{652998F9-D9FC-4BAC-8AA8-41993C429469}" dt="2021-11-10T17:23:33.393" v="3293" actId="14100"/>
          <ac:spMkLst>
            <pc:docMk/>
            <pc:sldMk cId="0" sldId="257"/>
            <ac:spMk id="31" creationId="{275C91D8-82CA-4509-9ACB-E1C1AE043B5E}"/>
          </ac:spMkLst>
        </pc:spChg>
        <pc:spChg chg="add mod">
          <ac:chgData name="Student - Samuel Sim Wei Xuan" userId="ef0c3dc8-a5e4-49a4-a658-fa0f00c2d01f" providerId="ADAL" clId="{652998F9-D9FC-4BAC-8AA8-41993C429469}" dt="2021-11-10T17:17:24.817" v="3103" actId="1076"/>
          <ac:spMkLst>
            <pc:docMk/>
            <pc:sldMk cId="0" sldId="257"/>
            <ac:spMk id="38" creationId="{B73CFCF8-A2E7-464F-A8BD-1EFA22CDFBDB}"/>
          </ac:spMkLst>
        </pc:spChg>
        <pc:grpChg chg="add mod">
          <ac:chgData name="Student - Samuel Sim Wei Xuan" userId="ef0c3dc8-a5e4-49a4-a658-fa0f00c2d01f" providerId="ADAL" clId="{652998F9-D9FC-4BAC-8AA8-41993C429469}" dt="2021-11-10T12:43:31.839" v="137" actId="12788"/>
          <ac:grpSpMkLst>
            <pc:docMk/>
            <pc:sldMk cId="0" sldId="257"/>
            <ac:grpSpMk id="3" creationId="{E7FEB452-A057-48A5-8940-7FD597FE20AB}"/>
          </ac:grpSpMkLst>
        </pc:grpChg>
        <pc:grpChg chg="mod">
          <ac:chgData name="Student - Samuel Sim Wei Xuan" userId="ef0c3dc8-a5e4-49a4-a658-fa0f00c2d01f" providerId="ADAL" clId="{652998F9-D9FC-4BAC-8AA8-41993C429469}" dt="2021-11-10T12:40:28.757" v="41" actId="164"/>
          <ac:grpSpMkLst>
            <pc:docMk/>
            <pc:sldMk cId="0" sldId="257"/>
            <ac:grpSpMk id="5" creationId="{00000000-0000-0000-0000-000000000000}"/>
          </ac:grpSpMkLst>
        </pc:grpChg>
        <pc:grpChg chg="del">
          <ac:chgData name="Student - Samuel Sim Wei Xuan" userId="ef0c3dc8-a5e4-49a4-a658-fa0f00c2d01f" providerId="ADAL" clId="{652998F9-D9FC-4BAC-8AA8-41993C429469}" dt="2021-11-10T12:40:19.847" v="36" actId="478"/>
          <ac:grpSpMkLst>
            <pc:docMk/>
            <pc:sldMk cId="0" sldId="257"/>
            <ac:grpSpMk id="22" creationId="{C6F5DF9A-DF89-493E-BFD1-094860806D22}"/>
          </ac:grpSpMkLst>
        </pc:grpChg>
        <pc:picChg chg="add mod">
          <ac:chgData name="Student - Samuel Sim Wei Xuan" userId="ef0c3dc8-a5e4-49a4-a658-fa0f00c2d01f" providerId="ADAL" clId="{652998F9-D9FC-4BAC-8AA8-41993C429469}" dt="2021-11-10T14:35:41.216" v="982" actId="1076"/>
          <ac:picMkLst>
            <pc:docMk/>
            <pc:sldMk cId="0" sldId="257"/>
            <ac:picMk id="10" creationId="{9CE86F25-4A03-464C-8790-CFB03F144E09}"/>
          </ac:picMkLst>
        </pc:picChg>
        <pc:picChg chg="add mod modCrop">
          <ac:chgData name="Student - Samuel Sim Wei Xuan" userId="ef0c3dc8-a5e4-49a4-a658-fa0f00c2d01f" providerId="ADAL" clId="{652998F9-D9FC-4BAC-8AA8-41993C429469}" dt="2021-11-10T17:17:08.416" v="3102" actId="208"/>
          <ac:picMkLst>
            <pc:docMk/>
            <pc:sldMk cId="0" sldId="257"/>
            <ac:picMk id="14" creationId="{F96E851C-0FA0-4BCA-AD4B-AC250771093E}"/>
          </ac:picMkLst>
        </pc:picChg>
        <pc:picChg chg="del">
          <ac:chgData name="Student - Samuel Sim Wei Xuan" userId="ef0c3dc8-a5e4-49a4-a658-fa0f00c2d01f" providerId="ADAL" clId="{652998F9-D9FC-4BAC-8AA8-41993C429469}" dt="2021-11-10T12:40:19.503" v="35" actId="478"/>
          <ac:picMkLst>
            <pc:docMk/>
            <pc:sldMk cId="0" sldId="257"/>
            <ac:picMk id="18" creationId="{F22445BE-0006-4931-B55C-444D007EADD0}"/>
          </ac:picMkLst>
        </pc:picChg>
        <pc:picChg chg="add del mod">
          <ac:chgData name="Student - Samuel Sim Wei Xuan" userId="ef0c3dc8-a5e4-49a4-a658-fa0f00c2d01f" providerId="ADAL" clId="{652998F9-D9FC-4BAC-8AA8-41993C429469}" dt="2021-11-10T14:34:09.207" v="861" actId="478"/>
          <ac:picMkLst>
            <pc:docMk/>
            <pc:sldMk cId="0" sldId="257"/>
            <ac:picMk id="32" creationId="{9D3116D6-E230-40B3-874A-DB7E687FB735}"/>
          </ac:picMkLst>
        </pc:picChg>
        <pc:picChg chg="add del mod">
          <ac:chgData name="Student - Samuel Sim Wei Xuan" userId="ef0c3dc8-a5e4-49a4-a658-fa0f00c2d01f" providerId="ADAL" clId="{652998F9-D9FC-4BAC-8AA8-41993C429469}" dt="2021-11-10T17:17:24.817" v="3103" actId="1076"/>
          <ac:picMkLst>
            <pc:docMk/>
            <pc:sldMk cId="0" sldId="257"/>
            <ac:picMk id="34" creationId="{12488729-3FC7-46F8-AE95-6920D7B60320}"/>
          </ac:picMkLst>
        </pc:picChg>
        <pc:picChg chg="del">
          <ac:chgData name="Student - Samuel Sim Wei Xuan" userId="ef0c3dc8-a5e4-49a4-a658-fa0f00c2d01f" providerId="ADAL" clId="{652998F9-D9FC-4BAC-8AA8-41993C429469}" dt="2021-11-10T12:40:22.274" v="39" actId="478"/>
          <ac:picMkLst>
            <pc:docMk/>
            <pc:sldMk cId="0" sldId="257"/>
            <ac:picMk id="1026" creationId="{BAFA02F7-D4EA-405A-A315-35FB8BD27AC6}"/>
          </ac:picMkLst>
        </pc:picChg>
        <pc:cxnChg chg="add mod ord">
          <ac:chgData name="Student - Samuel Sim Wei Xuan" userId="ef0c3dc8-a5e4-49a4-a658-fa0f00c2d01f" providerId="ADAL" clId="{652998F9-D9FC-4BAC-8AA8-41993C429469}" dt="2021-11-10T17:17:30.589" v="3105" actId="166"/>
          <ac:cxnSpMkLst>
            <pc:docMk/>
            <pc:sldMk cId="0" sldId="257"/>
            <ac:cxnSpMk id="25" creationId="{7A835168-42DA-402A-9779-23BB3302B089}"/>
          </ac:cxnSpMkLst>
        </pc:cxnChg>
      </pc:sldChg>
      <pc:sldChg chg="addSp delSp modSp add mod ord">
        <pc:chgData name="Student - Samuel Sim Wei Xuan" userId="ef0c3dc8-a5e4-49a4-a658-fa0f00c2d01f" providerId="ADAL" clId="{652998F9-D9FC-4BAC-8AA8-41993C429469}" dt="2021-11-10T17:05:14.114" v="2205" actId="120"/>
        <pc:sldMkLst>
          <pc:docMk/>
          <pc:sldMk cId="2172209316" sldId="258"/>
        </pc:sldMkLst>
        <pc:spChg chg="add mod">
          <ac:chgData name="Student - Samuel Sim Wei Xuan" userId="ef0c3dc8-a5e4-49a4-a658-fa0f00c2d01f" providerId="ADAL" clId="{652998F9-D9FC-4BAC-8AA8-41993C429469}" dt="2021-11-10T14:24:09.328" v="229" actId="14100"/>
          <ac:spMkLst>
            <pc:docMk/>
            <pc:sldMk cId="2172209316" sldId="258"/>
            <ac:spMk id="18" creationId="{5CCDDE90-6881-4AD8-9E55-1FD8B3A1A4A6}"/>
          </ac:spMkLst>
        </pc:spChg>
        <pc:spChg chg="add mod">
          <ac:chgData name="Student - Samuel Sim Wei Xuan" userId="ef0c3dc8-a5e4-49a4-a658-fa0f00c2d01f" providerId="ADAL" clId="{652998F9-D9FC-4BAC-8AA8-41993C429469}" dt="2021-11-10T14:25:03.259" v="252" actId="1076"/>
          <ac:spMkLst>
            <pc:docMk/>
            <pc:sldMk cId="2172209316" sldId="258"/>
            <ac:spMk id="20" creationId="{A2C22C8D-12F8-4B61-ACDC-3CCF94702A0C}"/>
          </ac:spMkLst>
        </pc:spChg>
        <pc:spChg chg="mod">
          <ac:chgData name="Student - Samuel Sim Wei Xuan" userId="ef0c3dc8-a5e4-49a4-a658-fa0f00c2d01f" providerId="ADAL" clId="{652998F9-D9FC-4BAC-8AA8-41993C429469}" dt="2021-11-10T14:21:56.967" v="202" actId="20577"/>
          <ac:spMkLst>
            <pc:docMk/>
            <pc:sldMk cId="2172209316" sldId="258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4:24:46.683" v="246" actId="1035"/>
          <ac:spMkLst>
            <pc:docMk/>
            <pc:sldMk cId="2172209316" sldId="258"/>
            <ac:spMk id="32" creationId="{20EDAD74-6009-4199-9D60-AC2871039F21}"/>
          </ac:spMkLst>
        </pc:spChg>
        <pc:spChg chg="add mod">
          <ac:chgData name="Student - Samuel Sim Wei Xuan" userId="ef0c3dc8-a5e4-49a4-a658-fa0f00c2d01f" providerId="ADAL" clId="{652998F9-D9FC-4BAC-8AA8-41993C429469}" dt="2021-11-10T14:27:22.770" v="532" actId="1036"/>
          <ac:spMkLst>
            <pc:docMk/>
            <pc:sldMk cId="2172209316" sldId="258"/>
            <ac:spMk id="35" creationId="{F27A5DD2-5A5F-400F-95A0-F3AF25599F6A}"/>
          </ac:spMkLst>
        </pc:spChg>
        <pc:spChg chg="add mod">
          <ac:chgData name="Student - Samuel Sim Wei Xuan" userId="ef0c3dc8-a5e4-49a4-a658-fa0f00c2d01f" providerId="ADAL" clId="{652998F9-D9FC-4BAC-8AA8-41993C429469}" dt="2021-11-10T14:27:49.370" v="584" actId="1076"/>
          <ac:spMkLst>
            <pc:docMk/>
            <pc:sldMk cId="2172209316" sldId="258"/>
            <ac:spMk id="40" creationId="{F39EE42F-B00F-408A-95DE-4FE698567BA6}"/>
          </ac:spMkLst>
        </pc:spChg>
        <pc:spChg chg="add mod">
          <ac:chgData name="Student - Samuel Sim Wei Xuan" userId="ef0c3dc8-a5e4-49a4-a658-fa0f00c2d01f" providerId="ADAL" clId="{652998F9-D9FC-4BAC-8AA8-41993C429469}" dt="2021-11-10T14:24:59.468" v="251" actId="1076"/>
          <ac:spMkLst>
            <pc:docMk/>
            <pc:sldMk cId="2172209316" sldId="258"/>
            <ac:spMk id="41" creationId="{A85194D2-393A-4139-827D-6220D012768E}"/>
          </ac:spMkLst>
        </pc:spChg>
        <pc:spChg chg="add mod">
          <ac:chgData name="Student - Samuel Sim Wei Xuan" userId="ef0c3dc8-a5e4-49a4-a658-fa0f00c2d01f" providerId="ADAL" clId="{652998F9-D9FC-4BAC-8AA8-41993C429469}" dt="2021-11-10T17:05:14.114" v="2205" actId="120"/>
          <ac:spMkLst>
            <pc:docMk/>
            <pc:sldMk cId="2172209316" sldId="258"/>
            <ac:spMk id="46" creationId="{271F1A6A-C3F3-490A-BEB4-E88D5C053F21}"/>
          </ac:spMkLst>
        </pc:spChg>
        <pc:spChg chg="add del mod">
          <ac:chgData name="Student - Samuel Sim Wei Xuan" userId="ef0c3dc8-a5e4-49a4-a658-fa0f00c2d01f" providerId="ADAL" clId="{652998F9-D9FC-4BAC-8AA8-41993C429469}" dt="2021-11-10T14:26:35.554" v="491" actId="478"/>
          <ac:spMkLst>
            <pc:docMk/>
            <pc:sldMk cId="2172209316" sldId="258"/>
            <ac:spMk id="47" creationId="{48FBA13F-A0A1-4B7E-AC82-E4302635825D}"/>
          </ac:spMkLst>
        </pc:spChg>
        <pc:grpChg chg="add mod">
          <ac:chgData name="Student - Samuel Sim Wei Xuan" userId="ef0c3dc8-a5e4-49a4-a658-fa0f00c2d01f" providerId="ADAL" clId="{652998F9-D9FC-4BAC-8AA8-41993C429469}" dt="2021-11-10T14:23:40.286" v="221" actId="164"/>
          <ac:grpSpMkLst>
            <pc:docMk/>
            <pc:sldMk cId="2172209316" sldId="258"/>
            <ac:grpSpMk id="15" creationId="{5C37597C-83D1-40A0-830A-16683B5595A7}"/>
          </ac:grpSpMkLst>
        </pc:grpChg>
        <pc:picChg chg="add del mod">
          <ac:chgData name="Student - Samuel Sim Wei Xuan" userId="ef0c3dc8-a5e4-49a4-a658-fa0f00c2d01f" providerId="ADAL" clId="{652998F9-D9FC-4BAC-8AA8-41993C429469}" dt="2021-11-10T14:26:57.221" v="515" actId="478"/>
          <ac:picMkLst>
            <pc:docMk/>
            <pc:sldMk cId="2172209316" sldId="258"/>
            <ac:picMk id="7" creationId="{63D12455-BEF3-4AF9-B93C-23EC254FDB43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9" creationId="{39F712C8-3387-45B3-8B4B-5994F76B4FCF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11" creationId="{30CB9248-13EE-4055-9302-74EBB7C8A554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14" creationId="{E9E6FF24-24DE-435D-B9AE-B705F479306E}"/>
          </ac:picMkLst>
        </pc:picChg>
        <pc:picChg chg="add mod ord">
          <ac:chgData name="Student - Samuel Sim Wei Xuan" userId="ef0c3dc8-a5e4-49a4-a658-fa0f00c2d01f" providerId="ADAL" clId="{652998F9-D9FC-4BAC-8AA8-41993C429469}" dt="2021-11-10T14:27:18.631" v="525" actId="208"/>
          <ac:picMkLst>
            <pc:docMk/>
            <pc:sldMk cId="2172209316" sldId="258"/>
            <ac:picMk id="49" creationId="{F376AEF0-2433-4372-8E75-B88AC1AC404D}"/>
          </ac:picMkLst>
        </pc:picChg>
        <pc:cxnChg chg="add mod">
          <ac:chgData name="Student - Samuel Sim Wei Xuan" userId="ef0c3dc8-a5e4-49a4-a658-fa0f00c2d01f" providerId="ADAL" clId="{652998F9-D9FC-4BAC-8AA8-41993C429469}" dt="2021-11-10T14:25:03.259" v="252" actId="1076"/>
          <ac:cxnSpMkLst>
            <pc:docMk/>
            <pc:sldMk cId="2172209316" sldId="258"/>
            <ac:cxnSpMk id="19" creationId="{A843E8A8-00A1-4029-9994-A666C339AC44}"/>
          </ac:cxnSpMkLst>
        </pc:cxnChg>
        <pc:cxnChg chg="add mod">
          <ac:chgData name="Student - Samuel Sim Wei Xuan" userId="ef0c3dc8-a5e4-49a4-a658-fa0f00c2d01f" providerId="ADAL" clId="{652998F9-D9FC-4BAC-8AA8-41993C429469}" dt="2021-11-10T14:27:49.370" v="584" actId="1076"/>
          <ac:cxnSpMkLst>
            <pc:docMk/>
            <pc:sldMk cId="2172209316" sldId="258"/>
            <ac:cxnSpMk id="33" creationId="{D1D620DB-3489-4D53-A817-F8437F9006A7}"/>
          </ac:cxnSpMkLst>
        </pc:cxnChg>
        <pc:cxnChg chg="add mod">
          <ac:chgData name="Student - Samuel Sim Wei Xuan" userId="ef0c3dc8-a5e4-49a4-a658-fa0f00c2d01f" providerId="ADAL" clId="{652998F9-D9FC-4BAC-8AA8-41993C429469}" dt="2021-11-10T14:27:22.770" v="532" actId="1036"/>
          <ac:cxnSpMkLst>
            <pc:docMk/>
            <pc:sldMk cId="2172209316" sldId="258"/>
            <ac:cxnSpMk id="36" creationId="{ECDC16EA-5A58-4EDA-9023-D3342212B44B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821941713" sldId="258"/>
        </pc:sldMkLst>
      </pc:sldChg>
      <pc:sldChg chg="add del">
        <pc:chgData name="Student - Samuel Sim Wei Xuan" userId="ef0c3dc8-a5e4-49a4-a658-fa0f00c2d01f" providerId="ADAL" clId="{652998F9-D9FC-4BAC-8AA8-41993C429469}" dt="2021-11-10T14:37:27.392" v="994" actId="47"/>
        <pc:sldMkLst>
          <pc:docMk/>
          <pc:sldMk cId="2521012214" sldId="25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738164948" sldId="259"/>
        </pc:sldMkLst>
      </pc:sldChg>
      <pc:sldChg chg="addSp modSp add mod">
        <pc:chgData name="Student - Samuel Sim Wei Xuan" userId="ef0c3dc8-a5e4-49a4-a658-fa0f00c2d01f" providerId="ADAL" clId="{652998F9-D9FC-4BAC-8AA8-41993C429469}" dt="2021-11-10T17:17:04.254" v="3101" actId="208"/>
        <pc:sldMkLst>
          <pc:docMk/>
          <pc:sldMk cId="1070860415" sldId="260"/>
        </pc:sldMkLst>
        <pc:spChg chg="add mod">
          <ac:chgData name="Student - Samuel Sim Wei Xuan" userId="ef0c3dc8-a5e4-49a4-a658-fa0f00c2d01f" providerId="ADAL" clId="{652998F9-D9FC-4BAC-8AA8-41993C429469}" dt="2021-11-10T16:58:43.867" v="1493" actId="20577"/>
          <ac:spMkLst>
            <pc:docMk/>
            <pc:sldMk cId="1070860415" sldId="260"/>
            <ac:spMk id="11" creationId="{C095C119-043D-45BD-96F2-38EBDC6D9F09}"/>
          </ac:spMkLst>
        </pc:spChg>
        <pc:spChg chg="add mod">
          <ac:chgData name="Student - Samuel Sim Wei Xuan" userId="ef0c3dc8-a5e4-49a4-a658-fa0f00c2d01f" providerId="ADAL" clId="{652998F9-D9FC-4BAC-8AA8-41993C429469}" dt="2021-11-10T16:54:07.305" v="1020" actId="1076"/>
          <ac:spMkLst>
            <pc:docMk/>
            <pc:sldMk cId="1070860415" sldId="260"/>
            <ac:spMk id="13" creationId="{04BAFEE1-28F6-4334-AE41-44EB3C2E9607}"/>
          </ac:spMkLst>
        </pc:spChg>
        <pc:spChg chg="add mod">
          <ac:chgData name="Student - Samuel Sim Wei Xuan" userId="ef0c3dc8-a5e4-49a4-a658-fa0f00c2d01f" providerId="ADAL" clId="{652998F9-D9FC-4BAC-8AA8-41993C429469}" dt="2021-11-10T16:56:34.139" v="1418" actId="14100"/>
          <ac:spMkLst>
            <pc:docMk/>
            <pc:sldMk cId="1070860415" sldId="260"/>
            <ac:spMk id="16" creationId="{00CE27C8-02F4-4397-85DC-AFEDBAE079C2}"/>
          </ac:spMkLst>
        </pc:spChg>
        <pc:spChg chg="add mod">
          <ac:chgData name="Student - Samuel Sim Wei Xuan" userId="ef0c3dc8-a5e4-49a4-a658-fa0f00c2d01f" providerId="ADAL" clId="{652998F9-D9FC-4BAC-8AA8-41993C429469}" dt="2021-11-10T16:56:46.284" v="1422" actId="1076"/>
          <ac:spMkLst>
            <pc:docMk/>
            <pc:sldMk cId="1070860415" sldId="260"/>
            <ac:spMk id="18" creationId="{48804BCA-0E44-4369-95B7-333E38915C51}"/>
          </ac:spMkLst>
        </pc:spChg>
        <pc:spChg chg="mod">
          <ac:chgData name="Student - Samuel Sim Wei Xuan" userId="ef0c3dc8-a5e4-49a4-a658-fa0f00c2d01f" providerId="ADAL" clId="{652998F9-D9FC-4BAC-8AA8-41993C429469}" dt="2021-11-10T14:37:34.209" v="1016" actId="20577"/>
          <ac:spMkLst>
            <pc:docMk/>
            <pc:sldMk cId="1070860415" sldId="260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6:58:13.972" v="1433" actId="14100"/>
          <ac:spMkLst>
            <pc:docMk/>
            <pc:sldMk cId="1070860415" sldId="260"/>
            <ac:spMk id="24" creationId="{B6265BDF-0946-4CEE-9889-D92F12310E5E}"/>
          </ac:spMkLst>
        </pc:spChg>
        <pc:picChg chg="add mod">
          <ac:chgData name="Student - Samuel Sim Wei Xuan" userId="ef0c3dc8-a5e4-49a4-a658-fa0f00c2d01f" providerId="ADAL" clId="{652998F9-D9FC-4BAC-8AA8-41993C429469}" dt="2021-11-10T16:56:23.659" v="1413" actId="1076"/>
          <ac:picMkLst>
            <pc:docMk/>
            <pc:sldMk cId="1070860415" sldId="260"/>
            <ac:picMk id="7" creationId="{F9B38F12-838F-4948-96CC-2D55ECB85385}"/>
          </ac:picMkLst>
        </pc:picChg>
        <pc:picChg chg="add mod">
          <ac:chgData name="Student - Samuel Sim Wei Xuan" userId="ef0c3dc8-a5e4-49a4-a658-fa0f00c2d01f" providerId="ADAL" clId="{652998F9-D9FC-4BAC-8AA8-41993C429469}" dt="2021-11-10T17:17:02.020" v="3100" actId="208"/>
          <ac:picMkLst>
            <pc:docMk/>
            <pc:sldMk cId="1070860415" sldId="260"/>
            <ac:picMk id="9" creationId="{0444AC36-E9DA-43D0-8CDF-9F39D1D80118}"/>
          </ac:picMkLst>
        </pc:picChg>
        <pc:picChg chg="add mod">
          <ac:chgData name="Student - Samuel Sim Wei Xuan" userId="ef0c3dc8-a5e4-49a4-a658-fa0f00c2d01f" providerId="ADAL" clId="{652998F9-D9FC-4BAC-8AA8-41993C429469}" dt="2021-11-10T17:17:04.254" v="3101" actId="208"/>
          <ac:picMkLst>
            <pc:docMk/>
            <pc:sldMk cId="1070860415" sldId="260"/>
            <ac:picMk id="17" creationId="{1F7CECF8-5EDA-4EE0-B5B0-0E3FEFA8BDC0}"/>
          </ac:picMkLst>
        </pc:picChg>
        <pc:cxnChg chg="add mod">
          <ac:chgData name="Student - Samuel Sim Wei Xuan" userId="ef0c3dc8-a5e4-49a4-a658-fa0f00c2d01f" providerId="ADAL" clId="{652998F9-D9FC-4BAC-8AA8-41993C429469}" dt="2021-11-10T16:56:36.182" v="1419" actId="14100"/>
          <ac:cxnSpMkLst>
            <pc:docMk/>
            <pc:sldMk cId="1070860415" sldId="260"/>
            <ac:cxnSpMk id="14" creationId="{D292EB1A-4A0A-461C-89F5-ECD88D37F29E}"/>
          </ac:cxnSpMkLst>
        </pc:cxnChg>
        <pc:cxnChg chg="add mod">
          <ac:chgData name="Student - Samuel Sim Wei Xuan" userId="ef0c3dc8-a5e4-49a4-a658-fa0f00c2d01f" providerId="ADAL" clId="{652998F9-D9FC-4BAC-8AA8-41993C429469}" dt="2021-11-10T16:58:15.951" v="1434" actId="14100"/>
          <ac:cxnSpMkLst>
            <pc:docMk/>
            <pc:sldMk cId="1070860415" sldId="260"/>
            <ac:cxnSpMk id="22" creationId="{21FCE54F-9CFD-4947-897E-BFB573F6FCA4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736108996" sldId="260"/>
        </pc:sldMkLst>
      </pc:sldChg>
      <pc:sldChg chg="addSp modSp add mod">
        <pc:chgData name="Student - Samuel Sim Wei Xuan" userId="ef0c3dc8-a5e4-49a4-a658-fa0f00c2d01f" providerId="ADAL" clId="{652998F9-D9FC-4BAC-8AA8-41993C429469}" dt="2021-11-10T17:19:18.856" v="3148" actId="14100"/>
        <pc:sldMkLst>
          <pc:docMk/>
          <pc:sldMk cId="380246483" sldId="261"/>
        </pc:sldMkLst>
        <pc:spChg chg="add mod">
          <ac:chgData name="Student - Samuel Sim Wei Xuan" userId="ef0c3dc8-a5e4-49a4-a658-fa0f00c2d01f" providerId="ADAL" clId="{652998F9-D9FC-4BAC-8AA8-41993C429469}" dt="2021-11-10T17:19:18.856" v="3148" actId="14100"/>
          <ac:spMkLst>
            <pc:docMk/>
            <pc:sldMk cId="380246483" sldId="261"/>
            <ac:spMk id="9" creationId="{96D2E64D-79B1-400B-A65C-68F601F350BF}"/>
          </ac:spMkLst>
        </pc:spChg>
        <pc:spChg chg="mod">
          <ac:chgData name="Student - Samuel Sim Wei Xuan" userId="ef0c3dc8-a5e4-49a4-a658-fa0f00c2d01f" providerId="ADAL" clId="{652998F9-D9FC-4BAC-8AA8-41993C429469}" dt="2021-11-10T17:16:25.653" v="3026" actId="20577"/>
          <ac:spMkLst>
            <pc:docMk/>
            <pc:sldMk cId="380246483" sldId="261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652998F9-D9FC-4BAC-8AA8-41993C429469}" dt="2021-11-10T17:18:54.405" v="3113" actId="1076"/>
          <ac:picMkLst>
            <pc:docMk/>
            <pc:sldMk cId="380246483" sldId="261"/>
            <ac:picMk id="7" creationId="{048CB124-F47D-465E-90BD-13F047691C19}"/>
          </ac:picMkLst>
        </pc:pic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893046099" sldId="261"/>
        </pc:sldMkLst>
      </pc:sldChg>
      <pc:sldChg chg="addSp modSp add mod">
        <pc:chgData name="Student - Samuel Sim Wei Xuan" userId="ef0c3dc8-a5e4-49a4-a658-fa0f00c2d01f" providerId="ADAL" clId="{652998F9-D9FC-4BAC-8AA8-41993C429469}" dt="2021-11-10T17:22:50.290" v="3275" actId="14100"/>
        <pc:sldMkLst>
          <pc:docMk/>
          <pc:sldMk cId="640915713" sldId="262"/>
        </pc:sldMkLst>
        <pc:spChg chg="add mod">
          <ac:chgData name="Student - Samuel Sim Wei Xuan" userId="ef0c3dc8-a5e4-49a4-a658-fa0f00c2d01f" providerId="ADAL" clId="{652998F9-D9FC-4BAC-8AA8-41993C429469}" dt="2021-11-10T17:22:50.290" v="3275" actId="14100"/>
          <ac:spMkLst>
            <pc:docMk/>
            <pc:sldMk cId="640915713" sldId="262"/>
            <ac:spMk id="11" creationId="{08F099F7-933A-48A4-8D26-8D82E25AA9B0}"/>
          </ac:spMkLst>
        </pc:spChg>
        <pc:spChg chg="mod">
          <ac:chgData name="Student - Samuel Sim Wei Xuan" userId="ef0c3dc8-a5e4-49a4-a658-fa0f00c2d01f" providerId="ADAL" clId="{652998F9-D9FC-4BAC-8AA8-41993C429469}" dt="2021-11-10T17:21:03.257" v="3167" actId="20577"/>
          <ac:spMkLst>
            <pc:docMk/>
            <pc:sldMk cId="640915713" sldId="262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652998F9-D9FC-4BAC-8AA8-41993C429469}" dt="2021-11-10T17:22:00.874" v="3178" actId="1076"/>
          <ac:picMkLst>
            <pc:docMk/>
            <pc:sldMk cId="640915713" sldId="262"/>
            <ac:picMk id="7" creationId="{6333A568-D822-4E4A-8C0E-61F96D60A80A}"/>
          </ac:picMkLst>
        </pc:pic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73402346" sldId="262"/>
        </pc:sldMkLst>
      </pc:sldChg>
      <pc:sldChg chg="add">
        <pc:chgData name="Student - Samuel Sim Wei Xuan" userId="ef0c3dc8-a5e4-49a4-a658-fa0f00c2d01f" providerId="ADAL" clId="{652998F9-D9FC-4BAC-8AA8-41993C429469}" dt="2021-11-10T12:43:46.745" v="145"/>
        <pc:sldMkLst>
          <pc:docMk/>
          <pc:sldMk cId="789077616" sldId="26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978941885" sldId="26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945639909" sldId="264"/>
        </pc:sldMkLst>
      </pc:sldChg>
      <pc:sldChg chg="add">
        <pc:chgData name="Student - Samuel Sim Wei Xuan" userId="ef0c3dc8-a5e4-49a4-a658-fa0f00c2d01f" providerId="ADAL" clId="{652998F9-D9FC-4BAC-8AA8-41993C429469}" dt="2021-11-10T12:43:46.922" v="146"/>
        <pc:sldMkLst>
          <pc:docMk/>
          <pc:sldMk cId="4209570407" sldId="264"/>
        </pc:sldMkLst>
      </pc:sldChg>
      <pc:sldChg chg="add del">
        <pc:chgData name="Student - Samuel Sim Wei Xuan" userId="ef0c3dc8-a5e4-49a4-a658-fa0f00c2d01f" providerId="ADAL" clId="{652998F9-D9FC-4BAC-8AA8-41993C429469}" dt="2021-11-10T17:25:10.591" v="3374" actId="47"/>
        <pc:sldMkLst>
          <pc:docMk/>
          <pc:sldMk cId="1202126732" sldId="265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411435892" sldId="265"/>
        </pc:sldMkLst>
      </pc:sldChg>
      <pc:sldChg chg="add del">
        <pc:chgData name="Student - Samuel Sim Wei Xuan" userId="ef0c3dc8-a5e4-49a4-a658-fa0f00c2d01f" providerId="ADAL" clId="{652998F9-D9FC-4BAC-8AA8-41993C429469}" dt="2021-11-10T14:36:55.013" v="987"/>
        <pc:sldMkLst>
          <pc:docMk/>
          <pc:sldMk cId="741482791" sldId="266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107932931" sldId="266"/>
        </pc:sldMkLst>
      </pc:sldChg>
      <pc:sldChg chg="addSp delSp modSp add mod">
        <pc:chgData name="Student - Samuel Sim Wei Xuan" userId="ef0c3dc8-a5e4-49a4-a658-fa0f00c2d01f" providerId="ADAL" clId="{652998F9-D9FC-4BAC-8AA8-41993C429469}" dt="2021-11-10T17:24:49.943" v="3373" actId="20577"/>
        <pc:sldMkLst>
          <pc:docMk/>
          <pc:sldMk cId="1826311438" sldId="266"/>
        </pc:sldMkLst>
        <pc:spChg chg="mod">
          <ac:chgData name="Student - Samuel Sim Wei Xuan" userId="ef0c3dc8-a5e4-49a4-a658-fa0f00c2d01f" providerId="ADAL" clId="{652998F9-D9FC-4BAC-8AA8-41993C429469}" dt="2021-11-10T17:24:09.849" v="3294" actId="20577"/>
          <ac:spMkLst>
            <pc:docMk/>
            <pc:sldMk cId="1826311438" sldId="266"/>
            <ac:spMk id="11" creationId="{C095C119-043D-45BD-96F2-38EBDC6D9F09}"/>
          </ac:spMkLst>
        </pc:spChg>
        <pc:spChg chg="del">
          <ac:chgData name="Student - Samuel Sim Wei Xuan" userId="ef0c3dc8-a5e4-49a4-a658-fa0f00c2d01f" providerId="ADAL" clId="{652998F9-D9FC-4BAC-8AA8-41993C429469}" dt="2021-11-10T16:59:38.476" v="1498" actId="478"/>
          <ac:spMkLst>
            <pc:docMk/>
            <pc:sldMk cId="1826311438" sldId="266"/>
            <ac:spMk id="13" creationId="{04BAFEE1-28F6-4334-AE41-44EB3C2E9607}"/>
          </ac:spMkLst>
        </pc:spChg>
        <pc:spChg chg="del">
          <ac:chgData name="Student - Samuel Sim Wei Xuan" userId="ef0c3dc8-a5e4-49a4-a658-fa0f00c2d01f" providerId="ADAL" clId="{652998F9-D9FC-4BAC-8AA8-41993C429469}" dt="2021-11-10T16:59:34.714" v="1496" actId="478"/>
          <ac:spMkLst>
            <pc:docMk/>
            <pc:sldMk cId="1826311438" sldId="266"/>
            <ac:spMk id="16" creationId="{00CE27C8-02F4-4397-85DC-AFEDBAE079C2}"/>
          </ac:spMkLst>
        </pc:spChg>
        <pc:spChg chg="del">
          <ac:chgData name="Student - Samuel Sim Wei Xuan" userId="ef0c3dc8-a5e4-49a4-a658-fa0f00c2d01f" providerId="ADAL" clId="{652998F9-D9FC-4BAC-8AA8-41993C429469}" dt="2021-11-10T17:06:29.399" v="2213" actId="478"/>
          <ac:spMkLst>
            <pc:docMk/>
            <pc:sldMk cId="1826311438" sldId="266"/>
            <ac:spMk id="18" creationId="{48804BCA-0E44-4369-95B7-333E38915C51}"/>
          </ac:spMkLst>
        </pc:spChg>
        <pc:spChg chg="del">
          <ac:chgData name="Student - Samuel Sim Wei Xuan" userId="ef0c3dc8-a5e4-49a4-a658-fa0f00c2d01f" providerId="ADAL" clId="{652998F9-D9FC-4BAC-8AA8-41993C429469}" dt="2021-11-10T17:06:15.407" v="2208" actId="478"/>
          <ac:spMkLst>
            <pc:docMk/>
            <pc:sldMk cId="1826311438" sldId="266"/>
            <ac:spMk id="24" creationId="{B6265BDF-0946-4CEE-9889-D92F12310E5E}"/>
          </ac:spMkLst>
        </pc:spChg>
        <pc:spChg chg="add del mod">
          <ac:chgData name="Student - Samuel Sim Wei Xuan" userId="ef0c3dc8-a5e4-49a4-a658-fa0f00c2d01f" providerId="ADAL" clId="{652998F9-D9FC-4BAC-8AA8-41993C429469}" dt="2021-11-10T17:04:15.545" v="2160" actId="478"/>
          <ac:spMkLst>
            <pc:docMk/>
            <pc:sldMk cId="1826311438" sldId="266"/>
            <ac:spMk id="25" creationId="{C1089330-D6B7-4D7B-8874-686BEF9945C1}"/>
          </ac:spMkLst>
        </pc:spChg>
        <pc:spChg chg="add mod">
          <ac:chgData name="Student - Samuel Sim Wei Xuan" userId="ef0c3dc8-a5e4-49a4-a658-fa0f00c2d01f" providerId="ADAL" clId="{652998F9-D9FC-4BAC-8AA8-41993C429469}" dt="2021-11-10T17:06:27.231" v="2212" actId="14100"/>
          <ac:spMkLst>
            <pc:docMk/>
            <pc:sldMk cId="1826311438" sldId="266"/>
            <ac:spMk id="27" creationId="{187E62E3-6C97-44AE-AA1A-84E6851C297B}"/>
          </ac:spMkLst>
        </pc:spChg>
        <pc:spChg chg="add del mod">
          <ac:chgData name="Student - Samuel Sim Wei Xuan" userId="ef0c3dc8-a5e4-49a4-a658-fa0f00c2d01f" providerId="ADAL" clId="{652998F9-D9FC-4BAC-8AA8-41993C429469}" dt="2021-11-10T17:07:22.159" v="2226" actId="478"/>
          <ac:spMkLst>
            <pc:docMk/>
            <pc:sldMk cId="1826311438" sldId="266"/>
            <ac:spMk id="29" creationId="{F724CF8D-A9DB-4630-A9D3-2070D431F5D5}"/>
          </ac:spMkLst>
        </pc:spChg>
        <pc:spChg chg="add mod">
          <ac:chgData name="Student - Samuel Sim Wei Xuan" userId="ef0c3dc8-a5e4-49a4-a658-fa0f00c2d01f" providerId="ADAL" clId="{652998F9-D9FC-4BAC-8AA8-41993C429469}" dt="2021-11-10T17:11:34.526" v="2752" actId="1076"/>
          <ac:spMkLst>
            <pc:docMk/>
            <pc:sldMk cId="1826311438" sldId="266"/>
            <ac:spMk id="32" creationId="{750BD801-A038-4E4B-A8ED-3D3B00143938}"/>
          </ac:spMkLst>
        </pc:spChg>
        <pc:spChg chg="add mod">
          <ac:chgData name="Student - Samuel Sim Wei Xuan" userId="ef0c3dc8-a5e4-49a4-a658-fa0f00c2d01f" providerId="ADAL" clId="{652998F9-D9FC-4BAC-8AA8-41993C429469}" dt="2021-11-10T17:24:49.943" v="3373" actId="20577"/>
          <ac:spMkLst>
            <pc:docMk/>
            <pc:sldMk cId="1826311438" sldId="266"/>
            <ac:spMk id="35" creationId="{00F67E67-108B-4C0E-BD87-01138C4DCDCF}"/>
          </ac:spMkLst>
        </pc:spChg>
        <pc:picChg chg="mod modCrop">
          <ac:chgData name="Student - Samuel Sim Wei Xuan" userId="ef0c3dc8-a5e4-49a4-a658-fa0f00c2d01f" providerId="ADAL" clId="{652998F9-D9FC-4BAC-8AA8-41993C429469}" dt="2021-11-10T17:11:23.939" v="2751" actId="732"/>
          <ac:picMkLst>
            <pc:docMk/>
            <pc:sldMk cId="1826311438" sldId="266"/>
            <ac:picMk id="7" creationId="{F9B38F12-838F-4948-96CC-2D55ECB85385}"/>
          </ac:picMkLst>
        </pc:picChg>
        <pc:picChg chg="add del mod">
          <ac:chgData name="Student - Samuel Sim Wei Xuan" userId="ef0c3dc8-a5e4-49a4-a658-fa0f00c2d01f" providerId="ADAL" clId="{652998F9-D9FC-4BAC-8AA8-41993C429469}" dt="2021-11-10T17:04:14.368" v="2159" actId="478"/>
          <ac:picMkLst>
            <pc:docMk/>
            <pc:sldMk cId="1826311438" sldId="266"/>
            <ac:picMk id="8" creationId="{70B6C17B-8C1D-4DBF-A2EB-61683FC5CBA5}"/>
          </ac:picMkLst>
        </pc:picChg>
        <pc:picChg chg="del">
          <ac:chgData name="Student - Samuel Sim Wei Xuan" userId="ef0c3dc8-a5e4-49a4-a658-fa0f00c2d01f" providerId="ADAL" clId="{652998F9-D9FC-4BAC-8AA8-41993C429469}" dt="2021-11-10T16:59:33.849" v="1495" actId="478"/>
          <ac:picMkLst>
            <pc:docMk/>
            <pc:sldMk cId="1826311438" sldId="266"/>
            <ac:picMk id="9" creationId="{0444AC36-E9DA-43D0-8CDF-9F39D1D80118}"/>
          </ac:picMkLst>
        </pc:picChg>
        <pc:picChg chg="add del mod">
          <ac:chgData name="Student - Samuel Sim Wei Xuan" userId="ef0c3dc8-a5e4-49a4-a658-fa0f00c2d01f" providerId="ADAL" clId="{652998F9-D9FC-4BAC-8AA8-41993C429469}" dt="2021-11-10T17:07:21.048" v="2225" actId="478"/>
          <ac:picMkLst>
            <pc:docMk/>
            <pc:sldMk cId="1826311438" sldId="266"/>
            <ac:picMk id="15" creationId="{EE507BD4-4886-465A-AEED-F4AEBFF5554C}"/>
          </ac:picMkLst>
        </pc:picChg>
        <pc:picChg chg="del">
          <ac:chgData name="Student - Samuel Sim Wei Xuan" userId="ef0c3dc8-a5e4-49a4-a658-fa0f00c2d01f" providerId="ADAL" clId="{652998F9-D9FC-4BAC-8AA8-41993C429469}" dt="2021-11-10T17:06:14.185" v="2207" actId="478"/>
          <ac:picMkLst>
            <pc:docMk/>
            <pc:sldMk cId="1826311438" sldId="266"/>
            <ac:picMk id="17" creationId="{1F7CECF8-5EDA-4EE0-B5B0-0E3FEFA8BDC0}"/>
          </ac:picMkLst>
        </pc:picChg>
        <pc:picChg chg="add mod">
          <ac:chgData name="Student - Samuel Sim Wei Xuan" userId="ef0c3dc8-a5e4-49a4-a658-fa0f00c2d01f" providerId="ADAL" clId="{652998F9-D9FC-4BAC-8AA8-41993C429469}" dt="2021-11-10T17:04:47.886" v="2167" actId="552"/>
          <ac:picMkLst>
            <pc:docMk/>
            <pc:sldMk cId="1826311438" sldId="266"/>
            <ac:picMk id="26" creationId="{A1498DC1-C113-4F7F-BAC3-F243F559991A}"/>
          </ac:picMkLst>
        </pc:picChg>
        <pc:picChg chg="add mod">
          <ac:chgData name="Student - Samuel Sim Wei Xuan" userId="ef0c3dc8-a5e4-49a4-a658-fa0f00c2d01f" providerId="ADAL" clId="{652998F9-D9FC-4BAC-8AA8-41993C429469}" dt="2021-11-10T17:16:59.356" v="3099" actId="208"/>
          <ac:picMkLst>
            <pc:docMk/>
            <pc:sldMk cId="1826311438" sldId="266"/>
            <ac:picMk id="31" creationId="{962397DD-50D3-4732-AF25-9E39896AA4C6}"/>
          </ac:picMkLst>
        </pc:picChg>
        <pc:cxnChg chg="del mod">
          <ac:chgData name="Student - Samuel Sim Wei Xuan" userId="ef0c3dc8-a5e4-49a4-a658-fa0f00c2d01f" providerId="ADAL" clId="{652998F9-D9FC-4BAC-8AA8-41993C429469}" dt="2021-11-10T16:59:35.577" v="1497" actId="478"/>
          <ac:cxnSpMkLst>
            <pc:docMk/>
            <pc:sldMk cId="1826311438" sldId="266"/>
            <ac:cxnSpMk id="14" creationId="{D292EB1A-4A0A-461C-89F5-ECD88D37F29E}"/>
          </ac:cxnSpMkLst>
        </pc:cxnChg>
        <pc:cxnChg chg="mod ord">
          <ac:chgData name="Student - Samuel Sim Wei Xuan" userId="ef0c3dc8-a5e4-49a4-a658-fa0f00c2d01f" providerId="ADAL" clId="{652998F9-D9FC-4BAC-8AA8-41993C429469}" dt="2021-11-10T17:11:34.526" v="2752" actId="1076"/>
          <ac:cxnSpMkLst>
            <pc:docMk/>
            <pc:sldMk cId="1826311438" sldId="266"/>
            <ac:cxnSpMk id="22" creationId="{21FCE54F-9CFD-4947-897E-BFB573F6FCA4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27057964" sldId="267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897371537" sldId="268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433033663" sldId="26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588242325" sldId="270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974944537" sldId="271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4209615162" sldId="272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597221026" sldId="27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462806656" sldId="274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10412577" sldId="275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576305814" sldId="276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63714108" sldId="277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55907359" sldId="278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967290946" sldId="27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423307648" sldId="280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335063537" sldId="281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96255882" sldId="282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268037367" sldId="28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048199397" sldId="284"/>
        </pc:sldMkLst>
      </pc:sldChg>
    </pc:docChg>
  </pc:docChgLst>
  <pc:docChgLst>
    <pc:chgData name="Student - Samuel Sim Wei Xuan" userId="ef0c3dc8-a5e4-49a4-a658-fa0f00c2d01f" providerId="ADAL" clId="{A3EE8257-8E59-411E-A709-3ED161CAE467}"/>
    <pc:docChg chg="undo custSel addSld delSld modSld">
      <pc:chgData name="Student - Samuel Sim Wei Xuan" userId="ef0c3dc8-a5e4-49a4-a658-fa0f00c2d01f" providerId="ADAL" clId="{A3EE8257-8E59-411E-A709-3ED161CAE467}" dt="2021-11-10T12:31:02.953" v="691" actId="255"/>
      <pc:docMkLst>
        <pc:docMk/>
      </pc:docMkLst>
      <pc:sldChg chg="addSp delSp modSp del mod setBg addAnim delAnim setClrOvrMap">
        <pc:chgData name="Student - Samuel Sim Wei Xuan" userId="ef0c3dc8-a5e4-49a4-a658-fa0f00c2d01f" providerId="ADAL" clId="{A3EE8257-8E59-411E-A709-3ED161CAE467}" dt="2021-10-15T06:20:31.992" v="229" actId="47"/>
        <pc:sldMkLst>
          <pc:docMk/>
          <pc:sldMk cId="3874723340" sldId="256"/>
        </pc:sldMkLst>
        <pc:spChg chg="del mod ord">
          <ac:chgData name="Student - Samuel Sim Wei Xuan" userId="ef0c3dc8-a5e4-49a4-a658-fa0f00c2d01f" providerId="ADAL" clId="{A3EE8257-8E59-411E-A709-3ED161CAE467}" dt="2021-10-15T06:18:39.040" v="187" actId="478"/>
          <ac:spMkLst>
            <pc:docMk/>
            <pc:sldMk cId="3874723340" sldId="256"/>
            <ac:spMk id="2" creationId="{F17DB796-FF56-4955-B611-16CA224CCD78}"/>
          </ac:spMkLst>
        </pc:spChg>
        <pc:spChg chg="mod ord">
          <ac:chgData name="Student - Samuel Sim Wei Xuan" userId="ef0c3dc8-a5e4-49a4-a658-fa0f00c2d01f" providerId="ADAL" clId="{A3EE8257-8E59-411E-A709-3ED161CAE467}" dt="2021-10-15T06:19:14.869" v="205" actId="1076"/>
          <ac:spMkLst>
            <pc:docMk/>
            <pc:sldMk cId="3874723340" sldId="256"/>
            <ac:spMk id="3" creationId="{B320686F-2A83-4CCC-A4D9-2B9AD86465AD}"/>
          </ac:spMkLst>
        </pc:spChg>
        <pc:spChg chg="del mod">
          <ac:chgData name="Student - Samuel Sim Wei Xuan" userId="ef0c3dc8-a5e4-49a4-a658-fa0f00c2d01f" providerId="ADAL" clId="{A3EE8257-8E59-411E-A709-3ED161CAE467}" dt="2021-10-15T06:13:08.908" v="126" actId="478"/>
          <ac:spMkLst>
            <pc:docMk/>
            <pc:sldMk cId="3874723340" sldId="256"/>
            <ac:spMk id="4" creationId="{BD9B7BC2-ECB7-410A-9ECA-123F1AD723B2}"/>
          </ac:spMkLst>
        </pc:spChg>
        <pc:spChg chg="mod">
          <ac:chgData name="Student - Samuel Sim Wei Xuan" userId="ef0c3dc8-a5e4-49a4-a658-fa0f00c2d01f" providerId="ADAL" clId="{A3EE8257-8E59-411E-A709-3ED161CAE467}" dt="2021-10-15T06:10:28.691" v="96" actId="14100"/>
          <ac:spMkLst>
            <pc:docMk/>
            <pc:sldMk cId="3874723340" sldId="256"/>
            <ac:spMk id="8" creationId="{03441183-4B07-46FF-B61D-A4FA9B6AB0E8}"/>
          </ac:spMkLst>
        </pc:spChg>
        <pc:spChg chg="add del mod">
          <ac:chgData name="Student - Samuel Sim Wei Xuan" userId="ef0c3dc8-a5e4-49a4-a658-fa0f00c2d01f" providerId="ADAL" clId="{A3EE8257-8E59-411E-A709-3ED161CAE467}" dt="2021-10-15T06:11:34.849" v="106" actId="478"/>
          <ac:spMkLst>
            <pc:docMk/>
            <pc:sldMk cId="3874723340" sldId="256"/>
            <ac:spMk id="9" creationId="{C17A7A27-8560-4292-B02E-8CB84B3E97BA}"/>
          </ac:spMkLst>
        </pc:spChg>
        <pc:spChg chg="add del mod">
          <ac:chgData name="Student - Samuel Sim Wei Xuan" userId="ef0c3dc8-a5e4-49a4-a658-fa0f00c2d01f" providerId="ADAL" clId="{A3EE8257-8E59-411E-A709-3ED161CAE467}" dt="2021-10-15T06:19:13.689" v="204" actId="478"/>
          <ac:spMkLst>
            <pc:docMk/>
            <pc:sldMk cId="3874723340" sldId="256"/>
            <ac:spMk id="17" creationId="{5AF7F9CF-E2A0-4B52-816A-0B85DFDF7383}"/>
          </ac:spMkLst>
        </pc:spChg>
        <pc:spChg chg="add del">
          <ac:chgData name="Student - Samuel Sim Wei Xuan" userId="ef0c3dc8-a5e4-49a4-a658-fa0f00c2d01f" providerId="ADAL" clId="{A3EE8257-8E59-411E-A709-3ED161CAE467}" dt="2021-10-15T06:16:00.378" v="151" actId="26606"/>
          <ac:spMkLst>
            <pc:docMk/>
            <pc:sldMk cId="3874723340" sldId="256"/>
            <ac:spMk id="18" creationId="{B497CCB5-5FC2-473C-AFCC-2430CEF1DF71}"/>
          </ac:spMkLst>
        </pc:spChg>
        <pc:spChg chg="add del">
          <ac:chgData name="Student - Samuel Sim Wei Xuan" userId="ef0c3dc8-a5e4-49a4-a658-fa0f00c2d01f" providerId="ADAL" clId="{A3EE8257-8E59-411E-A709-3ED161CAE467}" dt="2021-10-15T06:16:00.378" v="151" actId="26606"/>
          <ac:spMkLst>
            <pc:docMk/>
            <pc:sldMk cId="3874723340" sldId="256"/>
            <ac:spMk id="19" creationId="{599C8C75-BFDF-44E7-A028-EEB5EDD58817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1" creationId="{F6E384F5-137A-40B1-97F0-694CC6ECD59C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3" creationId="{EBA87361-6D30-46E4-834B-719CF59055EA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5" creationId="{9DBC4630-03DA-474F-BBCB-BA3AE6B317A4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26" creationId="{D1BCF3C0-0210-4372-96C1-2E7332999D4A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7" creationId="{D89DB1C0-FEEC-4CB6-88B2-F9C5562E09D1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9" creationId="{78418A25-6EAC-4140-BFE6-284E1925B5EE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0" creationId="{F9E30B66-59DC-4DED-9865-C21259AFD842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1" creationId="{08163D1C-ED91-4D5F-A33B-CF1256B270D4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3" creationId="{31103AB2-C090-458F-B752-294F23AFA8AD}"/>
          </ac:spMkLst>
        </pc:spChg>
        <pc:spChg chg="mod">
          <ac:chgData name="Student - Samuel Sim Wei Xuan" userId="ef0c3dc8-a5e4-49a4-a658-fa0f00c2d01f" providerId="ADAL" clId="{A3EE8257-8E59-411E-A709-3ED161CAE467}" dt="2021-10-15T06:18:13.502" v="173"/>
          <ac:spMkLst>
            <pc:docMk/>
            <pc:sldMk cId="3874723340" sldId="256"/>
            <ac:spMk id="34" creationId="{1AC1F1DB-2C38-4498-A0A5-0280037CCFFB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5" creationId="{83D471F3-782A-4BA1-9CAB-FF5CDF0A75E0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7" creationId="{34C08824-A4E6-4A4B-99AC-B085D141620A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8" creationId="{7D21BD76-C0AB-4545-A4E8-F9EEEDFFF1B9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9" creationId="{C7DC7701-76C7-40FE-8D9E-0BBDE742B3DE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40" creationId="{F08B4723-5B66-4FA8-95FB-7E0B43C1E179}"/>
          </ac:spMkLst>
        </pc:spChg>
        <pc:spChg chg="add mod">
          <ac:chgData name="Student - Samuel Sim Wei Xuan" userId="ef0c3dc8-a5e4-49a4-a658-fa0f00c2d01f" providerId="ADAL" clId="{A3EE8257-8E59-411E-A709-3ED161CAE467}" dt="2021-10-15T06:19:22.542" v="209" actId="1076"/>
          <ac:spMkLst>
            <pc:docMk/>
            <pc:sldMk cId="3874723340" sldId="256"/>
            <ac:spMk id="41" creationId="{5D7306E2-FFBE-4A2B-9964-4D3D8FD59FF3}"/>
          </ac:spMkLst>
        </pc:spChg>
        <pc:spChg chg="add mod">
          <ac:chgData name="Student - Samuel Sim Wei Xuan" userId="ef0c3dc8-a5e4-49a4-a658-fa0f00c2d01f" providerId="ADAL" clId="{A3EE8257-8E59-411E-A709-3ED161CAE467}" dt="2021-10-15T06:18:22.194" v="177" actId="14100"/>
          <ac:spMkLst>
            <pc:docMk/>
            <pc:sldMk cId="3874723340" sldId="256"/>
            <ac:spMk id="43" creationId="{06E3622D-01E5-4CF2-B13E-2C7082B19812}"/>
          </ac:spMkLst>
        </pc:spChg>
        <pc:spChg chg="mod">
          <ac:chgData name="Student - Samuel Sim Wei Xuan" userId="ef0c3dc8-a5e4-49a4-a658-fa0f00c2d01f" providerId="ADAL" clId="{A3EE8257-8E59-411E-A709-3ED161CAE467}" dt="2021-10-15T06:18:18.295" v="175"/>
          <ac:spMkLst>
            <pc:docMk/>
            <pc:sldMk cId="3874723340" sldId="256"/>
            <ac:spMk id="45" creationId="{D140FB54-1BAF-41EC-836A-0181F1ADB2C7}"/>
          </ac:spMkLst>
        </pc:spChg>
        <pc:spChg chg="add mod">
          <ac:chgData name="Student - Samuel Sim Wei Xuan" userId="ef0c3dc8-a5e4-49a4-a658-fa0f00c2d01f" providerId="ADAL" clId="{A3EE8257-8E59-411E-A709-3ED161CAE467}" dt="2021-10-15T06:19:47.552" v="223" actId="1076"/>
          <ac:spMkLst>
            <pc:docMk/>
            <pc:sldMk cId="3874723340" sldId="256"/>
            <ac:spMk id="47" creationId="{AD63C4B9-7CD4-44E2-9D7C-5C82B85746B4}"/>
          </ac:spMkLst>
        </pc:spChg>
        <pc:spChg chg="add mod">
          <ac:chgData name="Student - Samuel Sim Wei Xuan" userId="ef0c3dc8-a5e4-49a4-a658-fa0f00c2d01f" providerId="ADAL" clId="{A3EE8257-8E59-411E-A709-3ED161CAE467}" dt="2021-10-15T06:19:10.107" v="203" actId="1076"/>
          <ac:spMkLst>
            <pc:docMk/>
            <pc:sldMk cId="3874723340" sldId="256"/>
            <ac:spMk id="48" creationId="{0EE3E4EF-616D-41BC-8199-1BBFBF834DCC}"/>
          </ac:spMkLst>
        </pc:spChg>
        <pc:spChg chg="add del mod">
          <ac:chgData name="Student - Samuel Sim Wei Xuan" userId="ef0c3dc8-a5e4-49a4-a658-fa0f00c2d01f" providerId="ADAL" clId="{A3EE8257-8E59-411E-A709-3ED161CAE467}" dt="2021-10-15T06:20:10.224" v="224" actId="478"/>
          <ac:spMkLst>
            <pc:docMk/>
            <pc:sldMk cId="3874723340" sldId="256"/>
            <ac:spMk id="49" creationId="{77AA79F4-0D84-457C-B924-F710E49F4533}"/>
          </ac:spMkLst>
        </pc:spChg>
        <pc:spChg chg="add mod">
          <ac:chgData name="Student - Samuel Sim Wei Xuan" userId="ef0c3dc8-a5e4-49a4-a658-fa0f00c2d01f" providerId="ADAL" clId="{A3EE8257-8E59-411E-A709-3ED161CAE467}" dt="2021-10-15T06:18:22.194" v="177" actId="14100"/>
          <ac:spMkLst>
            <pc:docMk/>
            <pc:sldMk cId="3874723340" sldId="256"/>
            <ac:spMk id="50" creationId="{8216AA29-A03B-4C44-80C7-32FF4D684408}"/>
          </ac:spMkLst>
        </pc:spChg>
        <pc:grpChg chg="mod">
          <ac:chgData name="Student - Samuel Sim Wei Xuan" userId="ef0c3dc8-a5e4-49a4-a658-fa0f00c2d01f" providerId="ADAL" clId="{A3EE8257-8E59-411E-A709-3ED161CAE467}" dt="2021-10-15T06:09:41.268" v="93" actId="1076"/>
          <ac:grpSpMkLst>
            <pc:docMk/>
            <pc:sldMk cId="3874723340" sldId="256"/>
            <ac:grpSpMk id="6" creationId="{5647D17E-E621-4C70-98C3-7F8E03C845B9}"/>
          </ac:grpSpMkLst>
        </pc:grpChg>
        <pc:grpChg chg="add del mod">
          <ac:chgData name="Student - Samuel Sim Wei Xuan" userId="ef0c3dc8-a5e4-49a4-a658-fa0f00c2d01f" providerId="ADAL" clId="{A3EE8257-8E59-411E-A709-3ED161CAE467}" dt="2021-10-15T06:18:14.746" v="174"/>
          <ac:grpSpMkLst>
            <pc:docMk/>
            <pc:sldMk cId="3874723340" sldId="256"/>
            <ac:grpSpMk id="32" creationId="{F5A26D37-1ADC-480E-812C-CC1F36F301C8}"/>
          </ac:grpSpMkLst>
        </pc:grpChg>
        <pc:grpChg chg="add mod">
          <ac:chgData name="Student - Samuel Sim Wei Xuan" userId="ef0c3dc8-a5e4-49a4-a658-fa0f00c2d01f" providerId="ADAL" clId="{A3EE8257-8E59-411E-A709-3ED161CAE467}" dt="2021-10-15T06:18:22.194" v="177" actId="14100"/>
          <ac:grpSpMkLst>
            <pc:docMk/>
            <pc:sldMk cId="3874723340" sldId="256"/>
            <ac:grpSpMk id="44" creationId="{369213AB-F5D3-4AB1-BC2A-7983ADB79D7C}"/>
          </ac:grpSpMkLst>
        </pc:grpChg>
        <pc:picChg chg="add mod ord modCrop">
          <ac:chgData name="Student - Samuel Sim Wei Xuan" userId="ef0c3dc8-a5e4-49a4-a658-fa0f00c2d01f" providerId="ADAL" clId="{A3EE8257-8E59-411E-A709-3ED161CAE467}" dt="2021-10-15T06:20:13.088" v="225" actId="1076"/>
          <ac:picMkLst>
            <pc:docMk/>
            <pc:sldMk cId="3874723340" sldId="256"/>
            <ac:picMk id="5" creationId="{79F6530E-B756-49C2-96D7-5691DE2BE3F3}"/>
          </ac:picMkLst>
        </pc:picChg>
        <pc:picChg chg="add del mod">
          <ac:chgData name="Student - Samuel Sim Wei Xuan" userId="ef0c3dc8-a5e4-49a4-a658-fa0f00c2d01f" providerId="ADAL" clId="{A3EE8257-8E59-411E-A709-3ED161CAE467}" dt="2021-10-15T06:11:15.332" v="100"/>
          <ac:picMkLst>
            <pc:docMk/>
            <pc:sldMk cId="3874723340" sldId="256"/>
            <ac:picMk id="10" creationId="{B47D96F5-4C7D-45F3-82CF-82D6B83E5326}"/>
          </ac:picMkLst>
        </pc:picChg>
        <pc:picChg chg="mod">
          <ac:chgData name="Student - Samuel Sim Wei Xuan" userId="ef0c3dc8-a5e4-49a4-a658-fa0f00c2d01f" providerId="ADAL" clId="{A3EE8257-8E59-411E-A709-3ED161CAE467}" dt="2021-10-15T06:17:48.618" v="172" actId="2711"/>
          <ac:picMkLst>
            <pc:docMk/>
            <pc:sldMk cId="3874723340" sldId="256"/>
            <ac:picMk id="12" creationId="{8051ED12-5C0F-4C8B-AF28-C8E2683A1C1C}"/>
          </ac:picMkLst>
        </pc:picChg>
        <pc:picChg chg="add del mod">
          <ac:chgData name="Student - Samuel Sim Wei Xuan" userId="ef0c3dc8-a5e4-49a4-a658-fa0f00c2d01f" providerId="ADAL" clId="{A3EE8257-8E59-411E-A709-3ED161CAE467}" dt="2021-10-15T06:13:09.993" v="127" actId="478"/>
          <ac:picMkLst>
            <pc:docMk/>
            <pc:sldMk cId="3874723340" sldId="256"/>
            <ac:picMk id="13" creationId="{B90C0637-C51C-41F1-B832-807BAD2815D3}"/>
          </ac:picMkLst>
        </pc:picChg>
        <pc:picChg chg="add del mod">
          <ac:chgData name="Student - Samuel Sim Wei Xuan" userId="ef0c3dc8-a5e4-49a4-a658-fa0f00c2d01f" providerId="ADAL" clId="{A3EE8257-8E59-411E-A709-3ED161CAE467}" dt="2021-10-15T06:13:08.129" v="125" actId="478"/>
          <ac:picMkLst>
            <pc:docMk/>
            <pc:sldMk cId="3874723340" sldId="256"/>
            <ac:picMk id="14" creationId="{BC805E5A-080E-4762-8FA2-03709D671F66}"/>
          </ac:picMkLst>
        </pc:picChg>
        <pc:picChg chg="add del mod ord">
          <ac:chgData name="Student - Samuel Sim Wei Xuan" userId="ef0c3dc8-a5e4-49a4-a658-fa0f00c2d01f" providerId="ADAL" clId="{A3EE8257-8E59-411E-A709-3ED161CAE467}" dt="2021-10-15T06:16:08.433" v="153" actId="478"/>
          <ac:picMkLst>
            <pc:docMk/>
            <pc:sldMk cId="3874723340" sldId="256"/>
            <ac:picMk id="15" creationId="{A52F7F29-D4F5-4C7A-B72A-132E754EE88B}"/>
          </ac:picMkLst>
        </pc:picChg>
        <pc:picChg chg="add del mod ord">
          <ac:chgData name="Student - Samuel Sim Wei Xuan" userId="ef0c3dc8-a5e4-49a4-a658-fa0f00c2d01f" providerId="ADAL" clId="{A3EE8257-8E59-411E-A709-3ED161CAE467}" dt="2021-10-15T06:16:08.993" v="154" actId="478"/>
          <ac:picMkLst>
            <pc:docMk/>
            <pc:sldMk cId="3874723340" sldId="256"/>
            <ac:picMk id="16" creationId="{A43D591A-34A7-4A24-A130-2B9AF2B41016}"/>
          </ac:picMkLst>
        </pc:picChg>
        <pc:picChg chg="add del mod">
          <ac:chgData name="Student - Samuel Sim Wei Xuan" userId="ef0c3dc8-a5e4-49a4-a658-fa0f00c2d01f" providerId="ADAL" clId="{A3EE8257-8E59-411E-A709-3ED161CAE467}" dt="2021-10-15T06:18:14.746" v="174"/>
          <ac:picMkLst>
            <pc:docMk/>
            <pc:sldMk cId="3874723340" sldId="256"/>
            <ac:picMk id="28" creationId="{56B603AE-39AC-42F2-AF6A-92F39225FE7F}"/>
          </ac:picMkLst>
        </pc:picChg>
        <pc:picChg chg="add del mod">
          <ac:chgData name="Student - Samuel Sim Wei Xuan" userId="ef0c3dc8-a5e4-49a4-a658-fa0f00c2d01f" providerId="ADAL" clId="{A3EE8257-8E59-411E-A709-3ED161CAE467}" dt="2021-10-15T06:18:14.746" v="174"/>
          <ac:picMkLst>
            <pc:docMk/>
            <pc:sldMk cId="3874723340" sldId="256"/>
            <ac:picMk id="36" creationId="{42B6F3CE-6B98-42B1-8DB9-D2B055363E46}"/>
          </ac:picMkLst>
        </pc:picChg>
        <pc:picChg chg="add del mod">
          <ac:chgData name="Student - Samuel Sim Wei Xuan" userId="ef0c3dc8-a5e4-49a4-a658-fa0f00c2d01f" providerId="ADAL" clId="{A3EE8257-8E59-411E-A709-3ED161CAE467}" dt="2021-10-15T06:19:18.904" v="207" actId="478"/>
          <ac:picMkLst>
            <pc:docMk/>
            <pc:sldMk cId="3874723340" sldId="256"/>
            <ac:picMk id="42" creationId="{C1D0AA2C-A4EB-47FF-94A0-130459A1C19E}"/>
          </ac:picMkLst>
        </pc:picChg>
        <pc:picChg chg="add mod">
          <ac:chgData name="Student - Samuel Sim Wei Xuan" userId="ef0c3dc8-a5e4-49a4-a658-fa0f00c2d01f" providerId="ADAL" clId="{A3EE8257-8E59-411E-A709-3ED161CAE467}" dt="2021-10-15T06:19:17.002" v="206" actId="1076"/>
          <ac:picMkLst>
            <pc:docMk/>
            <pc:sldMk cId="3874723340" sldId="256"/>
            <ac:picMk id="46" creationId="{81A85913-B9D4-43F9-9E9E-8F3313E25612}"/>
          </ac:picMkLst>
        </pc:picChg>
      </pc:sldChg>
      <pc:sldChg chg="addSp delSp modSp add mod setBg">
        <pc:chgData name="Student - Samuel Sim Wei Xuan" userId="ef0c3dc8-a5e4-49a4-a658-fa0f00c2d01f" providerId="ADAL" clId="{A3EE8257-8E59-411E-A709-3ED161CAE467}" dt="2021-11-10T12:31:02.953" v="691" actId="255"/>
        <pc:sldMkLst>
          <pc:docMk/>
          <pc:sldMk cId="0" sldId="257"/>
        </pc:sldMkLst>
        <pc:spChg chg="mod">
          <ac:chgData name="Student - Samuel Sim Wei Xuan" userId="ef0c3dc8-a5e4-49a4-a658-fa0f00c2d01f" providerId="ADAL" clId="{A3EE8257-8E59-411E-A709-3ED161CAE467}" dt="2021-10-15T06:25:32.612" v="51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0-29T06:22:52.971" v="620" actId="403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Student - Samuel Sim Wei Xuan" userId="ef0c3dc8-a5e4-49a4-a658-fa0f00c2d01f" providerId="ADAL" clId="{A3EE8257-8E59-411E-A709-3ED161CAE467}" dt="2021-10-15T06:26:30.449" v="554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1-10T12:31:02.953" v="691" actId="255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0-29T06:24:18.949" v="681" actId="1038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Student - Samuel Sim Wei Xuan" userId="ef0c3dc8-a5e4-49a4-a658-fa0f00c2d01f" providerId="ADAL" clId="{A3EE8257-8E59-411E-A709-3ED161CAE467}" dt="2021-10-15T06:25:18.066" v="509" actId="164"/>
          <ac:spMkLst>
            <pc:docMk/>
            <pc:sldMk cId="0" sldId="257"/>
            <ac:spMk id="16" creationId="{84C4E97D-A039-483C-AC88-20FAACD6A6D5}"/>
          </ac:spMkLst>
        </pc:spChg>
        <pc:spChg chg="add mod topLvl">
          <ac:chgData name="Student - Samuel Sim Wei Xuan" userId="ef0c3dc8-a5e4-49a4-a658-fa0f00c2d01f" providerId="ADAL" clId="{A3EE8257-8E59-411E-A709-3ED161CAE467}" dt="2021-11-04T13:13:26.478" v="687" actId="165"/>
          <ac:spMkLst>
            <pc:docMk/>
            <pc:sldMk cId="0" sldId="257"/>
            <ac:spMk id="17" creationId="{8F00ACC0-4076-4512-A6B9-847F93B081F6}"/>
          </ac:spMkLst>
        </pc:spChg>
        <pc:spChg chg="add del mod">
          <ac:chgData name="Student - Samuel Sim Wei Xuan" userId="ef0c3dc8-a5e4-49a4-a658-fa0f00c2d01f" providerId="ADAL" clId="{A3EE8257-8E59-411E-A709-3ED161CAE467}" dt="2021-10-15T06:24:44.946" v="500" actId="478"/>
          <ac:spMkLst>
            <pc:docMk/>
            <pc:sldMk cId="0" sldId="257"/>
            <ac:spMk id="20" creationId="{44A15453-1D39-4A7B-9ED0-39D9FF820F6D}"/>
          </ac:spMkLst>
        </pc:spChg>
        <pc:spChg chg="add del mod">
          <ac:chgData name="Student - Samuel Sim Wei Xuan" userId="ef0c3dc8-a5e4-49a4-a658-fa0f00c2d01f" providerId="ADAL" clId="{A3EE8257-8E59-411E-A709-3ED161CAE467}" dt="2021-10-15T06:24:41.969" v="499" actId="478"/>
          <ac:spMkLst>
            <pc:docMk/>
            <pc:sldMk cId="0" sldId="257"/>
            <ac:spMk id="21" creationId="{5B09970B-8C9A-4F10-89CB-0750216441AE}"/>
          </ac:spMkLst>
        </pc:spChg>
        <pc:spChg chg="mod">
          <ac:chgData name="Student - Samuel Sim Wei Xuan" userId="ef0c3dc8-a5e4-49a4-a658-fa0f00c2d01f" providerId="ADAL" clId="{A3EE8257-8E59-411E-A709-3ED161CAE467}" dt="2021-10-15T06:25:21.949" v="510" actId="571"/>
          <ac:spMkLst>
            <pc:docMk/>
            <pc:sldMk cId="0" sldId="257"/>
            <ac:spMk id="24" creationId="{307CBCD1-1443-4B49-9C55-8C0582CCA596}"/>
          </ac:spMkLst>
        </pc:spChg>
        <pc:spChg chg="mod">
          <ac:chgData name="Student - Samuel Sim Wei Xuan" userId="ef0c3dc8-a5e4-49a4-a658-fa0f00c2d01f" providerId="ADAL" clId="{A3EE8257-8E59-411E-A709-3ED161CAE467}" dt="2021-10-15T06:25:24.695" v="511" actId="571"/>
          <ac:spMkLst>
            <pc:docMk/>
            <pc:sldMk cId="0" sldId="257"/>
            <ac:spMk id="27" creationId="{92ADBCA5-DA45-4A86-9A3D-69015D687308}"/>
          </ac:spMkLst>
        </pc:spChg>
        <pc:spChg chg="add del mod">
          <ac:chgData name="Student - Samuel Sim Wei Xuan" userId="ef0c3dc8-a5e4-49a4-a658-fa0f00c2d01f" providerId="ADAL" clId="{A3EE8257-8E59-411E-A709-3ED161CAE467}" dt="2021-10-15T06:25:36.169" v="523" actId="478"/>
          <ac:spMkLst>
            <pc:docMk/>
            <pc:sldMk cId="0" sldId="257"/>
            <ac:spMk id="29" creationId="{CA6CFDE4-9272-49B9-8452-8B1933943647}"/>
          </ac:spMkLst>
        </pc:spChg>
        <pc:spChg chg="mod">
          <ac:chgData name="Student - Samuel Sim Wei Xuan" userId="ef0c3dc8-a5e4-49a4-a658-fa0f00c2d01f" providerId="ADAL" clId="{A3EE8257-8E59-411E-A709-3ED161CAE467}" dt="2021-10-15T06:25:25.310" v="512" actId="571"/>
          <ac:spMkLst>
            <pc:docMk/>
            <pc:sldMk cId="0" sldId="257"/>
            <ac:spMk id="31" creationId="{1A3A6A17-361C-4511-95B3-73C8C405269D}"/>
          </ac:spMkLst>
        </pc:spChg>
        <pc:spChg chg="add del mod">
          <ac:chgData name="Student - Samuel Sim Wei Xuan" userId="ef0c3dc8-a5e4-49a4-a658-fa0f00c2d01f" providerId="ADAL" clId="{A3EE8257-8E59-411E-A709-3ED161CAE467}" dt="2021-10-15T06:25:35.265" v="522" actId="478"/>
          <ac:spMkLst>
            <pc:docMk/>
            <pc:sldMk cId="0" sldId="257"/>
            <ac:spMk id="33" creationId="{C2E51ECB-5A51-4B30-9AE6-2CC27A0AED7A}"/>
          </ac:spMkLst>
        </pc:spChg>
        <pc:spChg chg="mod">
          <ac:chgData name="Student - Samuel Sim Wei Xuan" userId="ef0c3dc8-a5e4-49a4-a658-fa0f00c2d01f" providerId="ADAL" clId="{A3EE8257-8E59-411E-A709-3ED161CAE467}" dt="2021-10-15T06:25:25.705" v="513" actId="571"/>
          <ac:spMkLst>
            <pc:docMk/>
            <pc:sldMk cId="0" sldId="257"/>
            <ac:spMk id="35" creationId="{D08590A6-E2B9-4FD3-9E4D-A62D736E5761}"/>
          </ac:spMkLst>
        </pc:spChg>
        <pc:spChg chg="add del mod">
          <ac:chgData name="Student - Samuel Sim Wei Xuan" userId="ef0c3dc8-a5e4-49a4-a658-fa0f00c2d01f" providerId="ADAL" clId="{A3EE8257-8E59-411E-A709-3ED161CAE467}" dt="2021-10-15T06:25:34.327" v="520" actId="478"/>
          <ac:spMkLst>
            <pc:docMk/>
            <pc:sldMk cId="0" sldId="257"/>
            <ac:spMk id="37" creationId="{392DD9C2-6972-46C1-B165-277661F5AF20}"/>
          </ac:spMkLst>
        </pc:spChg>
        <pc:spChg chg="mod">
          <ac:chgData name="Student - Samuel Sim Wei Xuan" userId="ef0c3dc8-a5e4-49a4-a658-fa0f00c2d01f" providerId="ADAL" clId="{A3EE8257-8E59-411E-A709-3ED161CAE467}" dt="2021-10-15T06:25:26.563" v="514" actId="571"/>
          <ac:spMkLst>
            <pc:docMk/>
            <pc:sldMk cId="0" sldId="257"/>
            <ac:spMk id="39" creationId="{2189176B-81DC-48AF-A095-760A3C0373E4}"/>
          </ac:spMkLst>
        </pc:spChg>
        <pc:spChg chg="add del mod">
          <ac:chgData name="Student - Samuel Sim Wei Xuan" userId="ef0c3dc8-a5e4-49a4-a658-fa0f00c2d01f" providerId="ADAL" clId="{A3EE8257-8E59-411E-A709-3ED161CAE467}" dt="2021-10-15T06:25:33.851" v="519" actId="478"/>
          <ac:spMkLst>
            <pc:docMk/>
            <pc:sldMk cId="0" sldId="257"/>
            <ac:spMk id="41" creationId="{E4BDD624-D681-4219-8B76-9ED30B26D361}"/>
          </ac:spMkLst>
        </pc:spChg>
        <pc:spChg chg="add del mod">
          <ac:chgData name="Student - Samuel Sim Wei Xuan" userId="ef0c3dc8-a5e4-49a4-a658-fa0f00c2d01f" providerId="ADAL" clId="{A3EE8257-8E59-411E-A709-3ED161CAE467}" dt="2021-10-15T06:25:34.834" v="521" actId="478"/>
          <ac:spMkLst>
            <pc:docMk/>
            <pc:sldMk cId="0" sldId="257"/>
            <ac:spMk id="42" creationId="{C96899FD-B7D3-4A3C-8A4D-AF2081DF6428}"/>
          </ac:spMkLst>
        </pc:spChg>
        <pc:spChg chg="mod">
          <ac:chgData name="Student - Samuel Sim Wei Xuan" userId="ef0c3dc8-a5e4-49a4-a658-fa0f00c2d01f" providerId="ADAL" clId="{A3EE8257-8E59-411E-A709-3ED161CAE467}" dt="2021-10-15T06:25:27.407" v="515" actId="571"/>
          <ac:spMkLst>
            <pc:docMk/>
            <pc:sldMk cId="0" sldId="257"/>
            <ac:spMk id="44" creationId="{750D5CDB-8C09-4752-A4B8-29A0E3D90021}"/>
          </ac:spMkLst>
        </pc:spChg>
        <pc:grpChg chg="mod">
          <ac:chgData name="Student - Samuel Sim Wei Xuan" userId="ef0c3dc8-a5e4-49a4-a658-fa0f00c2d01f" providerId="ADAL" clId="{A3EE8257-8E59-411E-A709-3ED161CAE467}" dt="2021-10-29T06:23:07.793" v="655" actId="1035"/>
          <ac:grpSpMkLst>
            <pc:docMk/>
            <pc:sldMk cId="0" sldId="257"/>
            <ac:grpSpMk id="5" creationId="{00000000-0000-0000-0000-000000000000}"/>
          </ac:grpSpMkLst>
        </pc:grpChg>
        <pc:grpChg chg="add mod">
          <ac:chgData name="Student - Samuel Sim Wei Xuan" userId="ef0c3dc8-a5e4-49a4-a658-fa0f00c2d01f" providerId="ADAL" clId="{A3EE8257-8E59-411E-A709-3ED161CAE467}" dt="2021-10-15T06:25:03.013" v="505" actId="164"/>
          <ac:grpSpMkLst>
            <pc:docMk/>
            <pc:sldMk cId="0" sldId="257"/>
            <ac:grpSpMk id="9" creationId="{6CFC64FD-4F21-436A-8DFC-F61B9B37E488}"/>
          </ac:grpSpMkLst>
        </pc:grpChg>
        <pc:grpChg chg="add del mod">
          <ac:chgData name="Student - Samuel Sim Wei Xuan" userId="ef0c3dc8-a5e4-49a4-a658-fa0f00c2d01f" providerId="ADAL" clId="{A3EE8257-8E59-411E-A709-3ED161CAE467}" dt="2021-11-04T13:13:26.478" v="687" actId="165"/>
          <ac:grpSpMkLst>
            <pc:docMk/>
            <pc:sldMk cId="0" sldId="257"/>
            <ac:grpSpMk id="10" creationId="{9D8AE412-0088-48A4-ABD4-160C28E434C9}"/>
          </ac:grpSpMkLst>
        </pc:grpChg>
        <pc:grpChg chg="add mod">
          <ac:chgData name="Student - Samuel Sim Wei Xuan" userId="ef0c3dc8-a5e4-49a4-a658-fa0f00c2d01f" providerId="ADAL" clId="{A3EE8257-8E59-411E-A709-3ED161CAE467}" dt="2021-10-29T06:23:00.878" v="630" actId="1036"/>
          <ac:grpSpMkLst>
            <pc:docMk/>
            <pc:sldMk cId="0" sldId="257"/>
            <ac:grpSpMk id="22" creationId="{C6F5DF9A-DF89-493E-BFD1-094860806D22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7.128" v="536" actId="478"/>
          <ac:grpSpMkLst>
            <pc:docMk/>
            <pc:sldMk cId="0" sldId="257"/>
            <ac:grpSpMk id="23" creationId="{DC934602-9A14-4F70-8929-725ACE4C4C2A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0.016" v="527" actId="478"/>
          <ac:grpSpMkLst>
            <pc:docMk/>
            <pc:sldMk cId="0" sldId="257"/>
            <ac:grpSpMk id="26" creationId="{0FC7A433-F038-431E-A3A0-E658A018D6C0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39.504" v="526" actId="478"/>
          <ac:grpSpMkLst>
            <pc:docMk/>
            <pc:sldMk cId="0" sldId="257"/>
            <ac:grpSpMk id="30" creationId="{6E73C5E1-3979-48B3-A66E-109B589ECECE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0.715" v="528" actId="478"/>
          <ac:grpSpMkLst>
            <pc:docMk/>
            <pc:sldMk cId="0" sldId="257"/>
            <ac:grpSpMk id="34" creationId="{7B33FB1B-9C2E-44ED-9103-13C9BCD90553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1.312" v="529" actId="478"/>
          <ac:grpSpMkLst>
            <pc:docMk/>
            <pc:sldMk cId="0" sldId="257"/>
            <ac:grpSpMk id="38" creationId="{3DBBF410-2913-4DC3-A881-3416F55B53D5}"/>
          </ac:grpSpMkLst>
        </pc:grpChg>
        <pc:grpChg chg="add del mod">
          <ac:chgData name="Student - Samuel Sim Wei Xuan" userId="ef0c3dc8-a5e4-49a4-a658-fa0f00c2d01f" providerId="ADAL" clId="{A3EE8257-8E59-411E-A709-3ED161CAE467}" dt="2021-10-15T06:26:33.537" v="555" actId="478"/>
          <ac:grpSpMkLst>
            <pc:docMk/>
            <pc:sldMk cId="0" sldId="257"/>
            <ac:grpSpMk id="43" creationId="{B9A467B0-B29D-4D77-AB46-FEF6C6912DFC}"/>
          </ac:grpSpMkLst>
        </pc:grpChg>
        <pc:picChg chg="del mod">
          <ac:chgData name="Student - Samuel Sim Wei Xuan" userId="ef0c3dc8-a5e4-49a4-a658-fa0f00c2d01f" providerId="ADAL" clId="{A3EE8257-8E59-411E-A709-3ED161CAE467}" dt="2021-10-15T06:25:43.169" v="533" actId="478"/>
          <ac:picMkLst>
            <pc:docMk/>
            <pc:sldMk cId="0" sldId="257"/>
            <ac:picMk id="3" creationId="{00000000-0000-0000-0000-000000000000}"/>
          </ac:picMkLst>
        </pc:picChg>
        <pc:picChg chg="add del mod">
          <ac:chgData name="Student - Samuel Sim Wei Xuan" userId="ef0c3dc8-a5e4-49a4-a658-fa0f00c2d01f" providerId="ADAL" clId="{A3EE8257-8E59-411E-A709-3ED161CAE467}" dt="2021-10-29T06:24:09.038" v="672" actId="478"/>
          <ac:picMkLst>
            <pc:docMk/>
            <pc:sldMk cId="0" sldId="257"/>
            <ac:picMk id="7" creationId="{00000000-0000-0000-0000-000000000000}"/>
          </ac:picMkLst>
        </pc:picChg>
        <pc:picChg chg="add del mod">
          <ac:chgData name="Student - Samuel Sim Wei Xuan" userId="ef0c3dc8-a5e4-49a4-a658-fa0f00c2d01f" providerId="ADAL" clId="{A3EE8257-8E59-411E-A709-3ED161CAE467}" dt="2021-10-15T06:24:36.841" v="494" actId="478"/>
          <ac:picMkLst>
            <pc:docMk/>
            <pc:sldMk cId="0" sldId="257"/>
            <ac:picMk id="14" creationId="{94C0F377-C6AE-4555-8B51-62041A073E9A}"/>
          </ac:picMkLst>
        </pc:picChg>
        <pc:picChg chg="add del mod">
          <ac:chgData name="Student - Samuel Sim Wei Xuan" userId="ef0c3dc8-a5e4-49a4-a658-fa0f00c2d01f" providerId="ADAL" clId="{A3EE8257-8E59-411E-A709-3ED161CAE467}" dt="2021-10-15T06:24:38.392" v="496" actId="478"/>
          <ac:picMkLst>
            <pc:docMk/>
            <pc:sldMk cId="0" sldId="257"/>
            <ac:picMk id="15" creationId="{BC1BA408-B811-44D8-8C43-92E83D0E3CBE}"/>
          </ac:picMkLst>
        </pc:picChg>
        <pc:picChg chg="add mod topLvl modCrop">
          <ac:chgData name="Student - Samuel Sim Wei Xuan" userId="ef0c3dc8-a5e4-49a4-a658-fa0f00c2d01f" providerId="ADAL" clId="{A3EE8257-8E59-411E-A709-3ED161CAE467}" dt="2021-11-04T13:13:35.663" v="690" actId="18131"/>
          <ac:picMkLst>
            <pc:docMk/>
            <pc:sldMk cId="0" sldId="257"/>
            <ac:picMk id="18" creationId="{F22445BE-0006-4931-B55C-444D007EADD0}"/>
          </ac:picMkLst>
        </pc:picChg>
        <pc:picChg chg="add mod">
          <ac:chgData name="Student - Samuel Sim Wei Xuan" userId="ef0c3dc8-a5e4-49a4-a658-fa0f00c2d01f" providerId="ADAL" clId="{A3EE8257-8E59-411E-A709-3ED161CAE467}" dt="2021-10-15T06:25:18.066" v="509" actId="164"/>
          <ac:picMkLst>
            <pc:docMk/>
            <pc:sldMk cId="0" sldId="257"/>
            <ac:picMk id="19" creationId="{31B9BA7F-F6B1-47FF-802C-2E04742BF49E}"/>
          </ac:picMkLst>
        </pc:picChg>
        <pc:picChg chg="mod">
          <ac:chgData name="Student - Samuel Sim Wei Xuan" userId="ef0c3dc8-a5e4-49a4-a658-fa0f00c2d01f" providerId="ADAL" clId="{A3EE8257-8E59-411E-A709-3ED161CAE467}" dt="2021-10-15T06:25:21.949" v="510" actId="571"/>
          <ac:picMkLst>
            <pc:docMk/>
            <pc:sldMk cId="0" sldId="257"/>
            <ac:picMk id="25" creationId="{F7EE8A32-1489-4373-A4C5-47AA81A45AD5}"/>
          </ac:picMkLst>
        </pc:picChg>
        <pc:picChg chg="mod">
          <ac:chgData name="Student - Samuel Sim Wei Xuan" userId="ef0c3dc8-a5e4-49a4-a658-fa0f00c2d01f" providerId="ADAL" clId="{A3EE8257-8E59-411E-A709-3ED161CAE467}" dt="2021-10-15T06:25:24.695" v="511" actId="571"/>
          <ac:picMkLst>
            <pc:docMk/>
            <pc:sldMk cId="0" sldId="257"/>
            <ac:picMk id="28" creationId="{7583C80A-C9AD-4F6D-9054-1C3EB5D7B797}"/>
          </ac:picMkLst>
        </pc:picChg>
        <pc:picChg chg="mod">
          <ac:chgData name="Student - Samuel Sim Wei Xuan" userId="ef0c3dc8-a5e4-49a4-a658-fa0f00c2d01f" providerId="ADAL" clId="{A3EE8257-8E59-411E-A709-3ED161CAE467}" dt="2021-10-15T06:25:25.310" v="512" actId="571"/>
          <ac:picMkLst>
            <pc:docMk/>
            <pc:sldMk cId="0" sldId="257"/>
            <ac:picMk id="32" creationId="{B56CC657-A318-4F07-8DEB-0A11AED4ED25}"/>
          </ac:picMkLst>
        </pc:picChg>
        <pc:picChg chg="mod">
          <ac:chgData name="Student - Samuel Sim Wei Xuan" userId="ef0c3dc8-a5e4-49a4-a658-fa0f00c2d01f" providerId="ADAL" clId="{A3EE8257-8E59-411E-A709-3ED161CAE467}" dt="2021-10-15T06:25:25.705" v="513" actId="571"/>
          <ac:picMkLst>
            <pc:docMk/>
            <pc:sldMk cId="0" sldId="257"/>
            <ac:picMk id="36" creationId="{D911084A-7482-490B-BBD8-86DE6E555F37}"/>
          </ac:picMkLst>
        </pc:picChg>
        <pc:picChg chg="mod">
          <ac:chgData name="Student - Samuel Sim Wei Xuan" userId="ef0c3dc8-a5e4-49a4-a658-fa0f00c2d01f" providerId="ADAL" clId="{A3EE8257-8E59-411E-A709-3ED161CAE467}" dt="2021-10-15T06:25:26.563" v="514" actId="571"/>
          <ac:picMkLst>
            <pc:docMk/>
            <pc:sldMk cId="0" sldId="257"/>
            <ac:picMk id="40" creationId="{37A6E252-48B6-4C19-8DD9-2C87C531007C}"/>
          </ac:picMkLst>
        </pc:picChg>
        <pc:picChg chg="mod">
          <ac:chgData name="Student - Samuel Sim Wei Xuan" userId="ef0c3dc8-a5e4-49a4-a658-fa0f00c2d01f" providerId="ADAL" clId="{A3EE8257-8E59-411E-A709-3ED161CAE467}" dt="2021-10-15T06:25:27.407" v="515" actId="571"/>
          <ac:picMkLst>
            <pc:docMk/>
            <pc:sldMk cId="0" sldId="257"/>
            <ac:picMk id="45" creationId="{B57B11FA-26FB-42C1-8670-EBB7C786E2A1}"/>
          </ac:picMkLst>
        </pc:picChg>
        <pc:picChg chg="add mod">
          <ac:chgData name="Student - Samuel Sim Wei Xuan" userId="ef0c3dc8-a5e4-49a4-a658-fa0f00c2d01f" providerId="ADAL" clId="{A3EE8257-8E59-411E-A709-3ED161CAE467}" dt="2021-10-29T06:24:11.761" v="673" actId="1076"/>
          <ac:picMkLst>
            <pc:docMk/>
            <pc:sldMk cId="0" sldId="257"/>
            <ac:picMk id="1026" creationId="{BAFA02F7-D4EA-405A-A315-35FB8BD27AC6}"/>
          </ac:picMkLst>
        </pc:picChg>
      </pc:sldChg>
    </pc:docChg>
  </pc:docChgLst>
  <pc:docChgLst>
    <pc:chgData name="Student - Lee Min Shuen" userId="902f2366-f89e-42b6-8dfc-2434651d72d0" providerId="ADAL" clId="{3C385CDE-1D29-416F-AA56-7D7BF3DAEDE3}"/>
    <pc:docChg chg="undo redo custSel addSld delSld modSld sldOrd">
      <pc:chgData name="Student - Lee Min Shuen" userId="902f2366-f89e-42b6-8dfc-2434651d72d0" providerId="ADAL" clId="{3C385CDE-1D29-416F-AA56-7D7BF3DAEDE3}" dt="2021-11-21T13:24:23.420" v="6532" actId="20577"/>
      <pc:docMkLst>
        <pc:docMk/>
      </pc:docMkLst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0" sldId="257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2172209316" sldId="258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070860415" sldId="260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80246483" sldId="261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640915713" sldId="262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4209570407" sldId="264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826311438" sldId="266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4221139409" sldId="267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2530688227" sldId="268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540400319" sldId="269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2324895580" sldId="270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932857682" sldId="271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2571779225" sldId="272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265621640" sldId="273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622114965" sldId="275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526786656" sldId="276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2585275513" sldId="277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558628698" sldId="285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428744538" sldId="286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517040416" sldId="287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728737494" sldId="288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136845172" sldId="290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774219362" sldId="292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663355057" sldId="293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4268021612" sldId="294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348255781" sldId="295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789045704" sldId="296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618280106" sldId="297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877848020" sldId="299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542098297" sldId="300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423353210" sldId="301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603628739" sldId="302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3494527828" sldId="303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1961169747" sldId="304"/>
        </pc:sldMkLst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2390096631" sldId="305"/>
        </pc:sldMkLst>
      </pc:sldChg>
      <pc:sldChg chg="addSp delSp modSp mod">
        <pc:chgData name="Student - Lee Min Shuen" userId="902f2366-f89e-42b6-8dfc-2434651d72d0" providerId="ADAL" clId="{3C385CDE-1D29-416F-AA56-7D7BF3DAEDE3}" dt="2021-11-13T16:44:25.028" v="4210" actId="478"/>
        <pc:sldMkLst>
          <pc:docMk/>
          <pc:sldMk cId="4100532031" sldId="306"/>
        </pc:sldMkLst>
        <pc:spChg chg="add del mod">
          <ac:chgData name="Student - Lee Min Shuen" userId="902f2366-f89e-42b6-8dfc-2434651d72d0" providerId="ADAL" clId="{3C385CDE-1D29-416F-AA56-7D7BF3DAEDE3}" dt="2021-11-11T16:37:28.179" v="298" actId="767"/>
          <ac:spMkLst>
            <pc:docMk/>
            <pc:sldMk cId="4100532031" sldId="306"/>
            <ac:spMk id="9" creationId="{7A75364A-9AD5-41B3-A113-A87ECA25F300}"/>
          </ac:spMkLst>
        </pc:spChg>
        <pc:spChg chg="add mod">
          <ac:chgData name="Student - Lee Min Shuen" userId="902f2366-f89e-42b6-8dfc-2434651d72d0" providerId="ADAL" clId="{3C385CDE-1D29-416F-AA56-7D7BF3DAEDE3}" dt="2021-11-13T16:41:15.076" v="4160" actId="1036"/>
          <ac:spMkLst>
            <pc:docMk/>
            <pc:sldMk cId="4100532031" sldId="306"/>
            <ac:spMk id="11" creationId="{7B2C57DC-6558-4103-A881-AB88782803FD}"/>
          </ac:spMkLst>
        </pc:spChg>
        <pc:spChg chg="mod">
          <ac:chgData name="Student - Lee Min Shuen" userId="902f2366-f89e-42b6-8dfc-2434651d72d0" providerId="ADAL" clId="{3C385CDE-1D29-416F-AA56-7D7BF3DAEDE3}" dt="2021-11-13T16:42:33.355" v="4198" actId="20577"/>
          <ac:spMkLst>
            <pc:docMk/>
            <pc:sldMk cId="4100532031" sldId="306"/>
            <ac:spMk id="14" creationId="{453A32AD-4753-44D3-A686-8A85AA89141E}"/>
          </ac:spMkLst>
        </pc:spChg>
        <pc:spChg chg="add del mod ord">
          <ac:chgData name="Student - Lee Min Shuen" userId="902f2366-f89e-42b6-8dfc-2434651d72d0" providerId="ADAL" clId="{3C385CDE-1D29-416F-AA56-7D7BF3DAEDE3}" dt="2021-11-13T16:44:25.028" v="4210" actId="478"/>
          <ac:spMkLst>
            <pc:docMk/>
            <pc:sldMk cId="4100532031" sldId="306"/>
            <ac:spMk id="15" creationId="{29972541-C8D2-4F8C-8B80-3BAFF4D79EF0}"/>
          </ac:spMkLst>
        </pc:spChg>
        <pc:spChg chg="add del mod">
          <ac:chgData name="Student - Lee Min Shuen" userId="902f2366-f89e-42b6-8dfc-2434651d72d0" providerId="ADAL" clId="{3C385CDE-1D29-416F-AA56-7D7BF3DAEDE3}" dt="2021-11-12T02:47:31.119" v="2324" actId="478"/>
          <ac:spMkLst>
            <pc:docMk/>
            <pc:sldMk cId="4100532031" sldId="306"/>
            <ac:spMk id="17" creationId="{25CADF53-D6C8-4759-84F1-43E312347C81}"/>
          </ac:spMkLst>
        </pc:spChg>
        <pc:spChg chg="add del mod">
          <ac:chgData name="Student - Lee Min Shuen" userId="902f2366-f89e-42b6-8dfc-2434651d72d0" providerId="ADAL" clId="{3C385CDE-1D29-416F-AA56-7D7BF3DAEDE3}" dt="2021-11-11T16:39:02.135" v="337"/>
          <ac:spMkLst>
            <pc:docMk/>
            <pc:sldMk cId="4100532031" sldId="306"/>
            <ac:spMk id="18" creationId="{952BA516-6F42-4114-A661-991A366392BA}"/>
          </ac:spMkLst>
        </pc:spChg>
        <pc:spChg chg="add del mod">
          <ac:chgData name="Student - Lee Min Shuen" userId="902f2366-f89e-42b6-8dfc-2434651d72d0" providerId="ADAL" clId="{3C385CDE-1D29-416F-AA56-7D7BF3DAEDE3}" dt="2021-11-11T16:39:01.367" v="336"/>
          <ac:spMkLst>
            <pc:docMk/>
            <pc:sldMk cId="4100532031" sldId="306"/>
            <ac:spMk id="19" creationId="{C9DD75D1-E9B0-418F-8C9B-EF404B9DDEDB}"/>
          </ac:spMkLst>
        </pc:spChg>
        <pc:spChg chg="add del mod">
          <ac:chgData name="Student - Lee Min Shuen" userId="902f2366-f89e-42b6-8dfc-2434651d72d0" providerId="ADAL" clId="{3C385CDE-1D29-416F-AA56-7D7BF3DAEDE3}" dt="2021-11-11T16:44:05.210" v="464" actId="478"/>
          <ac:spMkLst>
            <pc:docMk/>
            <pc:sldMk cId="4100532031" sldId="306"/>
            <ac:spMk id="20" creationId="{197BC8BA-9F51-451D-90FB-810F0873F898}"/>
          </ac:spMkLst>
        </pc:spChg>
        <pc:spChg chg="mod">
          <ac:chgData name="Student - Lee Min Shuen" userId="902f2366-f89e-42b6-8dfc-2434651d72d0" providerId="ADAL" clId="{3C385CDE-1D29-416F-AA56-7D7BF3DAEDE3}" dt="2021-11-11T16:23:58.072" v="17" actId="20577"/>
          <ac:spMkLst>
            <pc:docMk/>
            <pc:sldMk cId="4100532031" sldId="306"/>
            <ac:spMk id="21" creationId="{324733AC-C6C2-4D53-BFA7-D64FE8432D89}"/>
          </ac:spMkLst>
        </pc:spChg>
        <pc:spChg chg="add del mod">
          <ac:chgData name="Student - Lee Min Shuen" userId="902f2366-f89e-42b6-8dfc-2434651d72d0" providerId="ADAL" clId="{3C385CDE-1D29-416F-AA56-7D7BF3DAEDE3}" dt="2021-11-11T16:39:38.590" v="348" actId="478"/>
          <ac:spMkLst>
            <pc:docMk/>
            <pc:sldMk cId="4100532031" sldId="306"/>
            <ac:spMk id="22" creationId="{4311F6DB-D546-4058-BF62-6CF74C41ADEC}"/>
          </ac:spMkLst>
        </pc:spChg>
        <pc:spChg chg="add del mod">
          <ac:chgData name="Student - Lee Min Shuen" userId="902f2366-f89e-42b6-8dfc-2434651d72d0" providerId="ADAL" clId="{3C385CDE-1D29-416F-AA56-7D7BF3DAEDE3}" dt="2021-11-11T16:44:06.462" v="465" actId="478"/>
          <ac:spMkLst>
            <pc:docMk/>
            <pc:sldMk cId="4100532031" sldId="306"/>
            <ac:spMk id="24" creationId="{E3FA5953-953D-489C-ADA0-2450058B2FD3}"/>
          </ac:spMkLst>
        </pc:spChg>
        <pc:spChg chg="add mod">
          <ac:chgData name="Student - Lee Min Shuen" userId="902f2366-f89e-42b6-8dfc-2434651d72d0" providerId="ADAL" clId="{3C385CDE-1D29-416F-AA56-7D7BF3DAEDE3}" dt="2021-11-13T16:42:41.937" v="4206" actId="20577"/>
          <ac:spMkLst>
            <pc:docMk/>
            <pc:sldMk cId="4100532031" sldId="306"/>
            <ac:spMk id="25" creationId="{32480278-858F-479B-ACB4-BCF9AC17D93D}"/>
          </ac:spMkLst>
        </pc:spChg>
        <pc:spChg chg="mod">
          <ac:chgData name="Student - Lee Min Shuen" userId="902f2366-f89e-42b6-8dfc-2434651d72d0" providerId="ADAL" clId="{3C385CDE-1D29-416F-AA56-7D7BF3DAEDE3}" dt="2021-11-12T02:22:29.686" v="2011" actId="20577"/>
          <ac:spMkLst>
            <pc:docMk/>
            <pc:sldMk cId="4100532031" sldId="306"/>
            <ac:spMk id="46" creationId="{271F1A6A-C3F3-490A-BEB4-E88D5C053F21}"/>
          </ac:spMkLst>
        </pc:spChg>
        <pc:picChg chg="del">
          <ac:chgData name="Student - Lee Min Shuen" userId="902f2366-f89e-42b6-8dfc-2434651d72d0" providerId="ADAL" clId="{3C385CDE-1D29-416F-AA56-7D7BF3DAEDE3}" dt="2021-11-11T16:29:36.855" v="65" actId="478"/>
          <ac:picMkLst>
            <pc:docMk/>
            <pc:sldMk cId="4100532031" sldId="306"/>
            <ac:picMk id="7" creationId="{E0D61D62-EDEC-4964-928B-E99E352E182D}"/>
          </ac:picMkLst>
        </pc:picChg>
        <pc:picChg chg="add mod ord modCrop">
          <ac:chgData name="Student - Lee Min Shuen" userId="902f2366-f89e-42b6-8dfc-2434651d72d0" providerId="ADAL" clId="{3C385CDE-1D29-416F-AA56-7D7BF3DAEDE3}" dt="2021-11-11T16:46:13.621" v="654" actId="1076"/>
          <ac:picMkLst>
            <pc:docMk/>
            <pc:sldMk cId="4100532031" sldId="306"/>
            <ac:picMk id="8" creationId="{0475FB43-1E1C-4963-876C-6D8715A12E08}"/>
          </ac:picMkLst>
        </pc:picChg>
        <pc:picChg chg="del">
          <ac:chgData name="Student - Lee Min Shuen" userId="902f2366-f89e-42b6-8dfc-2434651d72d0" providerId="ADAL" clId="{3C385CDE-1D29-416F-AA56-7D7BF3DAEDE3}" dt="2021-11-11T16:29:37.071" v="66" actId="478"/>
          <ac:picMkLst>
            <pc:docMk/>
            <pc:sldMk cId="4100532031" sldId="306"/>
            <ac:picMk id="10" creationId="{86132610-9DB5-4C40-AC40-190DDC4CA6D1}"/>
          </ac:picMkLst>
        </pc:picChg>
        <pc:picChg chg="del">
          <ac:chgData name="Student - Lee Min Shuen" userId="902f2366-f89e-42b6-8dfc-2434651d72d0" providerId="ADAL" clId="{3C385CDE-1D29-416F-AA56-7D7BF3DAEDE3}" dt="2021-11-11T16:29:37.385" v="67" actId="478"/>
          <ac:picMkLst>
            <pc:docMk/>
            <pc:sldMk cId="4100532031" sldId="306"/>
            <ac:picMk id="16" creationId="{E20B2698-408E-4AFE-951C-B0F53E9A9488}"/>
          </ac:picMkLst>
        </pc:picChg>
      </pc:sldChg>
      <pc:sldChg chg="addSp delSp modSp add mod">
        <pc:chgData name="Student - Lee Min Shuen" userId="902f2366-f89e-42b6-8dfc-2434651d72d0" providerId="ADAL" clId="{3C385CDE-1D29-416F-AA56-7D7BF3DAEDE3}" dt="2021-11-20T06:03:09.919" v="6453" actId="20577"/>
        <pc:sldMkLst>
          <pc:docMk/>
          <pc:sldMk cId="1327055123" sldId="307"/>
        </pc:sldMkLst>
        <pc:spChg chg="add del mod">
          <ac:chgData name="Student - Lee Min Shuen" userId="902f2366-f89e-42b6-8dfc-2434651d72d0" providerId="ADAL" clId="{3C385CDE-1D29-416F-AA56-7D7BF3DAEDE3}" dt="2021-11-12T02:39:37.718" v="2251" actId="478"/>
          <ac:spMkLst>
            <pc:docMk/>
            <pc:sldMk cId="1327055123" sldId="307"/>
            <ac:spMk id="18" creationId="{B4F405D4-D814-422F-BAF7-9FDA8AC69139}"/>
          </ac:spMkLst>
        </pc:spChg>
        <pc:spChg chg="add mod">
          <ac:chgData name="Student - Lee Min Shuen" userId="902f2366-f89e-42b6-8dfc-2434651d72d0" providerId="ADAL" clId="{3C385CDE-1D29-416F-AA56-7D7BF3DAEDE3}" dt="2021-11-12T07:33:56.445" v="3518" actId="20577"/>
          <ac:spMkLst>
            <pc:docMk/>
            <pc:sldMk cId="1327055123" sldId="307"/>
            <ac:spMk id="19" creationId="{1A141590-3794-44F9-AFE9-4FF03E143B6D}"/>
          </ac:spMkLst>
        </pc:spChg>
        <pc:spChg chg="mod">
          <ac:chgData name="Student - Lee Min Shuen" userId="902f2366-f89e-42b6-8dfc-2434651d72d0" providerId="ADAL" clId="{3C385CDE-1D29-416F-AA56-7D7BF3DAEDE3}" dt="2021-11-11T16:24:21.739" v="64" actId="20577"/>
          <ac:spMkLst>
            <pc:docMk/>
            <pc:sldMk cId="1327055123" sldId="307"/>
            <ac:spMk id="21" creationId="{324733AC-C6C2-4D53-BFA7-D64FE8432D89}"/>
          </ac:spMkLst>
        </pc:spChg>
        <pc:spChg chg="mod">
          <ac:chgData name="Student - Lee Min Shuen" userId="902f2366-f89e-42b6-8dfc-2434651d72d0" providerId="ADAL" clId="{3C385CDE-1D29-416F-AA56-7D7BF3DAEDE3}" dt="2021-11-17T16:29:24.451" v="6405" actId="6549"/>
          <ac:spMkLst>
            <pc:docMk/>
            <pc:sldMk cId="1327055123" sldId="307"/>
            <ac:spMk id="46" creationId="{271F1A6A-C3F3-490A-BEB4-E88D5C053F21}"/>
          </ac:spMkLst>
        </pc:spChg>
        <pc:graphicFrameChg chg="add del mod modGraphic">
          <ac:chgData name="Student - Lee Min Shuen" userId="902f2366-f89e-42b6-8dfc-2434651d72d0" providerId="ADAL" clId="{3C385CDE-1D29-416F-AA56-7D7BF3DAEDE3}" dt="2021-11-20T06:03:09.919" v="6453" actId="20577"/>
          <ac:graphicFrameMkLst>
            <pc:docMk/>
            <pc:sldMk cId="1327055123" sldId="307"/>
            <ac:graphicFrameMk id="2" creationId="{44E6602D-CA67-4784-8C46-1B86A8CBEC1E}"/>
          </ac:graphicFrameMkLst>
        </pc:graphicFrameChg>
        <pc:graphicFrameChg chg="add del mod modGraphic">
          <ac:chgData name="Student - Lee Min Shuen" userId="902f2366-f89e-42b6-8dfc-2434651d72d0" providerId="ADAL" clId="{3C385CDE-1D29-416F-AA56-7D7BF3DAEDE3}" dt="2021-11-12T02:33:33.737" v="2184" actId="3680"/>
          <ac:graphicFrameMkLst>
            <pc:docMk/>
            <pc:sldMk cId="1327055123" sldId="307"/>
            <ac:graphicFrameMk id="13" creationId="{CE9776C9-D326-4329-BDD6-1053E8F6EC56}"/>
          </ac:graphicFrameMkLst>
        </pc:graphicFrameChg>
        <pc:graphicFrameChg chg="add del mod modGraphic">
          <ac:chgData name="Student - Lee Min Shuen" userId="902f2366-f89e-42b6-8dfc-2434651d72d0" providerId="ADAL" clId="{3C385CDE-1D29-416F-AA56-7D7BF3DAEDE3}" dt="2021-11-17T16:29:22.212" v="6404" actId="478"/>
          <ac:graphicFrameMkLst>
            <pc:docMk/>
            <pc:sldMk cId="1327055123" sldId="307"/>
            <ac:graphicFrameMk id="20" creationId="{374C5A15-376C-4593-9702-2FAFB855352D}"/>
          </ac:graphicFrameMkLst>
        </pc:graphicFrameChg>
        <pc:picChg chg="del">
          <ac:chgData name="Student - Lee Min Shuen" userId="902f2366-f89e-42b6-8dfc-2434651d72d0" providerId="ADAL" clId="{3C385CDE-1D29-416F-AA56-7D7BF3DAEDE3}" dt="2021-11-12T02:19:00.602" v="1987" actId="478"/>
          <ac:picMkLst>
            <pc:docMk/>
            <pc:sldMk cId="1327055123" sldId="307"/>
            <ac:picMk id="7" creationId="{E0D61D62-EDEC-4964-928B-E99E352E182D}"/>
          </ac:picMkLst>
        </pc:picChg>
        <pc:picChg chg="del">
          <ac:chgData name="Student - Lee Min Shuen" userId="902f2366-f89e-42b6-8dfc-2434651d72d0" providerId="ADAL" clId="{3C385CDE-1D29-416F-AA56-7D7BF3DAEDE3}" dt="2021-11-12T02:19:01.044" v="1988" actId="478"/>
          <ac:picMkLst>
            <pc:docMk/>
            <pc:sldMk cId="1327055123" sldId="307"/>
            <ac:picMk id="10" creationId="{86132610-9DB5-4C40-AC40-190DDC4CA6D1}"/>
          </ac:picMkLst>
        </pc:picChg>
        <pc:picChg chg="del">
          <ac:chgData name="Student - Lee Min Shuen" userId="902f2366-f89e-42b6-8dfc-2434651d72d0" providerId="ADAL" clId="{3C385CDE-1D29-416F-AA56-7D7BF3DAEDE3}" dt="2021-11-12T02:19:02.158" v="1989" actId="478"/>
          <ac:picMkLst>
            <pc:docMk/>
            <pc:sldMk cId="1327055123" sldId="307"/>
            <ac:picMk id="16" creationId="{E20B2698-408E-4AFE-951C-B0F53E9A9488}"/>
          </ac:picMkLst>
        </pc:picChg>
      </pc:sldChg>
      <pc:sldChg chg="del">
        <pc:chgData name="Student - Lee Min Shuen" userId="902f2366-f89e-42b6-8dfc-2434651d72d0" providerId="ADAL" clId="{3C385CDE-1D29-416F-AA56-7D7BF3DAEDE3}" dt="2021-11-11T16:23:45.219" v="0" actId="47"/>
        <pc:sldMkLst>
          <pc:docMk/>
          <pc:sldMk cId="2673260236" sldId="307"/>
        </pc:sldMkLst>
      </pc:sldChg>
      <pc:sldChg chg="addSp delSp modSp add mod">
        <pc:chgData name="Student - Lee Min Shuen" userId="902f2366-f89e-42b6-8dfc-2434651d72d0" providerId="ADAL" clId="{3C385CDE-1D29-416F-AA56-7D7BF3DAEDE3}" dt="2021-11-17T13:48:52.670" v="6367" actId="5793"/>
        <pc:sldMkLst>
          <pc:docMk/>
          <pc:sldMk cId="2066657354" sldId="308"/>
        </pc:sldMkLst>
        <pc:spChg chg="add del">
          <ac:chgData name="Student - Lee Min Shuen" userId="902f2366-f89e-42b6-8dfc-2434651d72d0" providerId="ADAL" clId="{3C385CDE-1D29-416F-AA56-7D7BF3DAEDE3}" dt="2021-11-12T01:50:21.969" v="1390" actId="22"/>
          <ac:spMkLst>
            <pc:docMk/>
            <pc:sldMk cId="2066657354" sldId="308"/>
            <ac:spMk id="14" creationId="{B17BE66D-E1EC-4443-9F4C-FA385BD36BBE}"/>
          </ac:spMkLst>
        </pc:spChg>
        <pc:spChg chg="mod">
          <ac:chgData name="Student - Lee Min Shuen" userId="902f2366-f89e-42b6-8dfc-2434651d72d0" providerId="ADAL" clId="{3C385CDE-1D29-416F-AA56-7D7BF3DAEDE3}" dt="2021-11-12T07:28:21.738" v="3439" actId="20577"/>
          <ac:spMkLst>
            <pc:docMk/>
            <pc:sldMk cId="2066657354" sldId="308"/>
            <ac:spMk id="21" creationId="{324733AC-C6C2-4D53-BFA7-D64FE8432D89}"/>
          </ac:spMkLst>
        </pc:spChg>
        <pc:spChg chg="mod">
          <ac:chgData name="Student - Lee Min Shuen" userId="902f2366-f89e-42b6-8dfc-2434651d72d0" providerId="ADAL" clId="{3C385CDE-1D29-416F-AA56-7D7BF3DAEDE3}" dt="2021-11-17T13:48:52.670" v="6367" actId="5793"/>
          <ac:spMkLst>
            <pc:docMk/>
            <pc:sldMk cId="2066657354" sldId="308"/>
            <ac:spMk id="46" creationId="{271F1A6A-C3F3-490A-BEB4-E88D5C053F21}"/>
          </ac:spMkLst>
        </pc:spChg>
        <pc:picChg chg="del">
          <ac:chgData name="Student - Lee Min Shuen" userId="902f2366-f89e-42b6-8dfc-2434651d72d0" providerId="ADAL" clId="{3C385CDE-1D29-416F-AA56-7D7BF3DAEDE3}" dt="2021-11-12T01:42:13.191" v="1060" actId="478"/>
          <ac:picMkLst>
            <pc:docMk/>
            <pc:sldMk cId="2066657354" sldId="308"/>
            <ac:picMk id="7" creationId="{E0D61D62-EDEC-4964-928B-E99E352E182D}"/>
          </ac:picMkLst>
        </pc:picChg>
        <pc:picChg chg="del">
          <ac:chgData name="Student - Lee Min Shuen" userId="902f2366-f89e-42b6-8dfc-2434651d72d0" providerId="ADAL" clId="{3C385CDE-1D29-416F-AA56-7D7BF3DAEDE3}" dt="2021-11-12T01:42:13.540" v="1061" actId="478"/>
          <ac:picMkLst>
            <pc:docMk/>
            <pc:sldMk cId="2066657354" sldId="308"/>
            <ac:picMk id="10" creationId="{86132610-9DB5-4C40-AC40-190DDC4CA6D1}"/>
          </ac:picMkLst>
        </pc:picChg>
        <pc:picChg chg="del">
          <ac:chgData name="Student - Lee Min Shuen" userId="902f2366-f89e-42b6-8dfc-2434651d72d0" providerId="ADAL" clId="{3C385CDE-1D29-416F-AA56-7D7BF3DAEDE3}" dt="2021-11-12T01:42:13.865" v="1062" actId="478"/>
          <ac:picMkLst>
            <pc:docMk/>
            <pc:sldMk cId="2066657354" sldId="308"/>
            <ac:picMk id="16" creationId="{E20B2698-408E-4AFE-951C-B0F53E9A9488}"/>
          </ac:picMkLst>
        </pc:picChg>
      </pc:sldChg>
      <pc:sldChg chg="addSp delSp modSp add mod">
        <pc:chgData name="Student - Lee Min Shuen" userId="902f2366-f89e-42b6-8dfc-2434651d72d0" providerId="ADAL" clId="{3C385CDE-1D29-416F-AA56-7D7BF3DAEDE3}" dt="2021-11-21T13:19:58.361" v="6491" actId="20577"/>
        <pc:sldMkLst>
          <pc:docMk/>
          <pc:sldMk cId="1868359568" sldId="309"/>
        </pc:sldMkLst>
        <pc:spChg chg="add del">
          <ac:chgData name="Student - Lee Min Shuen" userId="902f2366-f89e-42b6-8dfc-2434651d72d0" providerId="ADAL" clId="{3C385CDE-1D29-416F-AA56-7D7BF3DAEDE3}" dt="2021-11-12T02:12:39.443" v="1913" actId="11529"/>
          <ac:spMkLst>
            <pc:docMk/>
            <pc:sldMk cId="1868359568" sldId="309"/>
            <ac:spMk id="11" creationId="{52AE413D-53E6-49EB-8361-0384776C01C2}"/>
          </ac:spMkLst>
        </pc:spChg>
        <pc:spChg chg="add mod">
          <ac:chgData name="Student - Lee Min Shuen" userId="902f2366-f89e-42b6-8dfc-2434651d72d0" providerId="ADAL" clId="{3C385CDE-1D29-416F-AA56-7D7BF3DAEDE3}" dt="2021-11-12T02:13:33.678" v="1924" actId="1076"/>
          <ac:spMkLst>
            <pc:docMk/>
            <pc:sldMk cId="1868359568" sldId="309"/>
            <ac:spMk id="13" creationId="{5F196EBA-3B4A-40E9-8C29-33763E66AC19}"/>
          </ac:spMkLst>
        </pc:spChg>
        <pc:spChg chg="add mod">
          <ac:chgData name="Student - Lee Min Shuen" userId="902f2366-f89e-42b6-8dfc-2434651d72d0" providerId="ADAL" clId="{3C385CDE-1D29-416F-AA56-7D7BF3DAEDE3}" dt="2021-11-12T02:14:47.886" v="1925" actId="14100"/>
          <ac:spMkLst>
            <pc:docMk/>
            <pc:sldMk cId="1868359568" sldId="309"/>
            <ac:spMk id="14" creationId="{E81549ED-D78C-4F1E-B778-3829C61319C0}"/>
          </ac:spMkLst>
        </pc:spChg>
        <pc:spChg chg="add del">
          <ac:chgData name="Student - Lee Min Shuen" userId="902f2366-f89e-42b6-8dfc-2434651d72d0" providerId="ADAL" clId="{3C385CDE-1D29-416F-AA56-7D7BF3DAEDE3}" dt="2021-11-12T02:17:17.385" v="1958" actId="478"/>
          <ac:spMkLst>
            <pc:docMk/>
            <pc:sldMk cId="1868359568" sldId="309"/>
            <ac:spMk id="15" creationId="{F288155D-F99E-495A-91B0-C327AED8A019}"/>
          </ac:spMkLst>
        </pc:spChg>
        <pc:spChg chg="add del mod">
          <ac:chgData name="Student - Lee Min Shuen" userId="902f2366-f89e-42b6-8dfc-2434651d72d0" providerId="ADAL" clId="{3C385CDE-1D29-416F-AA56-7D7BF3DAEDE3}" dt="2021-11-12T02:15:19.749" v="1932" actId="478"/>
          <ac:spMkLst>
            <pc:docMk/>
            <pc:sldMk cId="1868359568" sldId="309"/>
            <ac:spMk id="16" creationId="{1289A366-6BC1-447D-A04A-BD9F331816BB}"/>
          </ac:spMkLst>
        </pc:spChg>
        <pc:spChg chg="add del mod">
          <ac:chgData name="Student - Lee Min Shuen" userId="902f2366-f89e-42b6-8dfc-2434651d72d0" providerId="ADAL" clId="{3C385CDE-1D29-416F-AA56-7D7BF3DAEDE3}" dt="2021-11-12T02:14:50.513" v="1926" actId="478"/>
          <ac:spMkLst>
            <pc:docMk/>
            <pc:sldMk cId="1868359568" sldId="309"/>
            <ac:spMk id="19" creationId="{B7B0CA81-DF0C-426A-98F7-9B5DB5437DA5}"/>
          </ac:spMkLst>
        </pc:spChg>
        <pc:spChg chg="add del mod">
          <ac:chgData name="Student - Lee Min Shuen" userId="902f2366-f89e-42b6-8dfc-2434651d72d0" providerId="ADAL" clId="{3C385CDE-1D29-416F-AA56-7D7BF3DAEDE3}" dt="2021-11-12T02:14:51.166" v="1927" actId="478"/>
          <ac:spMkLst>
            <pc:docMk/>
            <pc:sldMk cId="1868359568" sldId="309"/>
            <ac:spMk id="20" creationId="{86CD8ED4-3D20-4DFE-8EF2-A1A1D87E6B7A}"/>
          </ac:spMkLst>
        </pc:spChg>
        <pc:spChg chg="add mod">
          <ac:chgData name="Student - Lee Min Shuen" userId="902f2366-f89e-42b6-8dfc-2434651d72d0" providerId="ADAL" clId="{3C385CDE-1D29-416F-AA56-7D7BF3DAEDE3}" dt="2021-11-12T02:14:58.380" v="1930" actId="1076"/>
          <ac:spMkLst>
            <pc:docMk/>
            <pc:sldMk cId="1868359568" sldId="309"/>
            <ac:spMk id="22" creationId="{1300F66D-19CB-40D4-BDA3-C5479AE0915F}"/>
          </ac:spMkLst>
        </pc:spChg>
        <pc:spChg chg="add mod">
          <ac:chgData name="Student - Lee Min Shuen" userId="902f2366-f89e-42b6-8dfc-2434651d72d0" providerId="ADAL" clId="{3C385CDE-1D29-416F-AA56-7D7BF3DAEDE3}" dt="2021-11-12T02:15:05.452" v="1931" actId="1076"/>
          <ac:spMkLst>
            <pc:docMk/>
            <pc:sldMk cId="1868359568" sldId="309"/>
            <ac:spMk id="24" creationId="{F8AD2D2B-3E19-4AD2-9D84-C949C5A4AA7C}"/>
          </ac:spMkLst>
        </pc:spChg>
        <pc:spChg chg="add del mod">
          <ac:chgData name="Student - Lee Min Shuen" userId="902f2366-f89e-42b6-8dfc-2434651d72d0" providerId="ADAL" clId="{3C385CDE-1D29-416F-AA56-7D7BF3DAEDE3}" dt="2021-11-12T02:15:32.432" v="1937"/>
          <ac:spMkLst>
            <pc:docMk/>
            <pc:sldMk cId="1868359568" sldId="309"/>
            <ac:spMk id="25" creationId="{FD57FA20-DBF7-4105-A685-17159F9BDC2E}"/>
          </ac:spMkLst>
        </pc:spChg>
        <pc:spChg chg="add mod">
          <ac:chgData name="Student - Lee Min Shuen" userId="902f2366-f89e-42b6-8dfc-2434651d72d0" providerId="ADAL" clId="{3C385CDE-1D29-416F-AA56-7D7BF3DAEDE3}" dt="2021-11-12T02:25:38.898" v="2027" actId="1076"/>
          <ac:spMkLst>
            <pc:docMk/>
            <pc:sldMk cId="1868359568" sldId="309"/>
            <ac:spMk id="26" creationId="{78610D4E-A227-4FC2-B617-037983E1B1C8}"/>
          </ac:spMkLst>
        </pc:spChg>
        <pc:spChg chg="add mod">
          <ac:chgData name="Student - Lee Min Shuen" userId="902f2366-f89e-42b6-8dfc-2434651d72d0" providerId="ADAL" clId="{3C385CDE-1D29-416F-AA56-7D7BF3DAEDE3}" dt="2021-11-17T11:13:02.393" v="5129" actId="20577"/>
          <ac:spMkLst>
            <pc:docMk/>
            <pc:sldMk cId="1868359568" sldId="309"/>
            <ac:spMk id="31" creationId="{8F3F7A4F-8F15-4B81-9FB8-9A6469E2E20D}"/>
          </ac:spMkLst>
        </pc:spChg>
        <pc:spChg chg="mod">
          <ac:chgData name="Student - Lee Min Shuen" userId="902f2366-f89e-42b6-8dfc-2434651d72d0" providerId="ADAL" clId="{3C385CDE-1D29-416F-AA56-7D7BF3DAEDE3}" dt="2021-11-21T13:19:58.361" v="6491" actId="20577"/>
          <ac:spMkLst>
            <pc:docMk/>
            <pc:sldMk cId="1868359568" sldId="309"/>
            <ac:spMk id="46" creationId="{271F1A6A-C3F3-490A-BEB4-E88D5C053F21}"/>
          </ac:spMkLst>
        </pc:spChg>
        <pc:graphicFrameChg chg="add del mod modGraphic">
          <ac:chgData name="Student - Lee Min Shuen" userId="902f2366-f89e-42b6-8dfc-2434651d72d0" providerId="ADAL" clId="{3C385CDE-1D29-416F-AA56-7D7BF3DAEDE3}" dt="2021-11-12T02:09:41.418" v="1883" actId="478"/>
          <ac:graphicFrameMkLst>
            <pc:docMk/>
            <pc:sldMk cId="1868359568" sldId="309"/>
            <ac:graphicFrameMk id="2" creationId="{53DEAC08-0C50-4C21-9981-581D504A7922}"/>
          </ac:graphicFrameMkLst>
        </pc:graphicFrameChg>
        <pc:graphicFrameChg chg="add del mod">
          <ac:chgData name="Student - Lee Min Shuen" userId="902f2366-f89e-42b6-8dfc-2434651d72d0" providerId="ADAL" clId="{3C385CDE-1D29-416F-AA56-7D7BF3DAEDE3}" dt="2021-11-12T02:10:02.988" v="1886" actId="478"/>
          <ac:graphicFrameMkLst>
            <pc:docMk/>
            <pc:sldMk cId="1868359568" sldId="309"/>
            <ac:graphicFrameMk id="7" creationId="{90B72E74-75C0-4696-82BF-6E810DBDC37E}"/>
          </ac:graphicFrameMkLst>
        </pc:graphicFrameChg>
        <pc:graphicFrameChg chg="add del mod modGraphic">
          <ac:chgData name="Student - Lee Min Shuen" userId="902f2366-f89e-42b6-8dfc-2434651d72d0" providerId="ADAL" clId="{3C385CDE-1D29-416F-AA56-7D7BF3DAEDE3}" dt="2021-11-12T02:11:26.371" v="1905" actId="478"/>
          <ac:graphicFrameMkLst>
            <pc:docMk/>
            <pc:sldMk cId="1868359568" sldId="309"/>
            <ac:graphicFrameMk id="8" creationId="{27945141-D054-4A29-8F40-4E7F0198E1A4}"/>
          </ac:graphicFrameMkLst>
        </pc:graphicFrameChg>
        <pc:graphicFrameChg chg="add del mod modGraphic">
          <ac:chgData name="Student - Lee Min Shuen" userId="902f2366-f89e-42b6-8dfc-2434651d72d0" providerId="ADAL" clId="{3C385CDE-1D29-416F-AA56-7D7BF3DAEDE3}" dt="2021-11-12T02:23:49.048" v="2012" actId="478"/>
          <ac:graphicFrameMkLst>
            <pc:docMk/>
            <pc:sldMk cId="1868359568" sldId="309"/>
            <ac:graphicFrameMk id="9" creationId="{FF08E3F7-717E-4F44-B03A-8D7A636D279C}"/>
          </ac:graphicFrameMkLst>
        </pc:graphicFrameChg>
        <pc:graphicFrameChg chg="add mod ord">
          <ac:chgData name="Student - Lee Min Shuen" userId="902f2366-f89e-42b6-8dfc-2434651d72d0" providerId="ADAL" clId="{3C385CDE-1D29-416F-AA56-7D7BF3DAEDE3}" dt="2021-11-12T02:11:46.723" v="1908" actId="167"/>
          <ac:graphicFrameMkLst>
            <pc:docMk/>
            <pc:sldMk cId="1868359568" sldId="309"/>
            <ac:graphicFrameMk id="10" creationId="{D9F434CF-FACD-4321-A8B9-8CA4EB9A230F}"/>
          </ac:graphicFrameMkLst>
        </pc:graphicFrameChg>
        <pc:graphicFrameChg chg="add del mod modGraphic">
          <ac:chgData name="Student - Lee Min Shuen" userId="902f2366-f89e-42b6-8dfc-2434651d72d0" providerId="ADAL" clId="{3C385CDE-1D29-416F-AA56-7D7BF3DAEDE3}" dt="2021-11-12T02:24:37.232" v="2021" actId="478"/>
          <ac:graphicFrameMkLst>
            <pc:docMk/>
            <pc:sldMk cId="1868359568" sldId="309"/>
            <ac:graphicFrameMk id="33" creationId="{9217BCFB-9A2E-484E-8C26-257FAB2A398C}"/>
          </ac:graphicFrameMkLst>
        </pc:graphicFrameChg>
        <pc:graphicFrameChg chg="add mod ord">
          <ac:chgData name="Student - Lee Min Shuen" userId="902f2366-f89e-42b6-8dfc-2434651d72d0" providerId="ADAL" clId="{3C385CDE-1D29-416F-AA56-7D7BF3DAEDE3}" dt="2021-11-12T02:25:02.127" v="2024" actId="167"/>
          <ac:graphicFrameMkLst>
            <pc:docMk/>
            <pc:sldMk cId="1868359568" sldId="309"/>
            <ac:graphicFrameMk id="37" creationId="{2255AFA5-C623-4E38-97FB-64368A65D526}"/>
          </ac:graphicFrameMkLst>
        </pc:graphicFrameChg>
        <pc:cxnChg chg="add mod">
          <ac:chgData name="Student - Lee Min Shuen" userId="902f2366-f89e-42b6-8dfc-2434651d72d0" providerId="ADAL" clId="{3C385CDE-1D29-416F-AA56-7D7BF3DAEDE3}" dt="2021-11-12T02:24:05.896" v="2015" actId="14100"/>
          <ac:cxnSpMkLst>
            <pc:docMk/>
            <pc:sldMk cId="1868359568" sldId="309"/>
            <ac:cxnSpMk id="18" creationId="{334E64AA-5094-4E05-AB37-79ED8AFDF95D}"/>
          </ac:cxnSpMkLst>
        </pc:cxnChg>
        <pc:cxnChg chg="add mod">
          <ac:chgData name="Student - Lee Min Shuen" userId="902f2366-f89e-42b6-8dfc-2434651d72d0" providerId="ADAL" clId="{3C385CDE-1D29-416F-AA56-7D7BF3DAEDE3}" dt="2021-11-12T02:25:13.735" v="2026" actId="14100"/>
          <ac:cxnSpMkLst>
            <pc:docMk/>
            <pc:sldMk cId="1868359568" sldId="309"/>
            <ac:cxnSpMk id="28" creationId="{CA100105-937F-4E78-AEF5-EF8FC020349B}"/>
          </ac:cxnSpMkLst>
        </pc:cxnChg>
      </pc:sldChg>
      <pc:sldChg chg="addSp delSp modSp add mod ord">
        <pc:chgData name="Student - Lee Min Shuen" userId="902f2366-f89e-42b6-8dfc-2434651d72d0" providerId="ADAL" clId="{3C385CDE-1D29-416F-AA56-7D7BF3DAEDE3}" dt="2021-11-17T13:44:50.107" v="6280" actId="1038"/>
        <pc:sldMkLst>
          <pc:docMk/>
          <pc:sldMk cId="3046090588" sldId="310"/>
        </pc:sldMkLst>
        <pc:spChg chg="add del">
          <ac:chgData name="Student - Lee Min Shuen" userId="902f2366-f89e-42b6-8dfc-2434651d72d0" providerId="ADAL" clId="{3C385CDE-1D29-416F-AA56-7D7BF3DAEDE3}" dt="2021-11-12T06:39:27.849" v="2471"/>
          <ac:spMkLst>
            <pc:docMk/>
            <pc:sldMk cId="3046090588" sldId="310"/>
            <ac:spMk id="2" creationId="{9BD9914A-B804-40A6-9F5C-0350B9F7A341}"/>
          </ac:spMkLst>
        </pc:spChg>
        <pc:spChg chg="add del mod">
          <ac:chgData name="Student - Lee Min Shuen" userId="902f2366-f89e-42b6-8dfc-2434651d72d0" providerId="ADAL" clId="{3C385CDE-1D29-416F-AA56-7D7BF3DAEDE3}" dt="2021-11-12T07:21:16.819" v="3238" actId="767"/>
          <ac:spMkLst>
            <pc:docMk/>
            <pc:sldMk cId="3046090588" sldId="310"/>
            <ac:spMk id="10" creationId="{422B8E40-4978-46FF-82C9-779A0A7614E9}"/>
          </ac:spMkLst>
        </pc:spChg>
        <pc:spChg chg="mod">
          <ac:chgData name="Student - Lee Min Shuen" userId="902f2366-f89e-42b6-8dfc-2434651d72d0" providerId="ADAL" clId="{3C385CDE-1D29-416F-AA56-7D7BF3DAEDE3}" dt="2021-11-17T13:43:55.590" v="6259" actId="20577"/>
          <ac:spMkLst>
            <pc:docMk/>
            <pc:sldMk cId="3046090588" sldId="310"/>
            <ac:spMk id="13" creationId="{D2F7BBB7-4607-4197-8A3D-EEE2658EE446}"/>
          </ac:spMkLst>
        </pc:spChg>
        <pc:spChg chg="add del">
          <ac:chgData name="Student - Lee Min Shuen" userId="902f2366-f89e-42b6-8dfc-2434651d72d0" providerId="ADAL" clId="{3C385CDE-1D29-416F-AA56-7D7BF3DAEDE3}" dt="2021-11-12T07:00:18.628" v="3145" actId="22"/>
          <ac:spMkLst>
            <pc:docMk/>
            <pc:sldMk cId="3046090588" sldId="310"/>
            <ac:spMk id="14" creationId="{A33C0720-0240-42FD-9D09-E6882B5748A1}"/>
          </ac:spMkLst>
        </pc:spChg>
        <pc:spChg chg="add mod">
          <ac:chgData name="Student - Lee Min Shuen" userId="902f2366-f89e-42b6-8dfc-2434651d72d0" providerId="ADAL" clId="{3C385CDE-1D29-416F-AA56-7D7BF3DAEDE3}" dt="2021-11-17T11:45:08.565" v="5949" actId="1076"/>
          <ac:spMkLst>
            <pc:docMk/>
            <pc:sldMk cId="3046090588" sldId="310"/>
            <ac:spMk id="16" creationId="{E72A6504-4554-41A7-BA66-E24F8D805FD9}"/>
          </ac:spMkLst>
        </pc:spChg>
        <pc:spChg chg="mod">
          <ac:chgData name="Student - Lee Min Shuen" userId="902f2366-f89e-42b6-8dfc-2434651d72d0" providerId="ADAL" clId="{3C385CDE-1D29-416F-AA56-7D7BF3DAEDE3}" dt="2021-11-12T06:41:35.414" v="2566" actId="20577"/>
          <ac:spMkLst>
            <pc:docMk/>
            <pc:sldMk cId="3046090588" sldId="310"/>
            <ac:spMk id="21" creationId="{324733AC-C6C2-4D53-BFA7-D64FE8432D89}"/>
          </ac:spMkLst>
        </pc:spChg>
        <pc:spChg chg="del mod">
          <ac:chgData name="Student - Lee Min Shuen" userId="902f2366-f89e-42b6-8dfc-2434651d72d0" providerId="ADAL" clId="{3C385CDE-1D29-416F-AA56-7D7BF3DAEDE3}" dt="2021-11-17T11:41:40.858" v="5896"/>
          <ac:spMkLst>
            <pc:docMk/>
            <pc:sldMk cId="3046090588" sldId="310"/>
            <ac:spMk id="46" creationId="{271F1A6A-C3F3-490A-BEB4-E88D5C053F21}"/>
          </ac:spMkLst>
        </pc:spChg>
        <pc:picChg chg="add del mod">
          <ac:chgData name="Student - Lee Min Shuen" userId="902f2366-f89e-42b6-8dfc-2434651d72d0" providerId="ADAL" clId="{3C385CDE-1D29-416F-AA56-7D7BF3DAEDE3}" dt="2021-11-17T13:42:45.943" v="6230" actId="478"/>
          <ac:picMkLst>
            <pc:docMk/>
            <pc:sldMk cId="3046090588" sldId="310"/>
            <ac:picMk id="7" creationId="{007B6217-DEAF-41EC-BCDE-63C32DB4A7DE}"/>
          </ac:picMkLst>
        </pc:picChg>
        <pc:picChg chg="add del mod">
          <ac:chgData name="Student - Lee Min Shuen" userId="902f2366-f89e-42b6-8dfc-2434651d72d0" providerId="ADAL" clId="{3C385CDE-1D29-416F-AA56-7D7BF3DAEDE3}" dt="2021-11-17T13:40:29.789" v="6178" actId="478"/>
          <ac:picMkLst>
            <pc:docMk/>
            <pc:sldMk cId="3046090588" sldId="310"/>
            <ac:picMk id="8" creationId="{1A94CE2C-2DBB-4510-863C-A9221AE8E165}"/>
          </ac:picMkLst>
        </pc:picChg>
        <pc:picChg chg="add mod">
          <ac:chgData name="Student - Lee Min Shuen" userId="902f2366-f89e-42b6-8dfc-2434651d72d0" providerId="ADAL" clId="{3C385CDE-1D29-416F-AA56-7D7BF3DAEDE3}" dt="2021-11-17T13:44:50.107" v="6280" actId="1038"/>
          <ac:picMkLst>
            <pc:docMk/>
            <pc:sldMk cId="3046090588" sldId="310"/>
            <ac:picMk id="15" creationId="{8E304A97-11BD-453A-8D3A-2265C68A64C2}"/>
          </ac:picMkLst>
        </pc:picChg>
        <pc:picChg chg="add del mod">
          <ac:chgData name="Student - Lee Min Shuen" userId="902f2366-f89e-42b6-8dfc-2434651d72d0" providerId="ADAL" clId="{3C385CDE-1D29-416F-AA56-7D7BF3DAEDE3}" dt="2021-11-17T13:43:19.068" v="6237"/>
          <ac:picMkLst>
            <pc:docMk/>
            <pc:sldMk cId="3046090588" sldId="310"/>
            <ac:picMk id="17" creationId="{A0838DEC-2A50-47BE-8CD4-9352F0D129CA}"/>
          </ac:picMkLst>
        </pc:picChg>
        <pc:picChg chg="add del mod">
          <ac:chgData name="Student - Lee Min Shuen" userId="902f2366-f89e-42b6-8dfc-2434651d72d0" providerId="ADAL" clId="{3C385CDE-1D29-416F-AA56-7D7BF3DAEDE3}" dt="2021-11-17T13:43:20.245" v="6239"/>
          <ac:picMkLst>
            <pc:docMk/>
            <pc:sldMk cId="3046090588" sldId="310"/>
            <ac:picMk id="18" creationId="{94D3DCC0-C4C8-44FC-8F5C-9E99C408D73F}"/>
          </ac:picMkLst>
        </pc:picChg>
        <pc:picChg chg="add del mod">
          <ac:chgData name="Student - Lee Min Shuen" userId="902f2366-f89e-42b6-8dfc-2434651d72d0" providerId="ADAL" clId="{3C385CDE-1D29-416F-AA56-7D7BF3DAEDE3}" dt="2021-11-17T13:43:33.868" v="6245"/>
          <ac:picMkLst>
            <pc:docMk/>
            <pc:sldMk cId="3046090588" sldId="310"/>
            <ac:picMk id="19" creationId="{2C596DFA-5606-4A81-9D8B-CA3DAD8F5192}"/>
          </ac:picMkLst>
        </pc:picChg>
      </pc:sldChg>
      <pc:sldChg chg="addSp delSp modSp add mod">
        <pc:chgData name="Student - Lee Min Shuen" userId="902f2366-f89e-42b6-8dfc-2434651d72d0" providerId="ADAL" clId="{3C385CDE-1D29-416F-AA56-7D7BF3DAEDE3}" dt="2021-11-21T13:15:04.254" v="6454" actId="20577"/>
        <pc:sldMkLst>
          <pc:docMk/>
          <pc:sldMk cId="1870933929" sldId="311"/>
        </pc:sldMkLst>
        <pc:spChg chg="add del">
          <ac:chgData name="Student - Lee Min Shuen" userId="902f2366-f89e-42b6-8dfc-2434651d72d0" providerId="ADAL" clId="{3C385CDE-1D29-416F-AA56-7D7BF3DAEDE3}" dt="2021-11-12T07:00:29.213" v="3149"/>
          <ac:spMkLst>
            <pc:docMk/>
            <pc:sldMk cId="1870933929" sldId="311"/>
            <ac:spMk id="2" creationId="{D679AFC0-8FA1-499F-99A7-34A574AEBFDB}"/>
          </ac:spMkLst>
        </pc:spChg>
        <pc:spChg chg="mod">
          <ac:chgData name="Student - Lee Min Shuen" userId="902f2366-f89e-42b6-8dfc-2434651d72d0" providerId="ADAL" clId="{3C385CDE-1D29-416F-AA56-7D7BF3DAEDE3}" dt="2021-11-21T13:15:04.254" v="6454" actId="20577"/>
          <ac:spMkLst>
            <pc:docMk/>
            <pc:sldMk cId="1870933929" sldId="311"/>
            <ac:spMk id="15" creationId="{6CBCD49F-C21E-450A-B1A1-B8303ED3F6CE}"/>
          </ac:spMkLst>
        </pc:spChg>
        <pc:spChg chg="del">
          <ac:chgData name="Student - Lee Min Shuen" userId="902f2366-f89e-42b6-8dfc-2434651d72d0" providerId="ADAL" clId="{3C385CDE-1D29-416F-AA56-7D7BF3DAEDE3}" dt="2021-11-12T07:00:23.963" v="3147" actId="478"/>
          <ac:spMkLst>
            <pc:docMk/>
            <pc:sldMk cId="1870933929" sldId="311"/>
            <ac:spMk id="46" creationId="{271F1A6A-C3F3-490A-BEB4-E88D5C053F21}"/>
          </ac:spMkLst>
        </pc:spChg>
        <pc:picChg chg="del">
          <ac:chgData name="Student - Lee Min Shuen" userId="902f2366-f89e-42b6-8dfc-2434651d72d0" providerId="ADAL" clId="{3C385CDE-1D29-416F-AA56-7D7BF3DAEDE3}" dt="2021-11-12T07:01:01.953" v="3155" actId="478"/>
          <ac:picMkLst>
            <pc:docMk/>
            <pc:sldMk cId="1870933929" sldId="311"/>
            <ac:picMk id="8" creationId="{1A94CE2C-2DBB-4510-863C-A9221AE8E165}"/>
          </ac:picMkLst>
        </pc:picChg>
        <pc:picChg chg="add del mod">
          <ac:chgData name="Student - Lee Min Shuen" userId="902f2366-f89e-42b6-8dfc-2434651d72d0" providerId="ADAL" clId="{3C385CDE-1D29-416F-AA56-7D7BF3DAEDE3}" dt="2021-11-12T07:15:58.283" v="3215" actId="478"/>
          <ac:picMkLst>
            <pc:docMk/>
            <pc:sldMk cId="1870933929" sldId="311"/>
            <ac:picMk id="9" creationId="{967F3E17-4E9E-4CA6-9F39-2ED7D4D6D2C9}"/>
          </ac:picMkLst>
        </pc:picChg>
        <pc:picChg chg="add del mod">
          <ac:chgData name="Student - Lee Min Shuen" userId="902f2366-f89e-42b6-8dfc-2434651d72d0" providerId="ADAL" clId="{3C385CDE-1D29-416F-AA56-7D7BF3DAEDE3}" dt="2021-11-12T07:12:46.353" v="3191" actId="478"/>
          <ac:picMkLst>
            <pc:docMk/>
            <pc:sldMk cId="1870933929" sldId="311"/>
            <ac:picMk id="11" creationId="{21AF1EBA-D58A-46C7-8FF9-69865D48E636}"/>
          </ac:picMkLst>
        </pc:picChg>
        <pc:picChg chg="add del mod">
          <ac:chgData name="Student - Lee Min Shuen" userId="902f2366-f89e-42b6-8dfc-2434651d72d0" providerId="ADAL" clId="{3C385CDE-1D29-416F-AA56-7D7BF3DAEDE3}" dt="2021-11-12T07:14:35.079" v="3197" actId="478"/>
          <ac:picMkLst>
            <pc:docMk/>
            <pc:sldMk cId="1870933929" sldId="311"/>
            <ac:picMk id="14" creationId="{F1ED64F7-067B-4028-91E7-279C667D9835}"/>
          </ac:picMkLst>
        </pc:picChg>
        <pc:picChg chg="add del mod">
          <ac:chgData name="Student - Lee Min Shuen" userId="902f2366-f89e-42b6-8dfc-2434651d72d0" providerId="ADAL" clId="{3C385CDE-1D29-416F-AA56-7D7BF3DAEDE3}" dt="2021-11-12T07:15:02.680" v="3205" actId="478"/>
          <ac:picMkLst>
            <pc:docMk/>
            <pc:sldMk cId="1870933929" sldId="311"/>
            <ac:picMk id="16" creationId="{E562B088-9C50-48DC-B95D-AD25D1ED5C68}"/>
          </ac:picMkLst>
        </pc:picChg>
        <pc:picChg chg="add del mod">
          <ac:chgData name="Student - Lee Min Shuen" userId="902f2366-f89e-42b6-8dfc-2434651d72d0" providerId="ADAL" clId="{3C385CDE-1D29-416F-AA56-7D7BF3DAEDE3}" dt="2021-11-12T07:12:28.004" v="3190" actId="478"/>
          <ac:picMkLst>
            <pc:docMk/>
            <pc:sldMk cId="1870933929" sldId="311"/>
            <ac:picMk id="18" creationId="{0910FD02-0B85-4D83-BC90-B5FBED1841D9}"/>
          </ac:picMkLst>
        </pc:picChg>
        <pc:picChg chg="add mod">
          <ac:chgData name="Student - Lee Min Shuen" userId="902f2366-f89e-42b6-8dfc-2434651d72d0" providerId="ADAL" clId="{3C385CDE-1D29-416F-AA56-7D7BF3DAEDE3}" dt="2021-11-12T07:17:26.535" v="3225" actId="1076"/>
          <ac:picMkLst>
            <pc:docMk/>
            <pc:sldMk cId="1870933929" sldId="311"/>
            <ac:picMk id="20" creationId="{8824A597-C9B4-444F-8789-FCAC5B24F09A}"/>
          </ac:picMkLst>
        </pc:picChg>
        <pc:picChg chg="add mod">
          <ac:chgData name="Student - Lee Min Shuen" userId="902f2366-f89e-42b6-8dfc-2434651d72d0" providerId="ADAL" clId="{3C385CDE-1D29-416F-AA56-7D7BF3DAEDE3}" dt="2021-11-12T07:17:26.535" v="3225" actId="1076"/>
          <ac:picMkLst>
            <pc:docMk/>
            <pc:sldMk cId="1870933929" sldId="311"/>
            <ac:picMk id="24" creationId="{DAE1CE96-7D28-45F3-95D3-E84276EAC9DA}"/>
          </ac:picMkLst>
        </pc:picChg>
        <pc:picChg chg="add mod">
          <ac:chgData name="Student - Lee Min Shuen" userId="902f2366-f89e-42b6-8dfc-2434651d72d0" providerId="ADAL" clId="{3C385CDE-1D29-416F-AA56-7D7BF3DAEDE3}" dt="2021-11-12T07:17:26.535" v="3225" actId="1076"/>
          <ac:picMkLst>
            <pc:docMk/>
            <pc:sldMk cId="1870933929" sldId="311"/>
            <ac:picMk id="26" creationId="{CD713469-143D-4B18-AEA6-2B09B39698E0}"/>
          </ac:picMkLst>
        </pc:picChg>
        <pc:picChg chg="add mod">
          <ac:chgData name="Student - Lee Min Shuen" userId="902f2366-f89e-42b6-8dfc-2434651d72d0" providerId="ADAL" clId="{3C385CDE-1D29-416F-AA56-7D7BF3DAEDE3}" dt="2021-11-12T07:17:26.535" v="3225" actId="1076"/>
          <ac:picMkLst>
            <pc:docMk/>
            <pc:sldMk cId="1870933929" sldId="311"/>
            <ac:picMk id="28" creationId="{CF6141BE-5652-466C-843E-F96E4C3B80D4}"/>
          </ac:picMkLst>
        </pc:picChg>
      </pc:sldChg>
      <pc:sldChg chg="delSp modSp add mod">
        <pc:chgData name="Student - Lee Min Shuen" userId="902f2366-f89e-42b6-8dfc-2434651d72d0" providerId="ADAL" clId="{3C385CDE-1D29-416F-AA56-7D7BF3DAEDE3}" dt="2021-11-21T13:24:23.420" v="6532" actId="20577"/>
        <pc:sldMkLst>
          <pc:docMk/>
          <pc:sldMk cId="2774675306" sldId="312"/>
        </pc:sldMkLst>
        <pc:spChg chg="del">
          <ac:chgData name="Student - Lee Min Shuen" userId="902f2366-f89e-42b6-8dfc-2434651d72d0" providerId="ADAL" clId="{3C385CDE-1D29-416F-AA56-7D7BF3DAEDE3}" dt="2021-11-12T12:43:27.833" v="3563" actId="478"/>
          <ac:spMkLst>
            <pc:docMk/>
            <pc:sldMk cId="2774675306" sldId="312"/>
            <ac:spMk id="19" creationId="{1A141590-3794-44F9-AFE9-4FF03E143B6D}"/>
          </ac:spMkLst>
        </pc:spChg>
        <pc:spChg chg="mod">
          <ac:chgData name="Student - Lee Min Shuen" userId="902f2366-f89e-42b6-8dfc-2434651d72d0" providerId="ADAL" clId="{3C385CDE-1D29-416F-AA56-7D7BF3DAEDE3}" dt="2021-11-12T12:51:31.686" v="4099" actId="20577"/>
          <ac:spMkLst>
            <pc:docMk/>
            <pc:sldMk cId="2774675306" sldId="312"/>
            <ac:spMk id="21" creationId="{324733AC-C6C2-4D53-BFA7-D64FE8432D89}"/>
          </ac:spMkLst>
        </pc:spChg>
        <pc:spChg chg="mod">
          <ac:chgData name="Student - Lee Min Shuen" userId="902f2366-f89e-42b6-8dfc-2434651d72d0" providerId="ADAL" clId="{3C385CDE-1D29-416F-AA56-7D7BF3DAEDE3}" dt="2021-11-21T13:24:23.420" v="6532" actId="20577"/>
          <ac:spMkLst>
            <pc:docMk/>
            <pc:sldMk cId="2774675306" sldId="312"/>
            <ac:spMk id="46" creationId="{271F1A6A-C3F3-490A-BEB4-E88D5C053F21}"/>
          </ac:spMkLst>
        </pc:spChg>
        <pc:graphicFrameChg chg="del">
          <ac:chgData name="Student - Lee Min Shuen" userId="902f2366-f89e-42b6-8dfc-2434651d72d0" providerId="ADAL" clId="{3C385CDE-1D29-416F-AA56-7D7BF3DAEDE3}" dt="2021-11-12T12:43:29.624" v="3564" actId="478"/>
          <ac:graphicFrameMkLst>
            <pc:docMk/>
            <pc:sldMk cId="2774675306" sldId="312"/>
            <ac:graphicFrameMk id="2" creationId="{44E6602D-CA67-4784-8C46-1B86A8CBEC1E}"/>
          </ac:graphicFrameMkLst>
        </pc:graphicFrameChg>
        <pc:graphicFrameChg chg="del">
          <ac:chgData name="Student - Lee Min Shuen" userId="902f2366-f89e-42b6-8dfc-2434651d72d0" providerId="ADAL" clId="{3C385CDE-1D29-416F-AA56-7D7BF3DAEDE3}" dt="2021-11-12T12:43:26.289" v="3562" actId="478"/>
          <ac:graphicFrameMkLst>
            <pc:docMk/>
            <pc:sldMk cId="2774675306" sldId="312"/>
            <ac:graphicFrameMk id="20" creationId="{374C5A15-376C-4593-9702-2FAFB855352D}"/>
          </ac:graphicFrameMkLst>
        </pc:graphicFrameChg>
      </pc:sldChg>
      <pc:sldChg chg="modSp mod">
        <pc:chgData name="Student - Lee Min Shuen" userId="902f2366-f89e-42b6-8dfc-2434651d72d0" providerId="ADAL" clId="{3C385CDE-1D29-416F-AA56-7D7BF3DAEDE3}" dt="2021-11-17T13:48:24.377" v="6349" actId="21"/>
        <pc:sldMkLst>
          <pc:docMk/>
          <pc:sldMk cId="2690281200" sldId="313"/>
        </pc:sldMkLst>
        <pc:spChg chg="mod">
          <ac:chgData name="Student - Lee Min Shuen" userId="902f2366-f89e-42b6-8dfc-2434651d72d0" providerId="ADAL" clId="{3C385CDE-1D29-416F-AA56-7D7BF3DAEDE3}" dt="2021-11-17T13:48:24.377" v="6349" actId="21"/>
          <ac:spMkLst>
            <pc:docMk/>
            <pc:sldMk cId="2690281200" sldId="313"/>
            <ac:spMk id="46" creationId="{271F1A6A-C3F3-490A-BEB4-E88D5C053F21}"/>
          </ac:spMkLst>
        </pc:spChg>
      </pc:sldChg>
      <pc:sldChg chg="addSp delSp modSp mod">
        <pc:chgData name="Student - Lee Min Shuen" userId="902f2366-f89e-42b6-8dfc-2434651d72d0" providerId="ADAL" clId="{3C385CDE-1D29-416F-AA56-7D7BF3DAEDE3}" dt="2021-11-19T14:26:51.889" v="6451" actId="14100"/>
        <pc:sldMkLst>
          <pc:docMk/>
          <pc:sldMk cId="1487161385" sldId="314"/>
        </pc:sldMkLst>
        <pc:spChg chg="mod">
          <ac:chgData name="Student - Lee Min Shuen" userId="902f2366-f89e-42b6-8dfc-2434651d72d0" providerId="ADAL" clId="{3C385CDE-1D29-416F-AA56-7D7BF3DAEDE3}" dt="2021-11-17T11:24:48.225" v="5565" actId="6549"/>
          <ac:spMkLst>
            <pc:docMk/>
            <pc:sldMk cId="1487161385" sldId="314"/>
            <ac:spMk id="17" creationId="{1C37C253-628F-45D3-8EE2-98F3740EF3F6}"/>
          </ac:spMkLst>
        </pc:spChg>
        <pc:spChg chg="mod">
          <ac:chgData name="Student - Lee Min Shuen" userId="902f2366-f89e-42b6-8dfc-2434651d72d0" providerId="ADAL" clId="{3C385CDE-1D29-416F-AA56-7D7BF3DAEDE3}" dt="2021-11-17T11:24:53.176" v="5567" actId="6549"/>
          <ac:spMkLst>
            <pc:docMk/>
            <pc:sldMk cId="1487161385" sldId="314"/>
            <ac:spMk id="18" creationId="{CAAA85E8-F5AB-4B08-9728-BD534C299B4E}"/>
          </ac:spMkLst>
        </pc:spChg>
        <pc:picChg chg="add del mod">
          <ac:chgData name="Student - Lee Min Shuen" userId="902f2366-f89e-42b6-8dfc-2434651d72d0" providerId="ADAL" clId="{3C385CDE-1D29-416F-AA56-7D7BF3DAEDE3}" dt="2021-11-17T11:20:42.408" v="5497" actId="478"/>
          <ac:picMkLst>
            <pc:docMk/>
            <pc:sldMk cId="1487161385" sldId="314"/>
            <ac:picMk id="7" creationId="{C0934496-276B-4C6B-BF58-DD26029DA44C}"/>
          </ac:picMkLst>
        </pc:picChg>
        <pc:picChg chg="add mod">
          <ac:chgData name="Student - Lee Min Shuen" userId="902f2366-f89e-42b6-8dfc-2434651d72d0" providerId="ADAL" clId="{3C385CDE-1D29-416F-AA56-7D7BF3DAEDE3}" dt="2021-11-19T14:26:51.889" v="6451" actId="14100"/>
          <ac:picMkLst>
            <pc:docMk/>
            <pc:sldMk cId="1487161385" sldId="314"/>
            <ac:picMk id="9" creationId="{00B0C1B1-D449-4708-8390-AA174167DF53}"/>
          </ac:picMkLst>
        </pc:picChg>
        <pc:picChg chg="add mod">
          <ac:chgData name="Student - Lee Min Shuen" userId="902f2366-f89e-42b6-8dfc-2434651d72d0" providerId="ADAL" clId="{3C385CDE-1D29-416F-AA56-7D7BF3DAEDE3}" dt="2021-11-19T14:26:51.453" v="6450" actId="14100"/>
          <ac:picMkLst>
            <pc:docMk/>
            <pc:sldMk cId="1487161385" sldId="314"/>
            <ac:picMk id="11" creationId="{81542E67-0E15-49F1-8A33-0C12640F0ED1}"/>
          </ac:picMkLst>
        </pc:picChg>
        <pc:picChg chg="add del mod">
          <ac:chgData name="Student - Lee Min Shuen" userId="902f2366-f89e-42b6-8dfc-2434651d72d0" providerId="ADAL" clId="{3C385CDE-1D29-416F-AA56-7D7BF3DAEDE3}" dt="2021-11-19T14:26:50.657" v="6448"/>
          <ac:picMkLst>
            <pc:docMk/>
            <pc:sldMk cId="1487161385" sldId="314"/>
            <ac:picMk id="13" creationId="{F2D95C4E-1CE7-49F8-9EA3-1AB4DB83629B}"/>
          </ac:picMkLst>
        </pc:picChg>
        <pc:picChg chg="del">
          <ac:chgData name="Student - Lee Min Shuen" userId="902f2366-f89e-42b6-8dfc-2434651d72d0" providerId="ADAL" clId="{3C385CDE-1D29-416F-AA56-7D7BF3DAEDE3}" dt="2021-11-17T11:20:25.721" v="5491" actId="478"/>
          <ac:picMkLst>
            <pc:docMk/>
            <pc:sldMk cId="1487161385" sldId="314"/>
            <ac:picMk id="20" creationId="{8824A597-C9B4-444F-8789-FCAC5B24F09A}"/>
          </ac:picMkLst>
        </pc:picChg>
        <pc:picChg chg="del">
          <ac:chgData name="Student - Lee Min Shuen" userId="902f2366-f89e-42b6-8dfc-2434651d72d0" providerId="ADAL" clId="{3C385CDE-1D29-416F-AA56-7D7BF3DAEDE3}" dt="2021-11-17T11:21:25.796" v="5504" actId="478"/>
          <ac:picMkLst>
            <pc:docMk/>
            <pc:sldMk cId="1487161385" sldId="314"/>
            <ac:picMk id="24" creationId="{DAE1CE96-7D28-45F3-95D3-E84276EAC9DA}"/>
          </ac:picMkLst>
        </pc:picChg>
      </pc:sldChg>
      <pc:sldChg chg="addSp delSp modSp del mod">
        <pc:chgData name="Student - Lee Min Shuen" userId="902f2366-f89e-42b6-8dfc-2434651d72d0" providerId="ADAL" clId="{3C385CDE-1D29-416F-AA56-7D7BF3DAEDE3}" dt="2021-11-17T11:30:18.733" v="5624" actId="47"/>
        <pc:sldMkLst>
          <pc:docMk/>
          <pc:sldMk cId="4134784197" sldId="315"/>
        </pc:sldMkLst>
        <pc:picChg chg="add del mod">
          <ac:chgData name="Student - Lee Min Shuen" userId="902f2366-f89e-42b6-8dfc-2434651d72d0" providerId="ADAL" clId="{3C385CDE-1D29-416F-AA56-7D7BF3DAEDE3}" dt="2021-11-17T11:27:32.091" v="5599" actId="478"/>
          <ac:picMkLst>
            <pc:docMk/>
            <pc:sldMk cId="4134784197" sldId="315"/>
            <ac:picMk id="7" creationId="{B094DE89-B069-41CD-9DB3-1CE84C784B05}"/>
          </ac:picMkLst>
        </pc:picChg>
      </pc:sldChg>
      <pc:sldChg chg="addSp delSp modSp add mod ord">
        <pc:chgData name="Student - Lee Min Shuen" userId="902f2366-f89e-42b6-8dfc-2434651d72d0" providerId="ADAL" clId="{3C385CDE-1D29-416F-AA56-7D7BF3DAEDE3}" dt="2021-11-17T13:45:03.178" v="6284" actId="1035"/>
        <pc:sldMkLst>
          <pc:docMk/>
          <pc:sldMk cId="3075669105" sldId="317"/>
        </pc:sldMkLst>
        <pc:spChg chg="mod">
          <ac:chgData name="Student - Lee Min Shuen" userId="902f2366-f89e-42b6-8dfc-2434651d72d0" providerId="ADAL" clId="{3C385CDE-1D29-416F-AA56-7D7BF3DAEDE3}" dt="2021-11-17T13:45:03.178" v="6284" actId="1035"/>
          <ac:spMkLst>
            <pc:docMk/>
            <pc:sldMk cId="3075669105" sldId="317"/>
            <ac:spMk id="13" creationId="{D2F7BBB7-4607-4197-8A3D-EEE2658EE446}"/>
          </ac:spMkLst>
        </pc:spChg>
        <pc:spChg chg="mod">
          <ac:chgData name="Student - Lee Min Shuen" userId="902f2366-f89e-42b6-8dfc-2434651d72d0" providerId="ADAL" clId="{3C385CDE-1D29-416F-AA56-7D7BF3DAEDE3}" dt="2021-11-17T11:45:04.774" v="5948" actId="1076"/>
          <ac:spMkLst>
            <pc:docMk/>
            <pc:sldMk cId="3075669105" sldId="317"/>
            <ac:spMk id="16" creationId="{E72A6504-4554-41A7-BA66-E24F8D805FD9}"/>
          </ac:spMkLst>
        </pc:spChg>
        <pc:spChg chg="mod">
          <ac:chgData name="Student - Lee Min Shuen" userId="902f2366-f89e-42b6-8dfc-2434651d72d0" providerId="ADAL" clId="{3C385CDE-1D29-416F-AA56-7D7BF3DAEDE3}" dt="2021-11-17T11:46:52.207" v="5955" actId="14"/>
          <ac:spMkLst>
            <pc:docMk/>
            <pc:sldMk cId="3075669105" sldId="317"/>
            <ac:spMk id="46" creationId="{271F1A6A-C3F3-490A-BEB4-E88D5C053F21}"/>
          </ac:spMkLst>
        </pc:spChg>
        <pc:picChg chg="add del mod">
          <ac:chgData name="Student - Lee Min Shuen" userId="902f2366-f89e-42b6-8dfc-2434651d72d0" providerId="ADAL" clId="{3C385CDE-1D29-416F-AA56-7D7BF3DAEDE3}" dt="2021-11-17T11:40:04.622" v="5832" actId="478"/>
          <ac:picMkLst>
            <pc:docMk/>
            <pc:sldMk cId="3075669105" sldId="317"/>
            <ac:picMk id="7" creationId="{8E7015A5-34EF-4090-A97F-FA45E7ADBDEA}"/>
          </ac:picMkLst>
        </pc:picChg>
        <pc:picChg chg="del mod">
          <ac:chgData name="Student - Lee Min Shuen" userId="902f2366-f89e-42b6-8dfc-2434651d72d0" providerId="ADAL" clId="{3C385CDE-1D29-416F-AA56-7D7BF3DAEDE3}" dt="2021-11-17T09:51:12.242" v="4705" actId="478"/>
          <ac:picMkLst>
            <pc:docMk/>
            <pc:sldMk cId="3075669105" sldId="317"/>
            <ac:picMk id="8" creationId="{1A94CE2C-2DBB-4510-863C-A9221AE8E165}"/>
          </ac:picMkLst>
        </pc:picChg>
        <pc:picChg chg="add mod">
          <ac:chgData name="Student - Lee Min Shuen" userId="902f2366-f89e-42b6-8dfc-2434651d72d0" providerId="ADAL" clId="{3C385CDE-1D29-416F-AA56-7D7BF3DAEDE3}" dt="2021-11-17T13:44:53.920" v="6281" actId="1035"/>
          <ac:picMkLst>
            <pc:docMk/>
            <pc:sldMk cId="3075669105" sldId="317"/>
            <ac:picMk id="10" creationId="{0D9A528F-9413-48D5-ACB9-28C237724A95}"/>
          </ac:picMkLst>
        </pc:picChg>
        <pc:picChg chg="add del mod">
          <ac:chgData name="Student - Lee Min Shuen" userId="902f2366-f89e-42b6-8dfc-2434651d72d0" providerId="ADAL" clId="{3C385CDE-1D29-416F-AA56-7D7BF3DAEDE3}" dt="2021-11-17T13:43:27.463" v="6241" actId="478"/>
          <ac:picMkLst>
            <pc:docMk/>
            <pc:sldMk cId="3075669105" sldId="317"/>
            <ac:picMk id="17" creationId="{ABE10B36-1F92-4BA1-8EB6-BFE42714B495}"/>
          </ac:picMkLst>
        </pc:picChg>
        <pc:picChg chg="add del mod">
          <ac:chgData name="Student - Lee Min Shuen" userId="902f2366-f89e-42b6-8dfc-2434651d72d0" providerId="ADAL" clId="{3C385CDE-1D29-416F-AA56-7D7BF3DAEDE3}" dt="2021-11-17T13:43:31.138" v="6243"/>
          <ac:picMkLst>
            <pc:docMk/>
            <pc:sldMk cId="3075669105" sldId="317"/>
            <ac:picMk id="18" creationId="{3F367350-9E61-42A8-836D-BA6D01693567}"/>
          </ac:picMkLst>
        </pc:picChg>
      </pc:sldChg>
      <pc:sldChg chg="addSp delSp modSp add mod">
        <pc:chgData name="Student - Lee Min Shuen" userId="902f2366-f89e-42b6-8dfc-2434651d72d0" providerId="ADAL" clId="{3C385CDE-1D29-416F-AA56-7D7BF3DAEDE3}" dt="2021-11-17T11:27:54.552" v="5610" actId="478"/>
        <pc:sldMkLst>
          <pc:docMk/>
          <pc:sldMk cId="2996677693" sldId="318"/>
        </pc:sldMkLst>
        <pc:spChg chg="mod">
          <ac:chgData name="Student - Lee Min Shuen" userId="902f2366-f89e-42b6-8dfc-2434651d72d0" providerId="ADAL" clId="{3C385CDE-1D29-416F-AA56-7D7BF3DAEDE3}" dt="2021-11-17T11:26:13.790" v="5583" actId="20577"/>
          <ac:spMkLst>
            <pc:docMk/>
            <pc:sldMk cId="2996677693" sldId="318"/>
            <ac:spMk id="17" creationId="{1C37C253-628F-45D3-8EE2-98F3740EF3F6}"/>
          </ac:spMkLst>
        </pc:spChg>
        <pc:spChg chg="mod">
          <ac:chgData name="Student - Lee Min Shuen" userId="902f2366-f89e-42b6-8dfc-2434651d72d0" providerId="ADAL" clId="{3C385CDE-1D29-416F-AA56-7D7BF3DAEDE3}" dt="2021-11-17T11:26:17.495" v="5586" actId="20577"/>
          <ac:spMkLst>
            <pc:docMk/>
            <pc:sldMk cId="2996677693" sldId="318"/>
            <ac:spMk id="18" creationId="{CAAA85E8-F5AB-4B08-9728-BD534C299B4E}"/>
          </ac:spMkLst>
        </pc:spChg>
        <pc:picChg chg="add mod">
          <ac:chgData name="Student - Lee Min Shuen" userId="902f2366-f89e-42b6-8dfc-2434651d72d0" providerId="ADAL" clId="{3C385CDE-1D29-416F-AA56-7D7BF3DAEDE3}" dt="2021-11-17T11:26:06.748" v="5577" actId="1076"/>
          <ac:picMkLst>
            <pc:docMk/>
            <pc:sldMk cId="2996677693" sldId="318"/>
            <ac:picMk id="7" creationId="{A54E3CDF-F775-43C3-9F88-078554471659}"/>
          </ac:picMkLst>
        </pc:picChg>
        <pc:picChg chg="del">
          <ac:chgData name="Student - Lee Min Shuen" userId="902f2366-f89e-42b6-8dfc-2434651d72d0" providerId="ADAL" clId="{3C385CDE-1D29-416F-AA56-7D7BF3DAEDE3}" dt="2021-11-17T11:25:31.680" v="5569" actId="478"/>
          <ac:picMkLst>
            <pc:docMk/>
            <pc:sldMk cId="2996677693" sldId="318"/>
            <ac:picMk id="9" creationId="{00B0C1B1-D449-4708-8390-AA174167DF53}"/>
          </ac:picMkLst>
        </pc:picChg>
        <pc:picChg chg="add mod">
          <ac:chgData name="Student - Lee Min Shuen" userId="902f2366-f89e-42b6-8dfc-2434651d72d0" providerId="ADAL" clId="{3C385CDE-1D29-416F-AA56-7D7BF3DAEDE3}" dt="2021-11-17T11:27:02.237" v="5595" actId="14100"/>
          <ac:picMkLst>
            <pc:docMk/>
            <pc:sldMk cId="2996677693" sldId="318"/>
            <ac:picMk id="10" creationId="{AD546BFC-B607-40A7-8D86-471590F349D9}"/>
          </ac:picMkLst>
        </pc:picChg>
        <pc:picChg chg="del">
          <ac:chgData name="Student - Lee Min Shuen" userId="902f2366-f89e-42b6-8dfc-2434651d72d0" providerId="ADAL" clId="{3C385CDE-1D29-416F-AA56-7D7BF3DAEDE3}" dt="2021-11-17T11:26:33.244" v="5587" actId="478"/>
          <ac:picMkLst>
            <pc:docMk/>
            <pc:sldMk cId="2996677693" sldId="318"/>
            <ac:picMk id="11" creationId="{81542E67-0E15-49F1-8A33-0C12640F0ED1}"/>
          </ac:picMkLst>
        </pc:picChg>
        <pc:picChg chg="add del mod">
          <ac:chgData name="Student - Lee Min Shuen" userId="902f2366-f89e-42b6-8dfc-2434651d72d0" providerId="ADAL" clId="{3C385CDE-1D29-416F-AA56-7D7BF3DAEDE3}" dt="2021-11-17T11:27:54.552" v="5610" actId="478"/>
          <ac:picMkLst>
            <pc:docMk/>
            <pc:sldMk cId="2996677693" sldId="318"/>
            <ac:picMk id="14" creationId="{B5BDFBF4-8870-47B0-8B70-B34147CC774C}"/>
          </ac:picMkLst>
        </pc:picChg>
        <pc:picChg chg="add del mod">
          <ac:chgData name="Student - Lee Min Shuen" userId="902f2366-f89e-42b6-8dfc-2434651d72d0" providerId="ADAL" clId="{3C385CDE-1D29-416F-AA56-7D7BF3DAEDE3}" dt="2021-11-17T11:27:47.899" v="5606"/>
          <ac:picMkLst>
            <pc:docMk/>
            <pc:sldMk cId="2996677693" sldId="318"/>
            <ac:picMk id="19" creationId="{77630FF9-1B89-4FE3-9390-49395B3CAD76}"/>
          </ac:picMkLst>
        </pc:picChg>
      </pc:sldChg>
      <pc:sldChg chg="addSp delSp modSp add mod ord">
        <pc:chgData name="Student - Lee Min Shuen" userId="902f2366-f89e-42b6-8dfc-2434651d72d0" providerId="ADAL" clId="{3C385CDE-1D29-416F-AA56-7D7BF3DAEDE3}" dt="2021-11-19T11:55:34.429" v="6428"/>
        <pc:sldMkLst>
          <pc:docMk/>
          <pc:sldMk cId="4272004436" sldId="319"/>
        </pc:sldMkLst>
        <pc:spChg chg="mod">
          <ac:chgData name="Student - Lee Min Shuen" userId="902f2366-f89e-42b6-8dfc-2434651d72d0" providerId="ADAL" clId="{3C385CDE-1D29-416F-AA56-7D7BF3DAEDE3}" dt="2021-11-17T11:30:26.407" v="5634" actId="20577"/>
          <ac:spMkLst>
            <pc:docMk/>
            <pc:sldMk cId="4272004436" sldId="319"/>
            <ac:spMk id="17" creationId="{1C37C253-628F-45D3-8EE2-98F3740EF3F6}"/>
          </ac:spMkLst>
        </pc:spChg>
        <pc:spChg chg="mod">
          <ac:chgData name="Student - Lee Min Shuen" userId="902f2366-f89e-42b6-8dfc-2434651d72d0" providerId="ADAL" clId="{3C385CDE-1D29-416F-AA56-7D7BF3DAEDE3}" dt="2021-11-17T11:30:31.195" v="5640" actId="20577"/>
          <ac:spMkLst>
            <pc:docMk/>
            <pc:sldMk cId="4272004436" sldId="319"/>
            <ac:spMk id="18" creationId="{CAAA85E8-F5AB-4B08-9728-BD534C299B4E}"/>
          </ac:spMkLst>
        </pc:spChg>
        <pc:picChg chg="del">
          <ac:chgData name="Student - Lee Min Shuen" userId="902f2366-f89e-42b6-8dfc-2434651d72d0" providerId="ADAL" clId="{3C385CDE-1D29-416F-AA56-7D7BF3DAEDE3}" dt="2021-11-17T11:27:57.899" v="5611" actId="478"/>
          <ac:picMkLst>
            <pc:docMk/>
            <pc:sldMk cId="4272004436" sldId="319"/>
            <ac:picMk id="7" creationId="{A54E3CDF-F775-43C3-9F88-078554471659}"/>
          </ac:picMkLst>
        </pc:picChg>
        <pc:picChg chg="add mod">
          <ac:chgData name="Student - Lee Min Shuen" userId="902f2366-f89e-42b6-8dfc-2434651d72d0" providerId="ADAL" clId="{3C385CDE-1D29-416F-AA56-7D7BF3DAEDE3}" dt="2021-11-17T11:29:41.706" v="5623" actId="1076"/>
          <ac:picMkLst>
            <pc:docMk/>
            <pc:sldMk cId="4272004436" sldId="319"/>
            <ac:picMk id="8" creationId="{DA9AB8D7-FA6F-4826-ABE7-A38289A208CB}"/>
          </ac:picMkLst>
        </pc:picChg>
        <pc:picChg chg="del">
          <ac:chgData name="Student - Lee Min Shuen" userId="902f2366-f89e-42b6-8dfc-2434651d72d0" providerId="ADAL" clId="{3C385CDE-1D29-416F-AA56-7D7BF3DAEDE3}" dt="2021-11-17T11:28:21.009" v="5614" actId="478"/>
          <ac:picMkLst>
            <pc:docMk/>
            <pc:sldMk cId="4272004436" sldId="319"/>
            <ac:picMk id="10" creationId="{AD546BFC-B607-40A7-8D86-471590F349D9}"/>
          </ac:picMkLst>
        </pc:picChg>
        <pc:picChg chg="mod">
          <ac:chgData name="Student - Lee Min Shuen" userId="902f2366-f89e-42b6-8dfc-2434651d72d0" providerId="ADAL" clId="{3C385CDE-1D29-416F-AA56-7D7BF3DAEDE3}" dt="2021-11-17T11:28:14.904" v="5613" actId="1076"/>
          <ac:picMkLst>
            <pc:docMk/>
            <pc:sldMk cId="4272004436" sldId="319"/>
            <ac:picMk id="14" creationId="{B5BDFBF4-8870-47B0-8B70-B34147CC774C}"/>
          </ac:picMkLst>
        </pc:picChg>
      </pc:sldChg>
      <pc:sldChg chg="modSp add mod">
        <pc:chgData name="Student - Lee Min Shuen" userId="902f2366-f89e-42b6-8dfc-2434651d72d0" providerId="ADAL" clId="{3C385CDE-1D29-416F-AA56-7D7BF3DAEDE3}" dt="2021-11-17T11:31:46.776" v="5818" actId="20577"/>
        <pc:sldMkLst>
          <pc:docMk/>
          <pc:sldMk cId="1815004303" sldId="320"/>
        </pc:sldMkLst>
        <pc:spChg chg="mod">
          <ac:chgData name="Student - Lee Min Shuen" userId="902f2366-f89e-42b6-8dfc-2434651d72d0" providerId="ADAL" clId="{3C385CDE-1D29-416F-AA56-7D7BF3DAEDE3}" dt="2021-11-17T11:31:01.091" v="5655" actId="20577"/>
          <ac:spMkLst>
            <pc:docMk/>
            <pc:sldMk cId="1815004303" sldId="320"/>
            <ac:spMk id="21" creationId="{324733AC-C6C2-4D53-BFA7-D64FE8432D89}"/>
          </ac:spMkLst>
        </pc:spChg>
        <pc:spChg chg="mod">
          <ac:chgData name="Student - Lee Min Shuen" userId="902f2366-f89e-42b6-8dfc-2434651d72d0" providerId="ADAL" clId="{3C385CDE-1D29-416F-AA56-7D7BF3DAEDE3}" dt="2021-11-17T11:31:46.776" v="5818" actId="20577"/>
          <ac:spMkLst>
            <pc:docMk/>
            <pc:sldMk cId="1815004303" sldId="320"/>
            <ac:spMk id="46" creationId="{271F1A6A-C3F3-490A-BEB4-E88D5C053F21}"/>
          </ac:spMkLst>
        </pc:spChg>
      </pc:sldChg>
      <pc:sldChg chg="modSp mod">
        <pc:chgData name="Student - Lee Min Shuen" userId="902f2366-f89e-42b6-8dfc-2434651d72d0" providerId="ADAL" clId="{3C385CDE-1D29-416F-AA56-7D7BF3DAEDE3}" dt="2021-11-19T11:55:53.100" v="6440" actId="20577"/>
        <pc:sldMkLst>
          <pc:docMk/>
          <pc:sldMk cId="1121911762" sldId="323"/>
        </pc:sldMkLst>
        <pc:spChg chg="mod">
          <ac:chgData name="Student - Lee Min Shuen" userId="902f2366-f89e-42b6-8dfc-2434651d72d0" providerId="ADAL" clId="{3C385CDE-1D29-416F-AA56-7D7BF3DAEDE3}" dt="2021-11-19T11:55:53.100" v="6440" actId="20577"/>
          <ac:spMkLst>
            <pc:docMk/>
            <pc:sldMk cId="1121911762" sldId="323"/>
            <ac:spMk id="46" creationId="{271F1A6A-C3F3-490A-BEB4-E88D5C053F21}"/>
          </ac:spMkLst>
        </pc:spChg>
      </pc:sldChg>
      <pc:sldChg chg="addSp modSp mod">
        <pc:chgData name="Student - Lee Min Shuen" userId="902f2366-f89e-42b6-8dfc-2434651d72d0" providerId="ADAL" clId="{3C385CDE-1D29-416F-AA56-7D7BF3DAEDE3}" dt="2021-11-19T06:04:58.133" v="6414" actId="1076"/>
        <pc:sldMkLst>
          <pc:docMk/>
          <pc:sldMk cId="2112872347" sldId="324"/>
        </pc:sldMkLst>
        <pc:picChg chg="add mod">
          <ac:chgData name="Student - Lee Min Shuen" userId="902f2366-f89e-42b6-8dfc-2434651d72d0" providerId="ADAL" clId="{3C385CDE-1D29-416F-AA56-7D7BF3DAEDE3}" dt="2021-11-19T06:04:58.133" v="6414" actId="1076"/>
          <ac:picMkLst>
            <pc:docMk/>
            <pc:sldMk cId="2112872347" sldId="324"/>
            <ac:picMk id="7" creationId="{F49652CF-F087-40C3-B43A-4220124D69CB}"/>
          </ac:picMkLst>
        </pc:picChg>
      </pc:sldChg>
    </pc:docChg>
  </pc:docChgLst>
  <pc:docChgLst>
    <pc:chgData name="Student - Lee Min Shuen" userId="902f2366-f89e-42b6-8dfc-2434651d72d0" providerId="ADAL" clId="{F6389B5B-A756-4E29-966C-3B70C4CDCF59}"/>
    <pc:docChg chg="undo custSel modSld">
      <pc:chgData name="Student - Lee Min Shuen" userId="902f2366-f89e-42b6-8dfc-2434651d72d0" providerId="ADAL" clId="{F6389B5B-A756-4E29-966C-3B70C4CDCF59}" dt="2021-10-15T06:22:54.840" v="49" actId="20577"/>
      <pc:docMkLst>
        <pc:docMk/>
      </pc:docMkLst>
      <pc:sldChg chg="addSp delSp modSp mod">
        <pc:chgData name="Student - Lee Min Shuen" userId="902f2366-f89e-42b6-8dfc-2434651d72d0" providerId="ADAL" clId="{F6389B5B-A756-4E29-966C-3B70C4CDCF59}" dt="2021-10-15T06:14:56.091" v="34" actId="14100"/>
        <pc:sldMkLst>
          <pc:docMk/>
          <pc:sldMk cId="3874723340" sldId="256"/>
        </pc:sldMkLst>
        <pc:spChg chg="add mod">
          <ac:chgData name="Student - Lee Min Shuen" userId="902f2366-f89e-42b6-8dfc-2434651d72d0" providerId="ADAL" clId="{F6389B5B-A756-4E29-966C-3B70C4CDCF59}" dt="2021-10-15T06:11:14.872" v="11" actId="14100"/>
          <ac:spMkLst>
            <pc:docMk/>
            <pc:sldMk cId="3874723340" sldId="256"/>
            <ac:spMk id="4" creationId="{BD9B7BC2-ECB7-410A-9ECA-123F1AD723B2}"/>
          </ac:spMkLst>
        </pc:spChg>
        <pc:spChg chg="mod">
          <ac:chgData name="Student - Lee Min Shuen" userId="902f2366-f89e-42b6-8dfc-2434651d72d0" providerId="ADAL" clId="{F6389B5B-A756-4E29-966C-3B70C4CDCF59}" dt="2021-10-15T06:09:23.808" v="0"/>
          <ac:spMkLst>
            <pc:docMk/>
            <pc:sldMk cId="3874723340" sldId="256"/>
            <ac:spMk id="7" creationId="{FFAD9752-C928-4BCF-BE42-8F7A347DA680}"/>
          </ac:spMkLst>
        </pc:spChg>
        <pc:spChg chg="add del mod">
          <ac:chgData name="Student - Lee Min Shuen" userId="902f2366-f89e-42b6-8dfc-2434651d72d0" providerId="ADAL" clId="{F6389B5B-A756-4E29-966C-3B70C4CDCF59}" dt="2021-10-15T06:11:58.069" v="12" actId="478"/>
          <ac:spMkLst>
            <pc:docMk/>
            <pc:sldMk cId="3874723340" sldId="256"/>
            <ac:spMk id="8" creationId="{03441183-4B07-46FF-B61D-A4FA9B6AB0E8}"/>
          </ac:spMkLst>
        </pc:spChg>
        <pc:grpChg chg="add del mod">
          <ac:chgData name="Student - Lee Min Shuen" userId="902f2366-f89e-42b6-8dfc-2434651d72d0" providerId="ADAL" clId="{F6389B5B-A756-4E29-966C-3B70C4CDCF59}" dt="2021-10-15T06:09:51.656" v="1" actId="478"/>
          <ac:grpSpMkLst>
            <pc:docMk/>
            <pc:sldMk cId="3874723340" sldId="256"/>
            <ac:grpSpMk id="6" creationId="{5647D17E-E621-4C70-98C3-7F8E03C845B9}"/>
          </ac:grpSpMkLst>
        </pc:grpChg>
        <pc:picChg chg="mod">
          <ac:chgData name="Student - Lee Min Shuen" userId="902f2366-f89e-42b6-8dfc-2434651d72d0" providerId="ADAL" clId="{F6389B5B-A756-4E29-966C-3B70C4CDCF59}" dt="2021-10-15T06:14:19.148" v="27" actId="17032"/>
          <ac:picMkLst>
            <pc:docMk/>
            <pc:sldMk cId="3874723340" sldId="256"/>
            <ac:picMk id="5" creationId="{79F6530E-B756-49C2-96D7-5691DE2BE3F3}"/>
          </ac:picMkLst>
        </pc:picChg>
        <pc:picChg chg="add mod">
          <ac:chgData name="Student - Lee Min Shuen" userId="902f2366-f89e-42b6-8dfc-2434651d72d0" providerId="ADAL" clId="{F6389B5B-A756-4E29-966C-3B70C4CDCF59}" dt="2021-10-15T06:14:56.091" v="34" actId="14100"/>
          <ac:picMkLst>
            <pc:docMk/>
            <pc:sldMk cId="3874723340" sldId="256"/>
            <ac:picMk id="12" creationId="{8051ED12-5C0F-4C8B-AF28-C8E2683A1C1C}"/>
          </ac:picMkLst>
        </pc:picChg>
      </pc:sldChg>
      <pc:sldChg chg="modSp mod">
        <pc:chgData name="Student - Lee Min Shuen" userId="902f2366-f89e-42b6-8dfc-2434651d72d0" providerId="ADAL" clId="{F6389B5B-A756-4E29-966C-3B70C4CDCF59}" dt="2021-10-15T06:22:54.840" v="49" actId="20577"/>
        <pc:sldMkLst>
          <pc:docMk/>
          <pc:sldMk cId="0" sldId="257"/>
        </pc:sldMkLst>
        <pc:spChg chg="mod">
          <ac:chgData name="Student - Lee Min Shuen" userId="902f2366-f89e-42b6-8dfc-2434651d72d0" providerId="ADAL" clId="{F6389B5B-A756-4E29-966C-3B70C4CDCF59}" dt="2021-10-15T06:22:54.840" v="49" actId="20577"/>
          <ac:spMkLst>
            <pc:docMk/>
            <pc:sldMk cId="0" sldId="257"/>
            <ac:spMk id="16" creationId="{84C4E97D-A039-483C-AC88-20FAACD6A6D5}"/>
          </ac:spMkLst>
        </pc:spChg>
      </pc:sldChg>
    </pc:docChg>
  </pc:docChgLst>
  <pc:docChgLst>
    <pc:chgData name="Student - Samuel Sim Wei Xuan" userId="ef0c3dc8-a5e4-49a4-a658-fa0f00c2d01f" providerId="ADAL" clId="{48A3873F-B2EB-4FBB-A7D0-B9AC1427642F}"/>
    <pc:docChg chg="undo custSel addSld delSld modSld sldOrd modMainMaster">
      <pc:chgData name="Student - Samuel Sim Wei Xuan" userId="ef0c3dc8-a5e4-49a4-a658-fa0f00c2d01f" providerId="ADAL" clId="{48A3873F-B2EB-4FBB-A7D0-B9AC1427642F}" dt="2021-11-11T13:44:18.298" v="7278" actId="14100"/>
      <pc:docMkLst>
        <pc:docMk/>
      </pc:docMkLst>
      <pc:sldChg chg="modSp mod">
        <pc:chgData name="Student - Samuel Sim Wei Xuan" userId="ef0c3dc8-a5e4-49a4-a658-fa0f00c2d01f" providerId="ADAL" clId="{48A3873F-B2EB-4FBB-A7D0-B9AC1427642F}" dt="2021-11-11T12:32:49.635" v="5901" actId="1076"/>
        <pc:sldMkLst>
          <pc:docMk/>
          <pc:sldMk cId="0" sldId="257"/>
        </pc:sldMkLst>
        <pc:spChg chg="mod">
          <ac:chgData name="Student - Samuel Sim Wei Xuan" userId="ef0c3dc8-a5e4-49a4-a658-fa0f00c2d01f" providerId="ADAL" clId="{48A3873F-B2EB-4FBB-A7D0-B9AC1427642F}" dt="2021-11-11T12:32:49.635" v="5901" actId="1076"/>
          <ac:spMkLst>
            <pc:docMk/>
            <pc:sldMk cId="0" sldId="257"/>
            <ac:spMk id="31" creationId="{275C91D8-82CA-4509-9ACB-E1C1AE043B5E}"/>
          </ac:spMkLst>
        </pc:spChg>
      </pc:sldChg>
      <pc:sldChg chg="addSp delSp modSp mod setBg">
        <pc:chgData name="Student - Samuel Sim Wei Xuan" userId="ef0c3dc8-a5e4-49a4-a658-fa0f00c2d01f" providerId="ADAL" clId="{48A3873F-B2EB-4FBB-A7D0-B9AC1427642F}" dt="2021-11-11T06:40:28.241" v="30"/>
        <pc:sldMkLst>
          <pc:docMk/>
          <pc:sldMk cId="2172209316" sldId="258"/>
        </pc:sldMkLst>
        <pc:picChg chg="add del mod">
          <ac:chgData name="Student - Samuel Sim Wei Xuan" userId="ef0c3dc8-a5e4-49a4-a658-fa0f00c2d01f" providerId="ADAL" clId="{48A3873F-B2EB-4FBB-A7D0-B9AC1427642F}" dt="2021-11-11T06:40:02.934" v="2" actId="478"/>
          <ac:picMkLst>
            <pc:docMk/>
            <pc:sldMk cId="2172209316" sldId="258"/>
            <ac:picMk id="7" creationId="{E2D4250F-A3F5-419B-9AAE-F5E7984BF692}"/>
          </ac:picMkLst>
        </pc:picChg>
      </pc:sldChg>
      <pc:sldChg chg="addSp delSp modSp mod setBg">
        <pc:chgData name="Student - Samuel Sim Wei Xuan" userId="ef0c3dc8-a5e4-49a4-a658-fa0f00c2d01f" providerId="ADAL" clId="{48A3873F-B2EB-4FBB-A7D0-B9AC1427642F}" dt="2021-11-11T09:23:22.490" v="4346" actId="20577"/>
        <pc:sldMkLst>
          <pc:docMk/>
          <pc:sldMk cId="380246483" sldId="261"/>
        </pc:sldMkLst>
        <pc:spChg chg="mod">
          <ac:chgData name="Student - Samuel Sim Wei Xuan" userId="ef0c3dc8-a5e4-49a4-a658-fa0f00c2d01f" providerId="ADAL" clId="{48A3873F-B2EB-4FBB-A7D0-B9AC1427642F}" dt="2021-11-11T09:23:22.490" v="4346" actId="20577"/>
          <ac:spMkLst>
            <pc:docMk/>
            <pc:sldMk cId="380246483" sldId="261"/>
            <ac:spMk id="9" creationId="{96D2E64D-79B1-400B-A65C-68F601F350BF}"/>
          </ac:spMkLst>
        </pc:spChg>
        <pc:spChg chg="add del mod">
          <ac:chgData name="Student - Samuel Sim Wei Xuan" userId="ef0c3dc8-a5e4-49a4-a658-fa0f00c2d01f" providerId="ADAL" clId="{48A3873F-B2EB-4FBB-A7D0-B9AC1427642F}" dt="2021-11-11T08:04:06.905" v="58"/>
          <ac:spMkLst>
            <pc:docMk/>
            <pc:sldMk cId="380246483" sldId="261"/>
            <ac:spMk id="13" creationId="{AFEA7700-85F6-4895-A4C8-97EF21B982BD}"/>
          </ac:spMkLst>
        </pc:spChg>
        <pc:spChg chg="add del mod">
          <ac:chgData name="Student - Samuel Sim Wei Xuan" userId="ef0c3dc8-a5e4-49a4-a658-fa0f00c2d01f" providerId="ADAL" clId="{48A3873F-B2EB-4FBB-A7D0-B9AC1427642F}" dt="2021-11-11T08:04:06.905" v="58"/>
          <ac:spMkLst>
            <pc:docMk/>
            <pc:sldMk cId="380246483" sldId="261"/>
            <ac:spMk id="15" creationId="{FACAC9C5-C4A6-4986-A1B5-6E19EFF56D49}"/>
          </ac:spMkLst>
        </pc:spChg>
        <pc:picChg chg="add del mod">
          <ac:chgData name="Student - Samuel Sim Wei Xuan" userId="ef0c3dc8-a5e4-49a4-a658-fa0f00c2d01f" providerId="ADAL" clId="{48A3873F-B2EB-4FBB-A7D0-B9AC1427642F}" dt="2021-11-11T08:02:30.974" v="40" actId="478"/>
          <ac:picMkLst>
            <pc:docMk/>
            <pc:sldMk cId="380246483" sldId="261"/>
            <ac:picMk id="8" creationId="{EF01F516-F73C-4EA9-8EEB-D026CA8359BB}"/>
          </ac:picMkLst>
        </pc:picChg>
        <pc:cxnChg chg="add del mod">
          <ac:chgData name="Student - Samuel Sim Wei Xuan" userId="ef0c3dc8-a5e4-49a4-a658-fa0f00c2d01f" providerId="ADAL" clId="{48A3873F-B2EB-4FBB-A7D0-B9AC1427642F}" dt="2021-11-11T08:04:06.905" v="58"/>
          <ac:cxnSpMkLst>
            <pc:docMk/>
            <pc:sldMk cId="380246483" sldId="261"/>
            <ac:cxnSpMk id="14" creationId="{D99FF37E-16DC-4156-A5D8-5476A03B946D}"/>
          </ac:cxnSpMkLst>
        </pc:cxnChg>
      </pc:sldChg>
      <pc:sldChg chg="addSp delSp modSp mod">
        <pc:chgData name="Student - Samuel Sim Wei Xuan" userId="ef0c3dc8-a5e4-49a4-a658-fa0f00c2d01f" providerId="ADAL" clId="{48A3873F-B2EB-4FBB-A7D0-B9AC1427642F}" dt="2021-11-11T09:48:23.055" v="4362"/>
        <pc:sldMkLst>
          <pc:docMk/>
          <pc:sldMk cId="640915713" sldId="262"/>
        </pc:sldMkLst>
        <pc:spChg chg="mod">
          <ac:chgData name="Student - Samuel Sim Wei Xuan" userId="ef0c3dc8-a5e4-49a4-a658-fa0f00c2d01f" providerId="ADAL" clId="{48A3873F-B2EB-4FBB-A7D0-B9AC1427642F}" dt="2021-11-11T09:17:12.284" v="3947" actId="1076"/>
          <ac:spMkLst>
            <pc:docMk/>
            <pc:sldMk cId="640915713" sldId="262"/>
            <ac:spMk id="11" creationId="{08F099F7-933A-48A4-8D26-8D82E25AA9B0}"/>
          </ac:spMkLst>
        </pc:spChg>
        <pc:spChg chg="add del mod">
          <ac:chgData name="Student - Samuel Sim Wei Xuan" userId="ef0c3dc8-a5e4-49a4-a658-fa0f00c2d01f" providerId="ADAL" clId="{48A3873F-B2EB-4FBB-A7D0-B9AC1427642F}" dt="2021-11-11T09:06:50.563" v="3910" actId="478"/>
          <ac:spMkLst>
            <pc:docMk/>
            <pc:sldMk cId="640915713" sldId="262"/>
            <ac:spMk id="13" creationId="{026C9F11-B69F-4321-B69C-B7E8CC8F99DA}"/>
          </ac:spMkLst>
        </pc:spChg>
        <pc:spChg chg="add del mod">
          <ac:chgData name="Student - Samuel Sim Wei Xuan" userId="ef0c3dc8-a5e4-49a4-a658-fa0f00c2d01f" providerId="ADAL" clId="{48A3873F-B2EB-4FBB-A7D0-B9AC1427642F}" dt="2021-11-11T09:48:23.055" v="4362"/>
          <ac:spMkLst>
            <pc:docMk/>
            <pc:sldMk cId="640915713" sldId="262"/>
            <ac:spMk id="17" creationId="{EB105275-07F0-45C6-8AF7-DA61DA71A525}"/>
          </ac:spMkLst>
        </pc:spChg>
        <pc:spChg chg="add del mod">
          <ac:chgData name="Student - Samuel Sim Wei Xuan" userId="ef0c3dc8-a5e4-49a4-a658-fa0f00c2d01f" providerId="ADAL" clId="{48A3873F-B2EB-4FBB-A7D0-B9AC1427642F}" dt="2021-11-11T09:48:23.055" v="4362"/>
          <ac:spMkLst>
            <pc:docMk/>
            <pc:sldMk cId="640915713" sldId="262"/>
            <ac:spMk id="19" creationId="{F0C38079-35D1-47E4-93A9-03CF8DF314E8}"/>
          </ac:spMkLst>
        </pc:spChg>
        <pc:picChg chg="add del">
          <ac:chgData name="Student - Samuel Sim Wei Xuan" userId="ef0c3dc8-a5e4-49a4-a658-fa0f00c2d01f" providerId="ADAL" clId="{48A3873F-B2EB-4FBB-A7D0-B9AC1427642F}" dt="2021-11-11T09:16:41.329" v="3937" actId="478"/>
          <ac:picMkLst>
            <pc:docMk/>
            <pc:sldMk cId="640915713" sldId="262"/>
            <ac:picMk id="7" creationId="{6333A568-D822-4E4A-8C0E-61F96D60A80A}"/>
          </ac:picMkLst>
        </pc:picChg>
        <pc:picChg chg="add del mod">
          <ac:chgData name="Student - Samuel Sim Wei Xuan" userId="ef0c3dc8-a5e4-49a4-a658-fa0f00c2d01f" providerId="ADAL" clId="{48A3873F-B2EB-4FBB-A7D0-B9AC1427642F}" dt="2021-11-11T09:16:27.971" v="3935" actId="22"/>
          <ac:picMkLst>
            <pc:docMk/>
            <pc:sldMk cId="640915713" sldId="262"/>
            <ac:picMk id="9" creationId="{31A8559D-C995-4859-90E8-9E3EC9D57F71}"/>
          </ac:picMkLst>
        </pc:picChg>
        <pc:picChg chg="add mod modCrop">
          <ac:chgData name="Student - Samuel Sim Wei Xuan" userId="ef0c3dc8-a5e4-49a4-a658-fa0f00c2d01f" providerId="ADAL" clId="{48A3873F-B2EB-4FBB-A7D0-B9AC1427642F}" dt="2021-11-11T09:17:14.323" v="3948" actId="1076"/>
          <ac:picMkLst>
            <pc:docMk/>
            <pc:sldMk cId="640915713" sldId="262"/>
            <ac:picMk id="14" creationId="{F0C6BEB5-8AC1-4CA7-893A-E173BC55A2FF}"/>
          </ac:picMkLst>
        </pc:picChg>
        <pc:cxnChg chg="add del mod">
          <ac:chgData name="Student - Samuel Sim Wei Xuan" userId="ef0c3dc8-a5e4-49a4-a658-fa0f00c2d01f" providerId="ADAL" clId="{48A3873F-B2EB-4FBB-A7D0-B9AC1427642F}" dt="2021-11-11T09:48:23.055" v="4362"/>
          <ac:cxnSpMkLst>
            <pc:docMk/>
            <pc:sldMk cId="640915713" sldId="262"/>
            <ac:cxnSpMk id="18" creationId="{F37AE811-EE81-4326-8115-293ADFF55F2D}"/>
          </ac:cxnSpMkLst>
        </pc:cxnChg>
      </pc:sldChg>
      <pc:sldChg chg="addSp delSp del mod">
        <pc:chgData name="Student - Samuel Sim Wei Xuan" userId="ef0c3dc8-a5e4-49a4-a658-fa0f00c2d01f" providerId="ADAL" clId="{48A3873F-B2EB-4FBB-A7D0-B9AC1427642F}" dt="2021-11-11T12:10:29.798" v="5384" actId="47"/>
        <pc:sldMkLst>
          <pc:docMk/>
          <pc:sldMk cId="789077616" sldId="263"/>
        </pc:sldMkLst>
        <pc:picChg chg="add del">
          <ac:chgData name="Student - Samuel Sim Wei Xuan" userId="ef0c3dc8-a5e4-49a4-a658-fa0f00c2d01f" providerId="ADAL" clId="{48A3873F-B2EB-4FBB-A7D0-B9AC1427642F}" dt="2021-11-11T09:21:29.175" v="3950" actId="22"/>
          <ac:picMkLst>
            <pc:docMk/>
            <pc:sldMk cId="789077616" sldId="263"/>
            <ac:picMk id="7" creationId="{570B14B0-50B3-4AF8-9BE5-19C4F76D530D}"/>
          </ac:picMkLst>
        </pc:picChg>
      </pc:sldChg>
      <pc:sldChg chg="addSp modSp mod">
        <pc:chgData name="Student - Samuel Sim Wei Xuan" userId="ef0c3dc8-a5e4-49a4-a658-fa0f00c2d01f" providerId="ADAL" clId="{48A3873F-B2EB-4FBB-A7D0-B9AC1427642F}" dt="2021-11-11T12:30:05.849" v="5900" actId="14100"/>
        <pc:sldMkLst>
          <pc:docMk/>
          <pc:sldMk cId="4209570407" sldId="264"/>
        </pc:sldMkLst>
        <pc:spChg chg="mod">
          <ac:chgData name="Student - Samuel Sim Wei Xuan" userId="ef0c3dc8-a5e4-49a4-a658-fa0f00c2d01f" providerId="ADAL" clId="{48A3873F-B2EB-4FBB-A7D0-B9AC1427642F}" dt="2021-11-11T12:20:44.917" v="5879" actId="20577"/>
          <ac:spMkLst>
            <pc:docMk/>
            <pc:sldMk cId="4209570407" sldId="264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48A3873F-B2EB-4FBB-A7D0-B9AC1427642F}" dt="2021-11-11T12:30:05.849" v="5900" actId="14100"/>
          <ac:picMkLst>
            <pc:docMk/>
            <pc:sldMk cId="4209570407" sldId="264"/>
            <ac:picMk id="7" creationId="{1D174241-77D0-49B8-B9A0-4B634137265A}"/>
          </ac:picMkLst>
        </pc:picChg>
      </pc:sldChg>
      <pc:sldChg chg="addSp delSp modSp add mod">
        <pc:chgData name="Student - Samuel Sim Wei Xuan" userId="ef0c3dc8-a5e4-49a4-a658-fa0f00c2d01f" providerId="ADAL" clId="{48A3873F-B2EB-4FBB-A7D0-B9AC1427642F}" dt="2021-11-11T09:00:49.887" v="3284"/>
        <pc:sldMkLst>
          <pc:docMk/>
          <pc:sldMk cId="4221139409" sldId="267"/>
        </pc:sldMkLst>
        <pc:spChg chg="del">
          <ac:chgData name="Student - Samuel Sim Wei Xuan" userId="ef0c3dc8-a5e4-49a4-a658-fa0f00c2d01f" providerId="ADAL" clId="{48A3873F-B2EB-4FBB-A7D0-B9AC1427642F}" dt="2021-11-11T08:03:45.450" v="52" actId="478"/>
          <ac:spMkLst>
            <pc:docMk/>
            <pc:sldMk cId="4221139409" sldId="267"/>
            <ac:spMk id="9" creationId="{96D2E64D-79B1-400B-A65C-68F601F350BF}"/>
          </ac:spMkLst>
        </pc:spChg>
        <pc:spChg chg="add mod">
          <ac:chgData name="Student - Samuel Sim Wei Xuan" userId="ef0c3dc8-a5e4-49a4-a658-fa0f00c2d01f" providerId="ADAL" clId="{48A3873F-B2EB-4FBB-A7D0-B9AC1427642F}" dt="2021-11-11T08:43:07.994" v="1995" actId="14100"/>
          <ac:spMkLst>
            <pc:docMk/>
            <pc:sldMk cId="4221139409" sldId="267"/>
            <ac:spMk id="17" creationId="{83173F71-8B85-4651-8772-7B4E2172E2A2}"/>
          </ac:spMkLst>
        </pc:spChg>
        <pc:spChg chg="add mod">
          <ac:chgData name="Student - Samuel Sim Wei Xuan" userId="ef0c3dc8-a5e4-49a4-a658-fa0f00c2d01f" providerId="ADAL" clId="{48A3873F-B2EB-4FBB-A7D0-B9AC1427642F}" dt="2021-11-11T08:46:47.210" v="2175" actId="14100"/>
          <ac:spMkLst>
            <pc:docMk/>
            <pc:sldMk cId="4221139409" sldId="26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49.887" v="3284"/>
          <ac:spMkLst>
            <pc:docMk/>
            <pc:sldMk cId="4221139409" sldId="26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08:46:55.999" v="2176" actId="20577"/>
          <ac:spMkLst>
            <pc:docMk/>
            <pc:sldMk cId="4221139409" sldId="267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02:44.760" v="42" actId="478"/>
          <ac:picMkLst>
            <pc:docMk/>
            <pc:sldMk cId="4221139409" sldId="267"/>
            <ac:picMk id="7" creationId="{048CB124-F47D-465E-90BD-13F047691C19}"/>
          </ac:picMkLst>
        </pc:picChg>
        <pc:picChg chg="add del mod">
          <ac:chgData name="Student - Samuel Sim Wei Xuan" userId="ef0c3dc8-a5e4-49a4-a658-fa0f00c2d01f" providerId="ADAL" clId="{48A3873F-B2EB-4FBB-A7D0-B9AC1427642F}" dt="2021-11-11T08:03:00.199" v="45" actId="478"/>
          <ac:picMkLst>
            <pc:docMk/>
            <pc:sldMk cId="4221139409" sldId="267"/>
            <ac:picMk id="8" creationId="{1ACD3C28-6786-4F37-ADF4-7920BB1B388C}"/>
          </ac:picMkLst>
        </pc:picChg>
        <pc:picChg chg="add mod">
          <ac:chgData name="Student - Samuel Sim Wei Xuan" userId="ef0c3dc8-a5e4-49a4-a658-fa0f00c2d01f" providerId="ADAL" clId="{48A3873F-B2EB-4FBB-A7D0-B9AC1427642F}" dt="2021-11-11T08:04:10.378" v="61" actId="1076"/>
          <ac:picMkLst>
            <pc:docMk/>
            <pc:sldMk cId="4221139409" sldId="267"/>
            <ac:picMk id="11" creationId="{2870BC0F-C9A7-4EA0-9216-E5D7FE283F08}"/>
          </ac:picMkLst>
        </pc:picChg>
        <pc:picChg chg="add mod">
          <ac:chgData name="Student - Samuel Sim Wei Xuan" userId="ef0c3dc8-a5e4-49a4-a658-fa0f00c2d01f" providerId="ADAL" clId="{48A3873F-B2EB-4FBB-A7D0-B9AC1427642F}" dt="2021-11-11T08:20:44.392" v="713" actId="14100"/>
          <ac:picMkLst>
            <pc:docMk/>
            <pc:sldMk cId="4221139409" sldId="267"/>
            <ac:picMk id="14" creationId="{59A06D34-E033-4DD1-BD3D-B9511E3276C6}"/>
          </ac:picMkLst>
        </pc:picChg>
        <pc:cxnChg chg="add mod">
          <ac:chgData name="Student - Samuel Sim Wei Xuan" userId="ef0c3dc8-a5e4-49a4-a658-fa0f00c2d01f" providerId="ADAL" clId="{48A3873F-B2EB-4FBB-A7D0-B9AC1427642F}" dt="2021-11-11T08:46:47.210" v="2175" actId="14100"/>
          <ac:cxnSpMkLst>
            <pc:docMk/>
            <pc:sldMk cId="4221139409" sldId="267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6.079" v="3286"/>
        <pc:sldMkLst>
          <pc:docMk/>
          <pc:sldMk cId="2530688227" sldId="268"/>
        </pc:sldMkLst>
        <pc:spChg chg="mod">
          <ac:chgData name="Student - Samuel Sim Wei Xuan" userId="ef0c3dc8-a5e4-49a4-a658-fa0f00c2d01f" providerId="ADAL" clId="{48A3873F-B2EB-4FBB-A7D0-B9AC1427642F}" dt="2021-11-11T08:43:19.410" v="1999" actId="14100"/>
          <ac:spMkLst>
            <pc:docMk/>
            <pc:sldMk cId="2530688227" sldId="268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07:42.085" v="270" actId="14100"/>
          <ac:spMkLst>
            <pc:docMk/>
            <pc:sldMk cId="2530688227" sldId="268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56.079" v="3286"/>
          <ac:spMkLst>
            <pc:docMk/>
            <pc:sldMk cId="2530688227" sldId="268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08:24:09.912" v="826" actId="1076"/>
          <ac:spMkLst>
            <pc:docMk/>
            <pc:sldMk cId="2530688227" sldId="268"/>
            <ac:spMk id="25" creationId="{438CC853-41D5-4712-993C-9ED266C2F293}"/>
          </ac:spMkLst>
        </pc:spChg>
        <pc:spChg chg="mod">
          <ac:chgData name="Student - Samuel Sim Wei Xuan" userId="ef0c3dc8-a5e4-49a4-a658-fa0f00c2d01f" providerId="ADAL" clId="{48A3873F-B2EB-4FBB-A7D0-B9AC1427642F}" dt="2021-11-11T08:23:58.374" v="823" actId="20577"/>
          <ac:spMkLst>
            <pc:docMk/>
            <pc:sldMk cId="2530688227" sldId="268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22:55.864" v="718" actId="208"/>
          <ac:picMkLst>
            <pc:docMk/>
            <pc:sldMk cId="2530688227" sldId="268"/>
            <ac:picMk id="7" creationId="{E7D25F13-7822-4606-B64D-A285DE6CA42F}"/>
          </ac:picMkLst>
        </pc:picChg>
        <pc:picChg chg="del">
          <ac:chgData name="Student - Samuel Sim Wei Xuan" userId="ef0c3dc8-a5e4-49a4-a658-fa0f00c2d01f" providerId="ADAL" clId="{48A3873F-B2EB-4FBB-A7D0-B9AC1427642F}" dt="2021-11-11T08:07:09.495" v="259" actId="478"/>
          <ac:picMkLst>
            <pc:docMk/>
            <pc:sldMk cId="2530688227" sldId="268"/>
            <ac:picMk id="14" creationId="{59A06D34-E033-4DD1-BD3D-B9511E3276C6}"/>
          </ac:picMkLst>
        </pc:picChg>
        <pc:cxnChg chg="mod">
          <ac:chgData name="Student - Samuel Sim Wei Xuan" userId="ef0c3dc8-a5e4-49a4-a658-fa0f00c2d01f" providerId="ADAL" clId="{48A3873F-B2EB-4FBB-A7D0-B9AC1427642F}" dt="2021-11-11T08:43:19.410" v="1999" actId="14100"/>
          <ac:cxnSpMkLst>
            <pc:docMk/>
            <pc:sldMk cId="2530688227" sldId="268"/>
            <ac:cxnSpMk id="18" creationId="{732C6521-EE0E-49B4-9598-4F8A1AC7EDB1}"/>
          </ac:cxnSpMkLst>
        </pc:cxnChg>
        <pc:cxnChg chg="add mod">
          <ac:chgData name="Student - Samuel Sim Wei Xuan" userId="ef0c3dc8-a5e4-49a4-a658-fa0f00c2d01f" providerId="ADAL" clId="{48A3873F-B2EB-4FBB-A7D0-B9AC1427642F}" dt="2021-11-11T08:43:19.410" v="1999" actId="14100"/>
          <ac:cxnSpMkLst>
            <pc:docMk/>
            <pc:sldMk cId="2530688227" sldId="268"/>
            <ac:cxnSpMk id="26" creationId="{1804C694-B5EB-47D4-BFEC-4DB8CA3F979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1.987" v="3285"/>
        <pc:sldMkLst>
          <pc:docMk/>
          <pc:sldMk cId="540400319" sldId="269"/>
        </pc:sldMkLst>
        <pc:spChg chg="mod">
          <ac:chgData name="Student - Samuel Sim Wei Xuan" userId="ef0c3dc8-a5e4-49a4-a658-fa0f00c2d01f" providerId="ADAL" clId="{48A3873F-B2EB-4FBB-A7D0-B9AC1427642F}" dt="2021-11-11T08:20:23.326" v="711" actId="14100"/>
          <ac:spMkLst>
            <pc:docMk/>
            <pc:sldMk cId="540400319" sldId="269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17:39.357" v="361" actId="14100"/>
          <ac:spMkLst>
            <pc:docMk/>
            <pc:sldMk cId="540400319" sldId="269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8:17:48.558" v="365" actId="1076"/>
          <ac:spMkLst>
            <pc:docMk/>
            <pc:sldMk cId="540400319" sldId="269"/>
            <ac:spMk id="20" creationId="{02BEBF3E-06BF-443D-8E2A-93737052C635}"/>
          </ac:spMkLst>
        </pc:spChg>
        <pc:spChg chg="mod">
          <ac:chgData name="Student - Samuel Sim Wei Xuan" userId="ef0c3dc8-a5e4-49a4-a658-fa0f00c2d01f" providerId="ADAL" clId="{48A3873F-B2EB-4FBB-A7D0-B9AC1427642F}" dt="2021-11-11T09:00:51.987" v="3285"/>
          <ac:spMkLst>
            <pc:docMk/>
            <pc:sldMk cId="540400319" sldId="269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23:01.292" v="719" actId="1076"/>
          <ac:spMkLst>
            <pc:docMk/>
            <pc:sldMk cId="540400319" sldId="269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22:50.964" v="717" actId="208"/>
          <ac:picMkLst>
            <pc:docMk/>
            <pc:sldMk cId="540400319" sldId="269"/>
            <ac:picMk id="7" creationId="{9A0935C8-B665-43DE-93A9-D967A1F29A3F}"/>
          </ac:picMkLst>
        </pc:picChg>
        <pc:picChg chg="del">
          <ac:chgData name="Student - Samuel Sim Wei Xuan" userId="ef0c3dc8-a5e4-49a4-a658-fa0f00c2d01f" providerId="ADAL" clId="{48A3873F-B2EB-4FBB-A7D0-B9AC1427642F}" dt="2021-11-11T08:17:22.688" v="354" actId="478"/>
          <ac:picMkLst>
            <pc:docMk/>
            <pc:sldMk cId="540400319" sldId="269"/>
            <ac:picMk id="14" creationId="{59A06D34-E033-4DD1-BD3D-B9511E3276C6}"/>
          </ac:picMkLst>
        </pc:picChg>
        <pc:cxnChg chg="mod">
          <ac:chgData name="Student - Samuel Sim Wei Xuan" userId="ef0c3dc8-a5e4-49a4-a658-fa0f00c2d01f" providerId="ADAL" clId="{48A3873F-B2EB-4FBB-A7D0-B9AC1427642F}" dt="2021-11-11T08:20:23.326" v="711" actId="14100"/>
          <ac:cxnSpMkLst>
            <pc:docMk/>
            <pc:sldMk cId="540400319" sldId="269"/>
            <ac:cxnSpMk id="18" creationId="{732C6521-EE0E-49B4-9598-4F8A1AC7EDB1}"/>
          </ac:cxnSpMkLst>
        </pc:cxnChg>
        <pc:cxnChg chg="add mod">
          <ac:chgData name="Student - Samuel Sim Wei Xuan" userId="ef0c3dc8-a5e4-49a4-a658-fa0f00c2d01f" providerId="ADAL" clId="{48A3873F-B2EB-4FBB-A7D0-B9AC1427642F}" dt="2021-11-11T08:20:25.169" v="712" actId="14100"/>
          <ac:cxnSpMkLst>
            <pc:docMk/>
            <pc:sldMk cId="540400319" sldId="269"/>
            <ac:cxnSpMk id="22" creationId="{6200F348-9118-4163-8648-A777E94464B8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7.968" v="3287"/>
        <pc:sldMkLst>
          <pc:docMk/>
          <pc:sldMk cId="2324895580" sldId="270"/>
        </pc:sldMkLst>
        <pc:spChg chg="del mod">
          <ac:chgData name="Student - Samuel Sim Wei Xuan" userId="ef0c3dc8-a5e4-49a4-a658-fa0f00c2d01f" providerId="ADAL" clId="{48A3873F-B2EB-4FBB-A7D0-B9AC1427642F}" dt="2021-11-11T08:37:22.677" v="1910" actId="478"/>
          <ac:spMkLst>
            <pc:docMk/>
            <pc:sldMk cId="2324895580" sldId="270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25:41.044" v="833" actId="14100"/>
          <ac:spMkLst>
            <pc:docMk/>
            <pc:sldMk cId="2324895580" sldId="270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8:37:22.954" v="1911"/>
          <ac:spMkLst>
            <pc:docMk/>
            <pc:sldMk cId="2324895580" sldId="270"/>
            <ac:spMk id="20" creationId="{473C5DCA-7768-42DD-9F9D-4F1BCA307B70}"/>
          </ac:spMkLst>
        </pc:spChg>
        <pc:spChg chg="mod">
          <ac:chgData name="Student - Samuel Sim Wei Xuan" userId="ef0c3dc8-a5e4-49a4-a658-fa0f00c2d01f" providerId="ADAL" clId="{48A3873F-B2EB-4FBB-A7D0-B9AC1427642F}" dt="2021-11-11T09:00:57.968" v="3287"/>
          <ac:spMkLst>
            <pc:docMk/>
            <pc:sldMk cId="2324895580" sldId="270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26:52.811" v="1220" actId="20577"/>
          <ac:spMkLst>
            <pc:docMk/>
            <pc:sldMk cId="2324895580" sldId="270"/>
            <ac:spMk id="30" creationId="{C87AD45F-D88C-456F-AEE6-D857324A19D8}"/>
          </ac:spMkLst>
        </pc:spChg>
        <pc:cxnChg chg="mod">
          <ac:chgData name="Student - Samuel Sim Wei Xuan" userId="ef0c3dc8-a5e4-49a4-a658-fa0f00c2d01f" providerId="ADAL" clId="{48A3873F-B2EB-4FBB-A7D0-B9AC1427642F}" dt="2021-11-11T08:37:28.060" v="1912" actId="14100"/>
          <ac:cxnSpMkLst>
            <pc:docMk/>
            <pc:sldMk cId="2324895580" sldId="270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5:10.620" v="5565"/>
        <pc:sldMkLst>
          <pc:docMk/>
          <pc:sldMk cId="3932857682" sldId="271"/>
        </pc:sldMkLst>
        <pc:spChg chg="del mod">
          <ac:chgData name="Student - Samuel Sim Wei Xuan" userId="ef0c3dc8-a5e4-49a4-a658-fa0f00c2d01f" providerId="ADAL" clId="{48A3873F-B2EB-4FBB-A7D0-B9AC1427642F}" dt="2021-11-11T08:43:50.004" v="2000" actId="478"/>
          <ac:spMkLst>
            <pc:docMk/>
            <pc:sldMk cId="3932857682" sldId="271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27:54.429" v="1230" actId="14100"/>
          <ac:spMkLst>
            <pc:docMk/>
            <pc:sldMk cId="3932857682" sldId="271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1.242" v="3288"/>
          <ac:spMkLst>
            <pc:docMk/>
            <pc:sldMk cId="3932857682" sldId="271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12:13:36.537" v="5467" actId="14100"/>
          <ac:spMkLst>
            <pc:docMk/>
            <pc:sldMk cId="3932857682" sldId="271"/>
            <ac:spMk id="25" creationId="{2EBB26A3-F8E6-49E0-80F0-CF0EC2A01060}"/>
          </ac:spMkLst>
        </pc:spChg>
        <pc:spChg chg="mod">
          <ac:chgData name="Student - Samuel Sim Wei Xuan" userId="ef0c3dc8-a5e4-49a4-a658-fa0f00c2d01f" providerId="ADAL" clId="{48A3873F-B2EB-4FBB-A7D0-B9AC1427642F}" dt="2021-11-11T12:15:10.620" v="5565"/>
          <ac:spMkLst>
            <pc:docMk/>
            <pc:sldMk cId="3932857682" sldId="271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23.191" v="4775" actId="554"/>
          <ac:picMkLst>
            <pc:docMk/>
            <pc:sldMk cId="3932857682" sldId="271"/>
            <ac:picMk id="7" creationId="{E7D25F13-7822-4606-B64D-A285DE6CA42F}"/>
          </ac:picMkLst>
        </pc:picChg>
        <pc:picChg chg="mod">
          <ac:chgData name="Student - Samuel Sim Wei Xuan" userId="ef0c3dc8-a5e4-49a4-a658-fa0f00c2d01f" providerId="ADAL" clId="{48A3873F-B2EB-4FBB-A7D0-B9AC1427642F}" dt="2021-11-11T10:17:23.191" v="4775" actId="554"/>
          <ac:picMkLst>
            <pc:docMk/>
            <pc:sldMk cId="3932857682" sldId="271"/>
            <ac:picMk id="11" creationId="{2870BC0F-C9A7-4EA0-9216-E5D7FE283F08}"/>
          </ac:picMkLst>
        </pc:picChg>
        <pc:cxnChg chg="mod">
          <ac:chgData name="Student - Samuel Sim Wei Xuan" userId="ef0c3dc8-a5e4-49a4-a658-fa0f00c2d01f" providerId="ADAL" clId="{48A3873F-B2EB-4FBB-A7D0-B9AC1427642F}" dt="2021-11-11T12:13:36.537" v="5467" actId="14100"/>
          <ac:cxnSpMkLst>
            <pc:docMk/>
            <pc:sldMk cId="3932857682" sldId="271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5:06.580" v="5564"/>
        <pc:sldMkLst>
          <pc:docMk/>
          <pc:sldMk cId="2571779225" sldId="272"/>
        </pc:sldMkLst>
        <pc:spChg chg="mod">
          <ac:chgData name="Student - Samuel Sim Wei Xuan" userId="ef0c3dc8-a5e4-49a4-a658-fa0f00c2d01f" providerId="ADAL" clId="{48A3873F-B2EB-4FBB-A7D0-B9AC1427642F}" dt="2021-11-11T08:37:39.281" v="1913" actId="14100"/>
          <ac:spMkLst>
            <pc:docMk/>
            <pc:sldMk cId="2571779225" sldId="272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34:59.517" v="1592" actId="14100"/>
          <ac:spMkLst>
            <pc:docMk/>
            <pc:sldMk cId="2571779225" sldId="272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4.549" v="3289"/>
          <ac:spMkLst>
            <pc:docMk/>
            <pc:sldMk cId="2571779225" sldId="272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12:15:06.580" v="5564"/>
          <ac:spMkLst>
            <pc:docMk/>
            <pc:sldMk cId="2571779225" sldId="272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29:27.062" v="1479" actId="478"/>
          <ac:picMkLst>
            <pc:docMk/>
            <pc:sldMk cId="2571779225" sldId="272"/>
            <ac:picMk id="7" creationId="{E7D25F13-7822-4606-B64D-A285DE6CA42F}"/>
          </ac:picMkLst>
        </pc:picChg>
        <pc:picChg chg="add del mod ord">
          <ac:chgData name="Student - Samuel Sim Wei Xuan" userId="ef0c3dc8-a5e4-49a4-a658-fa0f00c2d01f" providerId="ADAL" clId="{48A3873F-B2EB-4FBB-A7D0-B9AC1427642F}" dt="2021-11-11T08:34:46.315" v="1587" actId="478"/>
          <ac:picMkLst>
            <pc:docMk/>
            <pc:sldMk cId="2571779225" sldId="272"/>
            <ac:picMk id="8" creationId="{647327EE-FA67-411E-A19D-6FCE9C29E525}"/>
          </ac:picMkLst>
        </pc:picChg>
        <pc:picChg chg="add mod ord">
          <ac:chgData name="Student - Samuel Sim Wei Xuan" userId="ef0c3dc8-a5e4-49a4-a658-fa0f00c2d01f" providerId="ADAL" clId="{48A3873F-B2EB-4FBB-A7D0-B9AC1427642F}" dt="2021-11-11T08:34:56.657" v="1591" actId="167"/>
          <ac:picMkLst>
            <pc:docMk/>
            <pc:sldMk cId="2571779225" sldId="272"/>
            <ac:picMk id="13" creationId="{973B815B-C832-40FD-BBC8-5AF4A0ED4100}"/>
          </ac:picMkLst>
        </pc:picChg>
        <pc:cxnChg chg="mod">
          <ac:chgData name="Student - Samuel Sim Wei Xuan" userId="ef0c3dc8-a5e4-49a4-a658-fa0f00c2d01f" providerId="ADAL" clId="{48A3873F-B2EB-4FBB-A7D0-B9AC1427642F}" dt="2021-11-11T08:37:39.281" v="1913" actId="14100"/>
          <ac:cxnSpMkLst>
            <pc:docMk/>
            <pc:sldMk cId="2571779225" sldId="272"/>
            <ac:cxnSpMk id="18" creationId="{732C6521-EE0E-49B4-9598-4F8A1AC7EDB1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1T12:17:09.333" v="5594" actId="14100"/>
        <pc:sldMkLst>
          <pc:docMk/>
          <pc:sldMk cId="1265621640" sldId="273"/>
        </pc:sldMkLst>
        <pc:spChg chg="mod">
          <ac:chgData name="Student - Samuel Sim Wei Xuan" userId="ef0c3dc8-a5e4-49a4-a658-fa0f00c2d01f" providerId="ADAL" clId="{48A3873F-B2EB-4FBB-A7D0-B9AC1427642F}" dt="2021-11-11T12:17:09.333" v="5594" actId="14100"/>
          <ac:spMkLst>
            <pc:docMk/>
            <pc:sldMk cId="1265621640" sldId="273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36:15.911" v="1794" actId="14100"/>
          <ac:spMkLst>
            <pc:docMk/>
            <pc:sldMk cId="1265621640" sldId="273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7.821" v="3290"/>
          <ac:spMkLst>
            <pc:docMk/>
            <pc:sldMk cId="1265621640" sldId="273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36:35.341" v="1905" actId="20577"/>
          <ac:spMkLst>
            <pc:docMk/>
            <pc:sldMk cId="1265621640" sldId="273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20.424" v="4774" actId="554"/>
          <ac:picMkLst>
            <pc:docMk/>
            <pc:sldMk cId="1265621640" sldId="273"/>
            <ac:picMk id="11" creationId="{2870BC0F-C9A7-4EA0-9216-E5D7FE283F08}"/>
          </ac:picMkLst>
        </pc:picChg>
        <pc:picChg chg="mod">
          <ac:chgData name="Student - Samuel Sim Wei Xuan" userId="ef0c3dc8-a5e4-49a4-a658-fa0f00c2d01f" providerId="ADAL" clId="{48A3873F-B2EB-4FBB-A7D0-B9AC1427642F}" dt="2021-11-11T10:17:20.424" v="4774" actId="554"/>
          <ac:picMkLst>
            <pc:docMk/>
            <pc:sldMk cId="1265621640" sldId="273"/>
            <ac:picMk id="13" creationId="{973B815B-C832-40FD-BBC8-5AF4A0ED4100}"/>
          </ac:picMkLst>
        </pc:picChg>
        <pc:cxnChg chg="mod">
          <ac:chgData name="Student - Samuel Sim Wei Xuan" userId="ef0c3dc8-a5e4-49a4-a658-fa0f00c2d01f" providerId="ADAL" clId="{48A3873F-B2EB-4FBB-A7D0-B9AC1427642F}" dt="2021-11-11T12:17:09.333" v="5594" actId="14100"/>
          <ac:cxnSpMkLst>
            <pc:docMk/>
            <pc:sldMk cId="1265621640" sldId="273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9:00:23.111" v="3261" actId="47"/>
        <pc:sldMkLst>
          <pc:docMk/>
          <pc:sldMk cId="1172655460" sldId="274"/>
        </pc:sldMkLst>
      </pc:sldChg>
      <pc:sldChg chg="addSp delSp modSp add mod">
        <pc:chgData name="Student - Samuel Sim Wei Xuan" userId="ef0c3dc8-a5e4-49a4-a658-fa0f00c2d01f" providerId="ADAL" clId="{48A3873F-B2EB-4FBB-A7D0-B9AC1427642F}" dt="2021-11-11T09:00:45.955" v="3283" actId="20577"/>
        <pc:sldMkLst>
          <pc:docMk/>
          <pc:sldMk cId="1622114965" sldId="275"/>
        </pc:sldMkLst>
        <pc:spChg chg="mod">
          <ac:chgData name="Student - Samuel Sim Wei Xuan" userId="ef0c3dc8-a5e4-49a4-a658-fa0f00c2d01f" providerId="ADAL" clId="{48A3873F-B2EB-4FBB-A7D0-B9AC1427642F}" dt="2021-11-11T08:45:08.039" v="2011" actId="14100"/>
          <ac:spMkLst>
            <pc:docMk/>
            <pc:sldMk cId="1622114965" sldId="275"/>
            <ac:spMk id="17" creationId="{83173F71-8B85-4651-8772-7B4E2172E2A2}"/>
          </ac:spMkLst>
        </pc:spChg>
        <pc:spChg chg="del mod">
          <ac:chgData name="Student - Samuel Sim Wei Xuan" userId="ef0c3dc8-a5e4-49a4-a658-fa0f00c2d01f" providerId="ADAL" clId="{48A3873F-B2EB-4FBB-A7D0-B9AC1427642F}" dt="2021-11-11T08:45:24.156" v="2012" actId="478"/>
          <ac:spMkLst>
            <pc:docMk/>
            <pc:sldMk cId="1622114965" sldId="275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45.955" v="3283" actId="20577"/>
          <ac:spMkLst>
            <pc:docMk/>
            <pc:sldMk cId="1622114965" sldId="275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48:47.682" v="2220" actId="20577"/>
          <ac:spMkLst>
            <pc:docMk/>
            <pc:sldMk cId="1622114965" sldId="275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39:49.668" v="1929" actId="167"/>
          <ac:picMkLst>
            <pc:docMk/>
            <pc:sldMk cId="1622114965" sldId="275"/>
            <ac:picMk id="7" creationId="{49AB35D1-27DA-4B97-9BB7-DEBB33A16B58}"/>
          </ac:picMkLst>
        </pc:picChg>
        <pc:picChg chg="del">
          <ac:chgData name="Student - Samuel Sim Wei Xuan" userId="ef0c3dc8-a5e4-49a4-a658-fa0f00c2d01f" providerId="ADAL" clId="{48A3873F-B2EB-4FBB-A7D0-B9AC1427642F}" dt="2021-11-11T08:39:38.222" v="1923" actId="478"/>
          <ac:picMkLst>
            <pc:docMk/>
            <pc:sldMk cId="1622114965" sldId="275"/>
            <ac:picMk id="11" creationId="{2870BC0F-C9A7-4EA0-9216-E5D7FE283F08}"/>
          </ac:picMkLst>
        </pc:picChg>
        <pc:picChg chg="del mod">
          <ac:chgData name="Student - Samuel Sim Wei Xuan" userId="ef0c3dc8-a5e4-49a4-a658-fa0f00c2d01f" providerId="ADAL" clId="{48A3873F-B2EB-4FBB-A7D0-B9AC1427642F}" dt="2021-11-11T08:40:02.937" v="1936" actId="478"/>
          <ac:picMkLst>
            <pc:docMk/>
            <pc:sldMk cId="1622114965" sldId="275"/>
            <ac:picMk id="14" creationId="{59A06D34-E033-4DD1-BD3D-B9511E3276C6}"/>
          </ac:picMkLst>
        </pc:picChg>
        <pc:cxnChg chg="del mod">
          <ac:chgData name="Student - Samuel Sim Wei Xuan" userId="ef0c3dc8-a5e4-49a4-a658-fa0f00c2d01f" providerId="ADAL" clId="{48A3873F-B2EB-4FBB-A7D0-B9AC1427642F}" dt="2021-11-11T08:45:24.788" v="2013" actId="478"/>
          <ac:cxnSpMkLst>
            <pc:docMk/>
            <pc:sldMk cId="1622114965" sldId="275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1:16.618" v="3310" actId="20577"/>
        <pc:sldMkLst>
          <pc:docMk/>
          <pc:sldMk cId="1526786656" sldId="276"/>
        </pc:sldMkLst>
        <pc:spChg chg="add mod">
          <ac:chgData name="Student - Samuel Sim Wei Xuan" userId="ef0c3dc8-a5e4-49a4-a658-fa0f00c2d01f" providerId="ADAL" clId="{48A3873F-B2EB-4FBB-A7D0-B9AC1427642F}" dt="2021-11-11T08:51:49.518" v="2371" actId="14100"/>
          <ac:spMkLst>
            <pc:docMk/>
            <pc:sldMk cId="1526786656" sldId="276"/>
            <ac:spMk id="14" creationId="{9B4F6400-AF88-4486-AC33-185F36362413}"/>
          </ac:spMkLst>
        </pc:spChg>
        <pc:spChg chg="mod">
          <ac:chgData name="Student - Samuel Sim Wei Xuan" userId="ef0c3dc8-a5e4-49a4-a658-fa0f00c2d01f" providerId="ADAL" clId="{48A3873F-B2EB-4FBB-A7D0-B9AC1427642F}" dt="2021-11-11T08:50:22.252" v="2272" actId="14100"/>
          <ac:spMkLst>
            <pc:docMk/>
            <pc:sldMk cId="1526786656" sldId="276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9:01:16.618" v="3310" actId="20577"/>
          <ac:spMkLst>
            <pc:docMk/>
            <pc:sldMk cId="1526786656" sldId="276"/>
            <ac:spMk id="21" creationId="{324733AC-C6C2-4D53-BFA7-D64FE8432D89}"/>
          </ac:spMkLst>
        </pc:spChg>
        <pc:spChg chg="del mod">
          <ac:chgData name="Student - Samuel Sim Wei Xuan" userId="ef0c3dc8-a5e4-49a4-a658-fa0f00c2d01f" providerId="ADAL" clId="{48A3873F-B2EB-4FBB-A7D0-B9AC1427642F}" dt="2021-11-11T08:49:07.935" v="2262" actId="478"/>
          <ac:spMkLst>
            <pc:docMk/>
            <pc:sldMk cId="1526786656" sldId="276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48:15.916" v="2178" actId="478"/>
          <ac:picMkLst>
            <pc:docMk/>
            <pc:sldMk cId="1526786656" sldId="276"/>
            <ac:picMk id="7" creationId="{49AB35D1-27DA-4B97-9BB7-DEBB33A16B58}"/>
          </ac:picMkLst>
        </pc:picChg>
        <pc:picChg chg="add mod ord modCrop">
          <ac:chgData name="Student - Samuel Sim Wei Xuan" userId="ef0c3dc8-a5e4-49a4-a658-fa0f00c2d01f" providerId="ADAL" clId="{48A3873F-B2EB-4FBB-A7D0-B9AC1427642F}" dt="2021-11-11T08:50:19.311" v="2271" actId="1076"/>
          <ac:picMkLst>
            <pc:docMk/>
            <pc:sldMk cId="1526786656" sldId="276"/>
            <ac:picMk id="8" creationId="{21176176-41EA-4E0B-89E7-17939038FD8B}"/>
          </ac:picMkLst>
        </pc:picChg>
      </pc:sldChg>
      <pc:sldChg chg="addSp delSp modSp add mod">
        <pc:chgData name="Student - Samuel Sim Wei Xuan" userId="ef0c3dc8-a5e4-49a4-a658-fa0f00c2d01f" providerId="ADAL" clId="{48A3873F-B2EB-4FBB-A7D0-B9AC1427642F}" dt="2021-11-11T10:17:14.344" v="4772" actId="554"/>
        <pc:sldMkLst>
          <pc:docMk/>
          <pc:sldMk cId="2585275513" sldId="277"/>
        </pc:sldMkLst>
        <pc:spChg chg="add del mod ord">
          <ac:chgData name="Student - Samuel Sim Wei Xuan" userId="ef0c3dc8-a5e4-49a4-a658-fa0f00c2d01f" providerId="ADAL" clId="{48A3873F-B2EB-4FBB-A7D0-B9AC1427642F}" dt="2021-11-11T08:51:15.176" v="2284" actId="478"/>
          <ac:spMkLst>
            <pc:docMk/>
            <pc:sldMk cId="2585275513" sldId="277"/>
            <ac:spMk id="16" creationId="{0BBFBD9F-1765-4972-88C5-7ED64CAFF250}"/>
          </ac:spMkLst>
        </pc:spChg>
        <pc:spChg chg="mod">
          <ac:chgData name="Student - Samuel Sim Wei Xuan" userId="ef0c3dc8-a5e4-49a4-a658-fa0f00c2d01f" providerId="ADAL" clId="{48A3873F-B2EB-4FBB-A7D0-B9AC1427642F}" dt="2021-11-11T08:53:58.951" v="2801" actId="14100"/>
          <ac:spMkLst>
            <pc:docMk/>
            <pc:sldMk cId="2585275513" sldId="277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4:01.793" v="2802" actId="14100"/>
          <ac:spMkLst>
            <pc:docMk/>
            <pc:sldMk cId="2585275513" sldId="27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1.213" v="3311"/>
          <ac:spMkLst>
            <pc:docMk/>
            <pc:sldMk cId="2585275513" sldId="277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6:58.669" v="3043" actId="14100"/>
          <ac:spMkLst>
            <pc:docMk/>
            <pc:sldMk cId="2585275513" sldId="277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10:17:14.344" v="4772" actId="554"/>
          <ac:picMkLst>
            <pc:docMk/>
            <pc:sldMk cId="2585275513" sldId="277"/>
            <ac:picMk id="7" creationId="{7E8163D2-A2FA-4E22-A1C5-415BF2177AEF}"/>
          </ac:picMkLst>
        </pc:picChg>
        <pc:picChg chg="del">
          <ac:chgData name="Student - Samuel Sim Wei Xuan" userId="ef0c3dc8-a5e4-49a4-a658-fa0f00c2d01f" providerId="ADAL" clId="{48A3873F-B2EB-4FBB-A7D0-B9AC1427642F}" dt="2021-11-11T08:50:32.986" v="2274" actId="478"/>
          <ac:picMkLst>
            <pc:docMk/>
            <pc:sldMk cId="2585275513" sldId="277"/>
            <ac:picMk id="11" creationId="{2870BC0F-C9A7-4EA0-9216-E5D7FE283F08}"/>
          </ac:picMkLst>
        </pc:picChg>
        <pc:picChg chg="del">
          <ac:chgData name="Student - Samuel Sim Wei Xuan" userId="ef0c3dc8-a5e4-49a4-a658-fa0f00c2d01f" providerId="ADAL" clId="{48A3873F-B2EB-4FBB-A7D0-B9AC1427642F}" dt="2021-11-11T08:50:59.793" v="2277" actId="478"/>
          <ac:picMkLst>
            <pc:docMk/>
            <pc:sldMk cId="2585275513" sldId="277"/>
            <ac:picMk id="14" creationId="{59A06D34-E033-4DD1-BD3D-B9511E3276C6}"/>
          </ac:picMkLst>
        </pc:picChg>
        <pc:picChg chg="add mod ord">
          <ac:chgData name="Student - Samuel Sim Wei Xuan" userId="ef0c3dc8-a5e4-49a4-a658-fa0f00c2d01f" providerId="ADAL" clId="{48A3873F-B2EB-4FBB-A7D0-B9AC1427642F}" dt="2021-11-11T10:17:14.344" v="4772" actId="554"/>
          <ac:picMkLst>
            <pc:docMk/>
            <pc:sldMk cId="2585275513" sldId="277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4:01.793" v="2802" actId="14100"/>
          <ac:cxnSpMkLst>
            <pc:docMk/>
            <pc:sldMk cId="2585275513" sldId="277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8:59:54.234" v="3255" actId="47"/>
        <pc:sldMkLst>
          <pc:docMk/>
          <pc:sldMk cId="1811761550" sldId="278"/>
        </pc:sldMkLst>
      </pc:sldChg>
      <pc:sldChg chg="add del">
        <pc:chgData name="Student - Samuel Sim Wei Xuan" userId="ef0c3dc8-a5e4-49a4-a658-fa0f00c2d01f" providerId="ADAL" clId="{48A3873F-B2EB-4FBB-A7D0-B9AC1427642F}" dt="2021-11-11T08:59:56.700" v="3256" actId="47"/>
        <pc:sldMkLst>
          <pc:docMk/>
          <pc:sldMk cId="3483797214" sldId="279"/>
        </pc:sldMkLst>
      </pc:sldChg>
      <pc:sldChg chg="add del">
        <pc:chgData name="Student - Samuel Sim Wei Xuan" userId="ef0c3dc8-a5e4-49a4-a658-fa0f00c2d01f" providerId="ADAL" clId="{48A3873F-B2EB-4FBB-A7D0-B9AC1427642F}" dt="2021-11-11T08:59:57.552" v="3257" actId="47"/>
        <pc:sldMkLst>
          <pc:docMk/>
          <pc:sldMk cId="3679097786" sldId="280"/>
        </pc:sldMkLst>
      </pc:sldChg>
      <pc:sldChg chg="add del">
        <pc:chgData name="Student - Samuel Sim Wei Xuan" userId="ef0c3dc8-a5e4-49a4-a658-fa0f00c2d01f" providerId="ADAL" clId="{48A3873F-B2EB-4FBB-A7D0-B9AC1427642F}" dt="2021-11-11T08:59:58.636" v="3258" actId="47"/>
        <pc:sldMkLst>
          <pc:docMk/>
          <pc:sldMk cId="944210965" sldId="281"/>
        </pc:sldMkLst>
      </pc:sldChg>
      <pc:sldChg chg="add del">
        <pc:chgData name="Student - Samuel Sim Wei Xuan" userId="ef0c3dc8-a5e4-49a4-a658-fa0f00c2d01f" providerId="ADAL" clId="{48A3873F-B2EB-4FBB-A7D0-B9AC1427642F}" dt="2021-11-11T08:59:59.279" v="3259" actId="47"/>
        <pc:sldMkLst>
          <pc:docMk/>
          <pc:sldMk cId="2538165475" sldId="282"/>
        </pc:sldMkLst>
      </pc:sldChg>
      <pc:sldChg chg="add del">
        <pc:chgData name="Student - Samuel Sim Wei Xuan" userId="ef0c3dc8-a5e4-49a4-a658-fa0f00c2d01f" providerId="ADAL" clId="{48A3873F-B2EB-4FBB-A7D0-B9AC1427642F}" dt="2021-11-11T09:00:07.100" v="3260" actId="47"/>
        <pc:sldMkLst>
          <pc:docMk/>
          <pc:sldMk cId="284696020" sldId="283"/>
        </pc:sldMkLst>
      </pc:sldChg>
      <pc:sldChg chg="modSp add del mod">
        <pc:chgData name="Student - Samuel Sim Wei Xuan" userId="ef0c3dc8-a5e4-49a4-a658-fa0f00c2d01f" providerId="ADAL" clId="{48A3873F-B2EB-4FBB-A7D0-B9AC1427642F}" dt="2021-11-11T09:01:37.384" v="3316" actId="47"/>
        <pc:sldMkLst>
          <pc:docMk/>
          <pc:sldMk cId="4252448848" sldId="284"/>
        </pc:sldMkLst>
        <pc:spChg chg="mod">
          <ac:chgData name="Student - Samuel Sim Wei Xuan" userId="ef0c3dc8-a5e4-49a4-a658-fa0f00c2d01f" providerId="ADAL" clId="{48A3873F-B2EB-4FBB-A7D0-B9AC1427642F}" dt="2021-11-11T09:01:33.344" v="3315"/>
          <ac:spMkLst>
            <pc:docMk/>
            <pc:sldMk cId="4252448848" sldId="284"/>
            <ac:spMk id="21" creationId="{324733AC-C6C2-4D53-BFA7-D64FE8432D89}"/>
          </ac:spMkLst>
        </pc:spChg>
      </pc:sldChg>
      <pc:sldChg chg="modSp add mod">
        <pc:chgData name="Student - Samuel Sim Wei Xuan" userId="ef0c3dc8-a5e4-49a4-a658-fa0f00c2d01f" providerId="ADAL" clId="{48A3873F-B2EB-4FBB-A7D0-B9AC1427642F}" dt="2021-11-11T10:17:11.090" v="4771" actId="554"/>
        <pc:sldMkLst>
          <pc:docMk/>
          <pc:sldMk cId="1558628698" sldId="285"/>
        </pc:sldMkLst>
        <pc:spChg chg="mod">
          <ac:chgData name="Student - Samuel Sim Wei Xuan" userId="ef0c3dc8-a5e4-49a4-a658-fa0f00c2d01f" providerId="ADAL" clId="{48A3873F-B2EB-4FBB-A7D0-B9AC1427642F}" dt="2021-11-11T08:55:42.968" v="2965" actId="14100"/>
          <ac:spMkLst>
            <pc:docMk/>
            <pc:sldMk cId="1558628698" sldId="285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4:38.364" v="2807" actId="1076"/>
          <ac:spMkLst>
            <pc:docMk/>
            <pc:sldMk cId="1558628698" sldId="285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4.623" v="3312"/>
          <ac:spMkLst>
            <pc:docMk/>
            <pc:sldMk cId="1558628698" sldId="285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5:38.055" v="2964" actId="20577"/>
          <ac:spMkLst>
            <pc:docMk/>
            <pc:sldMk cId="1558628698" sldId="285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11.090" v="4771" actId="554"/>
          <ac:picMkLst>
            <pc:docMk/>
            <pc:sldMk cId="1558628698" sldId="285"/>
            <ac:picMk id="7" creationId="{7E8163D2-A2FA-4E22-A1C5-415BF2177AEF}"/>
          </ac:picMkLst>
        </pc:picChg>
        <pc:picChg chg="mod">
          <ac:chgData name="Student - Samuel Sim Wei Xuan" userId="ef0c3dc8-a5e4-49a4-a658-fa0f00c2d01f" providerId="ADAL" clId="{48A3873F-B2EB-4FBB-A7D0-B9AC1427642F}" dt="2021-11-11T10:17:11.090" v="4771" actId="554"/>
          <ac:picMkLst>
            <pc:docMk/>
            <pc:sldMk cId="1558628698" sldId="285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5:42.968" v="2965" actId="14100"/>
          <ac:cxnSpMkLst>
            <pc:docMk/>
            <pc:sldMk cId="1558628698" sldId="285"/>
            <ac:cxnSpMk id="18" creationId="{732C6521-EE0E-49B4-9598-4F8A1AC7EDB1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1T12:01:38.687" v="4846" actId="1076"/>
        <pc:sldMkLst>
          <pc:docMk/>
          <pc:sldMk cId="1428744538" sldId="286"/>
        </pc:sldMkLst>
        <pc:spChg chg="mod">
          <ac:chgData name="Student - Samuel Sim Wei Xuan" userId="ef0c3dc8-a5e4-49a4-a658-fa0f00c2d01f" providerId="ADAL" clId="{48A3873F-B2EB-4FBB-A7D0-B9AC1427642F}" dt="2021-11-11T12:01:38.687" v="4846" actId="1076"/>
          <ac:spMkLst>
            <pc:docMk/>
            <pc:sldMk cId="1428744538" sldId="286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12:00:16.646" v="4838" actId="14100"/>
          <ac:spMkLst>
            <pc:docMk/>
            <pc:sldMk cId="1428744538" sldId="286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8.077" v="3313"/>
          <ac:spMkLst>
            <pc:docMk/>
            <pc:sldMk cId="1428744538" sldId="286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7:29.078" v="3128" actId="20577"/>
          <ac:spMkLst>
            <pc:docMk/>
            <pc:sldMk cId="1428744538" sldId="286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07.911" v="4770" actId="554"/>
          <ac:picMkLst>
            <pc:docMk/>
            <pc:sldMk cId="1428744538" sldId="286"/>
            <ac:picMk id="7" creationId="{7E8163D2-A2FA-4E22-A1C5-415BF2177AEF}"/>
          </ac:picMkLst>
        </pc:picChg>
        <pc:picChg chg="mod">
          <ac:chgData name="Student - Samuel Sim Wei Xuan" userId="ef0c3dc8-a5e4-49a4-a658-fa0f00c2d01f" providerId="ADAL" clId="{48A3873F-B2EB-4FBB-A7D0-B9AC1427642F}" dt="2021-11-11T10:17:07.911" v="4770" actId="554"/>
          <ac:picMkLst>
            <pc:docMk/>
            <pc:sldMk cId="1428744538" sldId="286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12:01:38.687" v="4846" actId="1076"/>
          <ac:cxnSpMkLst>
            <pc:docMk/>
            <pc:sldMk cId="1428744538" sldId="286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0:17:04.858" v="4769" actId="554"/>
        <pc:sldMkLst>
          <pc:docMk/>
          <pc:sldMk cId="3517040416" sldId="287"/>
        </pc:sldMkLst>
        <pc:spChg chg="add mod">
          <ac:chgData name="Student - Samuel Sim Wei Xuan" userId="ef0c3dc8-a5e4-49a4-a658-fa0f00c2d01f" providerId="ADAL" clId="{48A3873F-B2EB-4FBB-A7D0-B9AC1427642F}" dt="2021-11-11T08:59:29.604" v="3253" actId="1076"/>
          <ac:spMkLst>
            <pc:docMk/>
            <pc:sldMk cId="3517040416" sldId="287"/>
            <ac:spMk id="16" creationId="{31B1F5FC-0CB0-4F1A-9B90-9C12328FFE45}"/>
          </ac:spMkLst>
        </pc:spChg>
        <pc:spChg chg="mod">
          <ac:chgData name="Student - Samuel Sim Wei Xuan" userId="ef0c3dc8-a5e4-49a4-a658-fa0f00c2d01f" providerId="ADAL" clId="{48A3873F-B2EB-4FBB-A7D0-B9AC1427642F}" dt="2021-11-11T08:58:57.591" v="3247" actId="14100"/>
          <ac:spMkLst>
            <pc:docMk/>
            <pc:sldMk cId="3517040416" sldId="287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9:23.988" v="3251" actId="1076"/>
          <ac:spMkLst>
            <pc:docMk/>
            <pc:sldMk cId="3517040416" sldId="28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30.414" v="3314"/>
          <ac:spMkLst>
            <pc:docMk/>
            <pc:sldMk cId="3517040416" sldId="287"/>
            <ac:spMk id="21" creationId="{324733AC-C6C2-4D53-BFA7-D64FE8432D89}"/>
          </ac:spMkLst>
        </pc:spChg>
        <pc:spChg chg="del">
          <ac:chgData name="Student - Samuel Sim Wei Xuan" userId="ef0c3dc8-a5e4-49a4-a658-fa0f00c2d01f" providerId="ADAL" clId="{48A3873F-B2EB-4FBB-A7D0-B9AC1427642F}" dt="2021-11-11T08:58:21.264" v="3228" actId="478"/>
          <ac:spMkLst>
            <pc:docMk/>
            <pc:sldMk cId="3517040416" sldId="287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58:47.433" v="3243" actId="478"/>
          <ac:picMkLst>
            <pc:docMk/>
            <pc:sldMk cId="3517040416" sldId="287"/>
            <ac:picMk id="7" creationId="{7E8163D2-A2FA-4E22-A1C5-415BF2177AEF}"/>
          </ac:picMkLst>
        </pc:picChg>
        <pc:picChg chg="add mod ord">
          <ac:chgData name="Student - Samuel Sim Wei Xuan" userId="ef0c3dc8-a5e4-49a4-a658-fa0f00c2d01f" providerId="ADAL" clId="{48A3873F-B2EB-4FBB-A7D0-B9AC1427642F}" dt="2021-11-11T10:17:04.858" v="4769" actId="554"/>
          <ac:picMkLst>
            <pc:docMk/>
            <pc:sldMk cId="3517040416" sldId="287"/>
            <ac:picMk id="13" creationId="{968350D0-9DF7-4F0E-9D69-325A0CD7BC1C}"/>
          </ac:picMkLst>
        </pc:picChg>
        <pc:picChg chg="mod">
          <ac:chgData name="Student - Samuel Sim Wei Xuan" userId="ef0c3dc8-a5e4-49a4-a658-fa0f00c2d01f" providerId="ADAL" clId="{48A3873F-B2EB-4FBB-A7D0-B9AC1427642F}" dt="2021-11-11T10:17:04.858" v="4769" actId="554"/>
          <ac:picMkLst>
            <pc:docMk/>
            <pc:sldMk cId="3517040416" sldId="287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9:23.988" v="3251" actId="1076"/>
          <ac:cxnSpMkLst>
            <pc:docMk/>
            <pc:sldMk cId="3517040416" sldId="287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0:17:01.498" v="4768" actId="554"/>
        <pc:sldMkLst>
          <pc:docMk/>
          <pc:sldMk cId="3728737494" sldId="288"/>
        </pc:sldMkLst>
        <pc:spChg chg="del">
          <ac:chgData name="Student - Samuel Sim Wei Xuan" userId="ef0c3dc8-a5e4-49a4-a658-fa0f00c2d01f" providerId="ADAL" clId="{48A3873F-B2EB-4FBB-A7D0-B9AC1427642F}" dt="2021-11-11T09:03:08.438" v="3338" actId="478"/>
          <ac:spMkLst>
            <pc:docMk/>
            <pc:sldMk cId="3728737494" sldId="288"/>
            <ac:spMk id="16" creationId="{31B1F5FC-0CB0-4F1A-9B90-9C12328FFE45}"/>
          </ac:spMkLst>
        </pc:spChg>
        <pc:spChg chg="mod">
          <ac:chgData name="Student - Samuel Sim Wei Xuan" userId="ef0c3dc8-a5e4-49a4-a658-fa0f00c2d01f" providerId="ADAL" clId="{48A3873F-B2EB-4FBB-A7D0-B9AC1427642F}" dt="2021-11-11T09:02:12.214" v="3329" actId="14100"/>
          <ac:spMkLst>
            <pc:docMk/>
            <pc:sldMk cId="3728737494" sldId="288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9:03:01.664" v="3335" actId="1076"/>
          <ac:spMkLst>
            <pc:docMk/>
            <pc:sldMk cId="3728737494" sldId="288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9:03:44.475" v="3402" actId="14100"/>
          <ac:spMkLst>
            <pc:docMk/>
            <pc:sldMk cId="3728737494" sldId="288"/>
            <ac:spMk id="20" creationId="{6850881E-2DE6-4F14-8F99-B326AFFCF52C}"/>
          </ac:spMkLst>
        </pc:spChg>
        <pc:picChg chg="add mod ord">
          <ac:chgData name="Student - Samuel Sim Wei Xuan" userId="ef0c3dc8-a5e4-49a4-a658-fa0f00c2d01f" providerId="ADAL" clId="{48A3873F-B2EB-4FBB-A7D0-B9AC1427642F}" dt="2021-11-11T10:17:01.498" v="4768" actId="554"/>
          <ac:picMkLst>
            <pc:docMk/>
            <pc:sldMk cId="3728737494" sldId="288"/>
            <ac:picMk id="7" creationId="{4CB5AB11-1B9A-4CB8-B2CC-30B714A1BE6F}"/>
          </ac:picMkLst>
        </pc:picChg>
        <pc:picChg chg="del mod">
          <ac:chgData name="Student - Samuel Sim Wei Xuan" userId="ef0c3dc8-a5e4-49a4-a658-fa0f00c2d01f" providerId="ADAL" clId="{48A3873F-B2EB-4FBB-A7D0-B9AC1427642F}" dt="2021-11-11T09:02:44.259" v="3331" actId="478"/>
          <ac:picMkLst>
            <pc:docMk/>
            <pc:sldMk cId="3728737494" sldId="288"/>
            <ac:picMk id="13" creationId="{968350D0-9DF7-4F0E-9D69-325A0CD7BC1C}"/>
          </ac:picMkLst>
        </pc:picChg>
        <pc:picChg chg="del">
          <ac:chgData name="Student - Samuel Sim Wei Xuan" userId="ef0c3dc8-a5e4-49a4-a658-fa0f00c2d01f" providerId="ADAL" clId="{48A3873F-B2EB-4FBB-A7D0-B9AC1427642F}" dt="2021-11-11T09:01:54.518" v="3318" actId="478"/>
          <ac:picMkLst>
            <pc:docMk/>
            <pc:sldMk cId="3728737494" sldId="288"/>
            <ac:picMk id="15" creationId="{9492EF4E-6017-4A6D-917F-86771D101E4C}"/>
          </ac:picMkLst>
        </pc:picChg>
        <pc:picChg chg="add mod ord">
          <ac:chgData name="Student - Samuel Sim Wei Xuan" userId="ef0c3dc8-a5e4-49a4-a658-fa0f00c2d01f" providerId="ADAL" clId="{48A3873F-B2EB-4FBB-A7D0-B9AC1427642F}" dt="2021-11-11T10:17:01.498" v="4768" actId="554"/>
          <ac:picMkLst>
            <pc:docMk/>
            <pc:sldMk cId="3728737494" sldId="288"/>
            <ac:picMk id="22" creationId="{3312114B-7052-4B54-8BA5-79C25AF5A966}"/>
          </ac:picMkLst>
        </pc:picChg>
        <pc:cxnChg chg="mod">
          <ac:chgData name="Student - Samuel Sim Wei Xuan" userId="ef0c3dc8-a5e4-49a4-a658-fa0f00c2d01f" providerId="ADAL" clId="{48A3873F-B2EB-4FBB-A7D0-B9AC1427642F}" dt="2021-11-11T09:03:01.664" v="3335" actId="1076"/>
          <ac:cxnSpMkLst>
            <pc:docMk/>
            <pc:sldMk cId="3728737494" sldId="288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8:58:22.075" v="3230"/>
        <pc:sldMkLst>
          <pc:docMk/>
          <pc:sldMk cId="3787208042" sldId="288"/>
        </pc:sldMkLst>
      </pc:sldChg>
      <pc:sldChg chg="addSp delSp modSp add del mod">
        <pc:chgData name="Student - Samuel Sim Wei Xuan" userId="ef0c3dc8-a5e4-49a4-a658-fa0f00c2d01f" providerId="ADAL" clId="{48A3873F-B2EB-4FBB-A7D0-B9AC1427642F}" dt="2021-11-11T09:53:02.799" v="4488" actId="47"/>
        <pc:sldMkLst>
          <pc:docMk/>
          <pc:sldMk cId="3528852922" sldId="289"/>
        </pc:sldMkLst>
        <pc:spChg chg="del mod">
          <ac:chgData name="Student - Samuel Sim Wei Xuan" userId="ef0c3dc8-a5e4-49a4-a658-fa0f00c2d01f" providerId="ADAL" clId="{48A3873F-B2EB-4FBB-A7D0-B9AC1427642F}" dt="2021-11-11T09:49:46.657" v="4368" actId="478"/>
          <ac:spMkLst>
            <pc:docMk/>
            <pc:sldMk cId="3528852922" sldId="289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09:49:44.129" v="4367" actId="14100"/>
          <ac:spMkLst>
            <pc:docMk/>
            <pc:sldMk cId="3528852922" sldId="289"/>
            <ac:spMk id="17" creationId="{614CDAFA-188A-40E9-B7EE-1AA171903A0F}"/>
          </ac:spMkLst>
        </pc:spChg>
        <pc:spChg chg="add del mod">
          <ac:chgData name="Student - Samuel Sim Wei Xuan" userId="ef0c3dc8-a5e4-49a4-a658-fa0f00c2d01f" providerId="ADAL" clId="{48A3873F-B2EB-4FBB-A7D0-B9AC1427642F}" dt="2021-11-11T09:49:48.096" v="4370" actId="478"/>
          <ac:spMkLst>
            <pc:docMk/>
            <pc:sldMk cId="3528852922" sldId="289"/>
            <ac:spMk id="19" creationId="{77A18F28-FD42-4CE7-ABD2-2E3D92E9D64B}"/>
          </ac:spMkLst>
        </pc:spChg>
        <pc:spChg chg="add mod">
          <ac:chgData name="Student - Samuel Sim Wei Xuan" userId="ef0c3dc8-a5e4-49a4-a658-fa0f00c2d01f" providerId="ADAL" clId="{48A3873F-B2EB-4FBB-A7D0-B9AC1427642F}" dt="2021-11-11T09:50:59.593" v="4434" actId="20577"/>
          <ac:spMkLst>
            <pc:docMk/>
            <pc:sldMk cId="3528852922" sldId="289"/>
            <ac:spMk id="24" creationId="{B073203B-3B1C-4426-A2E3-EA3A12814D73}"/>
          </ac:spMkLst>
        </pc:spChg>
        <pc:picChg chg="add del mod">
          <ac:chgData name="Student - Samuel Sim Wei Xuan" userId="ef0c3dc8-a5e4-49a4-a658-fa0f00c2d01f" providerId="ADAL" clId="{48A3873F-B2EB-4FBB-A7D0-B9AC1427642F}" dt="2021-11-11T09:23:55.816" v="4351" actId="478"/>
          <ac:picMkLst>
            <pc:docMk/>
            <pc:sldMk cId="3528852922" sldId="289"/>
            <ac:picMk id="7" creationId="{C241C3BE-F4BF-4193-91A3-4B885F574906}"/>
          </ac:picMkLst>
        </pc:picChg>
        <pc:picChg chg="add del mod">
          <ac:chgData name="Student - Samuel Sim Wei Xuan" userId="ef0c3dc8-a5e4-49a4-a658-fa0f00c2d01f" providerId="ADAL" clId="{48A3873F-B2EB-4FBB-A7D0-B9AC1427642F}" dt="2021-11-11T09:40:40.456" v="4357" actId="478"/>
          <ac:picMkLst>
            <pc:docMk/>
            <pc:sldMk cId="3528852922" sldId="289"/>
            <ac:picMk id="9" creationId="{6E08432E-B2B2-473E-8593-B2C177BD366E}"/>
          </ac:picMkLst>
        </pc:picChg>
        <pc:picChg chg="add mod">
          <ac:chgData name="Student - Samuel Sim Wei Xuan" userId="ef0c3dc8-a5e4-49a4-a658-fa0f00c2d01f" providerId="ADAL" clId="{48A3873F-B2EB-4FBB-A7D0-B9AC1427642F}" dt="2021-11-11T09:40:45.830" v="4360" actId="208"/>
          <ac:picMkLst>
            <pc:docMk/>
            <pc:sldMk cId="3528852922" sldId="289"/>
            <ac:picMk id="13" creationId="{38D6AED2-F171-4504-97B8-06A21CF0A0D9}"/>
          </ac:picMkLst>
        </pc:picChg>
        <pc:picChg chg="del">
          <ac:chgData name="Student - Samuel Sim Wei Xuan" userId="ef0c3dc8-a5e4-49a4-a658-fa0f00c2d01f" providerId="ADAL" clId="{48A3873F-B2EB-4FBB-A7D0-B9AC1427642F}" dt="2021-11-11T09:21:35.130" v="3953" actId="478"/>
          <ac:picMkLst>
            <pc:docMk/>
            <pc:sldMk cId="3528852922" sldId="289"/>
            <ac:picMk id="14" creationId="{F0C6BEB5-8AC1-4CA7-893A-E173BC55A2FF}"/>
          </ac:picMkLst>
        </pc:picChg>
        <pc:cxnChg chg="add del mod">
          <ac:chgData name="Student - Samuel Sim Wei Xuan" userId="ef0c3dc8-a5e4-49a4-a658-fa0f00c2d01f" providerId="ADAL" clId="{48A3873F-B2EB-4FBB-A7D0-B9AC1427642F}" dt="2021-11-11T09:49:48.850" v="4371" actId="478"/>
          <ac:cxnSpMkLst>
            <pc:docMk/>
            <pc:sldMk cId="3528852922" sldId="289"/>
            <ac:cxnSpMk id="18" creationId="{AEC95441-01EF-44E5-9E17-04DA272A87B9}"/>
          </ac:cxnSpMkLst>
        </pc:cxnChg>
      </pc:sldChg>
      <pc:sldChg chg="addSp delSp modSp add mod ord">
        <pc:chgData name="Student - Samuel Sim Wei Xuan" userId="ef0c3dc8-a5e4-49a4-a658-fa0f00c2d01f" providerId="ADAL" clId="{48A3873F-B2EB-4FBB-A7D0-B9AC1427642F}" dt="2021-11-11T11:58:24.194" v="4779" actId="14100"/>
        <pc:sldMkLst>
          <pc:docMk/>
          <pc:sldMk cId="3136845172" sldId="290"/>
        </pc:sldMkLst>
        <pc:spChg chg="del">
          <ac:chgData name="Student - Samuel Sim Wei Xuan" userId="ef0c3dc8-a5e4-49a4-a658-fa0f00c2d01f" providerId="ADAL" clId="{48A3873F-B2EB-4FBB-A7D0-B9AC1427642F}" dt="2021-11-11T09:51:24.808" v="4435" actId="478"/>
          <ac:spMkLst>
            <pc:docMk/>
            <pc:sldMk cId="3136845172" sldId="290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09:52:23.455" v="4445" actId="14100"/>
          <ac:spMkLst>
            <pc:docMk/>
            <pc:sldMk cId="3136845172" sldId="290"/>
            <ac:spMk id="13" creationId="{BF4AF278-DB68-447A-A7BE-8C26EBFA5032}"/>
          </ac:spMkLst>
        </pc:spChg>
        <pc:spChg chg="add mod">
          <ac:chgData name="Student - Samuel Sim Wei Xuan" userId="ef0c3dc8-a5e4-49a4-a658-fa0f00c2d01f" providerId="ADAL" clId="{48A3873F-B2EB-4FBB-A7D0-B9AC1427642F}" dt="2021-11-11T11:58:24.194" v="4779" actId="14100"/>
          <ac:spMkLst>
            <pc:docMk/>
            <pc:sldMk cId="3136845172" sldId="290"/>
            <ac:spMk id="14" creationId="{DA3ED940-1313-4279-BEA5-2030E54C0749}"/>
          </ac:spMkLst>
        </pc:spChg>
        <pc:picChg chg="mod">
          <ac:chgData name="Student - Samuel Sim Wei Xuan" userId="ef0c3dc8-a5e4-49a4-a658-fa0f00c2d01f" providerId="ADAL" clId="{48A3873F-B2EB-4FBB-A7D0-B9AC1427642F}" dt="2021-11-11T09:52:12.572" v="4440" actId="1076"/>
          <ac:picMkLst>
            <pc:docMk/>
            <pc:sldMk cId="3136845172" sldId="290"/>
            <ac:picMk id="7" creationId="{C241C3BE-F4BF-4193-91A3-4B885F574906}"/>
          </ac:picMkLst>
        </pc:picChg>
      </pc:sldChg>
      <pc:sldChg chg="addSp delSp modSp add del mod">
        <pc:chgData name="Student - Samuel Sim Wei Xuan" userId="ef0c3dc8-a5e4-49a4-a658-fa0f00c2d01f" providerId="ADAL" clId="{48A3873F-B2EB-4FBB-A7D0-B9AC1427642F}" dt="2021-11-11T12:05:17.051" v="5063" actId="47"/>
        <pc:sldMkLst>
          <pc:docMk/>
          <pc:sldMk cId="2872245813" sldId="291"/>
        </pc:sldMkLst>
        <pc:spChg chg="del">
          <ac:chgData name="Student - Samuel Sim Wei Xuan" userId="ef0c3dc8-a5e4-49a4-a658-fa0f00c2d01f" providerId="ADAL" clId="{48A3873F-B2EB-4FBB-A7D0-B9AC1427642F}" dt="2021-11-11T12:03:57.762" v="5057" actId="478"/>
          <ac:spMkLst>
            <pc:docMk/>
            <pc:sldMk cId="2872245813" sldId="291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12:04:29.348" v="5061" actId="1076"/>
          <ac:spMkLst>
            <pc:docMk/>
            <pc:sldMk cId="2872245813" sldId="291"/>
            <ac:spMk id="13" creationId="{47D1DBD2-16FF-4C97-8A95-9ADDB681C8A2}"/>
          </ac:spMkLst>
        </pc:spChg>
        <pc:spChg chg="add mod">
          <ac:chgData name="Student - Samuel Sim Wei Xuan" userId="ef0c3dc8-a5e4-49a4-a658-fa0f00c2d01f" providerId="ADAL" clId="{48A3873F-B2EB-4FBB-A7D0-B9AC1427642F}" dt="2021-11-11T12:04:29.348" v="5061" actId="1076"/>
          <ac:spMkLst>
            <pc:docMk/>
            <pc:sldMk cId="2872245813" sldId="291"/>
            <ac:spMk id="14" creationId="{D3124FF4-0F65-4E0C-9753-1F047B635784}"/>
          </ac:spMkLst>
        </pc:spChg>
        <pc:picChg chg="add del">
          <ac:chgData name="Student - Samuel Sim Wei Xuan" userId="ef0c3dc8-a5e4-49a4-a658-fa0f00c2d01f" providerId="ADAL" clId="{48A3873F-B2EB-4FBB-A7D0-B9AC1427642F}" dt="2021-11-11T12:05:15.483" v="5062" actId="478"/>
          <ac:picMkLst>
            <pc:docMk/>
            <pc:sldMk cId="2872245813" sldId="291"/>
            <ac:picMk id="9" creationId="{6E08432E-B2B2-473E-8593-B2C177BD366E}"/>
          </ac:picMkLst>
        </pc:picChg>
        <pc:cxnChg chg="add mod">
          <ac:chgData name="Student - Samuel Sim Wei Xuan" userId="ef0c3dc8-a5e4-49a4-a658-fa0f00c2d01f" providerId="ADAL" clId="{48A3873F-B2EB-4FBB-A7D0-B9AC1427642F}" dt="2021-11-11T12:04:29.348" v="5061" actId="1076"/>
          <ac:cxnSpMkLst>
            <pc:docMk/>
            <pc:sldMk cId="2872245813" sldId="291"/>
            <ac:cxnSpMk id="15" creationId="{569D08D9-ACB7-47A3-8BC4-4EE5E1B9BE90}"/>
          </ac:cxnSpMkLst>
        </pc:cxnChg>
      </pc:sldChg>
      <pc:sldChg chg="addSp modSp add mod">
        <pc:chgData name="Student - Samuel Sim Wei Xuan" userId="ef0c3dc8-a5e4-49a4-a658-fa0f00c2d01f" providerId="ADAL" clId="{48A3873F-B2EB-4FBB-A7D0-B9AC1427642F}" dt="2021-11-11T11:58:37.838" v="4826" actId="1037"/>
        <pc:sldMkLst>
          <pc:docMk/>
          <pc:sldMk cId="1774219362" sldId="292"/>
        </pc:sldMkLst>
        <pc:spChg chg="mod">
          <ac:chgData name="Student - Samuel Sim Wei Xuan" userId="ef0c3dc8-a5e4-49a4-a658-fa0f00c2d01f" providerId="ADAL" clId="{48A3873F-B2EB-4FBB-A7D0-B9AC1427642F}" dt="2021-11-11T09:53:13.979" v="4495" actId="1076"/>
          <ac:spMkLst>
            <pc:docMk/>
            <pc:sldMk cId="1774219362" sldId="292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1:58:37.838" v="4826" actId="1037"/>
          <ac:spMkLst>
            <pc:docMk/>
            <pc:sldMk cId="1774219362" sldId="292"/>
            <ac:spMk id="14" creationId="{DA3ED940-1313-4279-BEA5-2030E54C0749}"/>
          </ac:spMkLst>
        </pc:spChg>
        <pc:spChg chg="add mod">
          <ac:chgData name="Student - Samuel Sim Wei Xuan" userId="ef0c3dc8-a5e4-49a4-a658-fa0f00c2d01f" providerId="ADAL" clId="{48A3873F-B2EB-4FBB-A7D0-B9AC1427642F}" dt="2021-11-11T11:58:37.838" v="4826" actId="1037"/>
          <ac:spMkLst>
            <pc:docMk/>
            <pc:sldMk cId="1774219362" sldId="292"/>
            <ac:spMk id="15" creationId="{F004C26C-CAC4-4C3E-A1B4-085800502D22}"/>
          </ac:spMkLst>
        </pc:spChg>
        <pc:picChg chg="add mod">
          <ac:chgData name="Student - Samuel Sim Wei Xuan" userId="ef0c3dc8-a5e4-49a4-a658-fa0f00c2d01f" providerId="ADAL" clId="{48A3873F-B2EB-4FBB-A7D0-B9AC1427642F}" dt="2021-11-11T11:58:37.838" v="4826" actId="1037"/>
          <ac:picMkLst>
            <pc:docMk/>
            <pc:sldMk cId="1774219362" sldId="292"/>
            <ac:picMk id="8" creationId="{B226FB5B-B45C-4132-B204-6456F3C33DBE}"/>
          </ac:picMkLst>
        </pc:picChg>
        <pc:cxnChg chg="add mod">
          <ac:chgData name="Student - Samuel Sim Wei Xuan" userId="ef0c3dc8-a5e4-49a4-a658-fa0f00c2d01f" providerId="ADAL" clId="{48A3873F-B2EB-4FBB-A7D0-B9AC1427642F}" dt="2021-11-11T11:58:37.838" v="4826" actId="1037"/>
          <ac:cxnSpMkLst>
            <pc:docMk/>
            <pc:sldMk cId="1774219362" sldId="292"/>
            <ac:cxnSpMk id="16" creationId="{EE51DFD8-6E60-4627-8558-2D74490FE1F2}"/>
          </ac:cxnSpMkLst>
        </pc:cxnChg>
      </pc:sldChg>
      <pc:sldChg chg="add del ord">
        <pc:chgData name="Student - Samuel Sim Wei Xuan" userId="ef0c3dc8-a5e4-49a4-a658-fa0f00c2d01f" providerId="ADAL" clId="{48A3873F-B2EB-4FBB-A7D0-B9AC1427642F}" dt="2021-11-11T11:58:09.756" v="4778" actId="47"/>
        <pc:sldMkLst>
          <pc:docMk/>
          <pc:sldMk cId="939078713" sldId="293"/>
        </pc:sldMkLst>
      </pc:sldChg>
      <pc:sldChg chg="modSp add mod">
        <pc:chgData name="Student - Samuel Sim Wei Xuan" userId="ef0c3dc8-a5e4-49a4-a658-fa0f00c2d01f" providerId="ADAL" clId="{48A3873F-B2EB-4FBB-A7D0-B9AC1427642F}" dt="2021-11-11T12:00:29.230" v="4840" actId="14100"/>
        <pc:sldMkLst>
          <pc:docMk/>
          <pc:sldMk cId="3663355057" sldId="293"/>
        </pc:sldMkLst>
        <pc:spChg chg="mod">
          <ac:chgData name="Student - Samuel Sim Wei Xuan" userId="ef0c3dc8-a5e4-49a4-a658-fa0f00c2d01f" providerId="ADAL" clId="{48A3873F-B2EB-4FBB-A7D0-B9AC1427642F}" dt="2021-11-11T12:00:29.230" v="4840" actId="14100"/>
          <ac:spMkLst>
            <pc:docMk/>
            <pc:sldMk cId="3663355057" sldId="293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1:59:31.613" v="4835"/>
          <ac:spMkLst>
            <pc:docMk/>
            <pc:sldMk cId="3663355057" sldId="293"/>
            <ac:spMk id="14" creationId="{DA3ED940-1313-4279-BEA5-2030E54C0749}"/>
          </ac:spMkLst>
        </pc:spChg>
        <pc:spChg chg="mod">
          <ac:chgData name="Student - Samuel Sim Wei Xuan" userId="ef0c3dc8-a5e4-49a4-a658-fa0f00c2d01f" providerId="ADAL" clId="{48A3873F-B2EB-4FBB-A7D0-B9AC1427642F}" dt="2021-11-11T11:59:07.961" v="4834" actId="1036"/>
          <ac:spMkLst>
            <pc:docMk/>
            <pc:sldMk cId="3663355057" sldId="293"/>
            <ac:spMk id="15" creationId="{F004C26C-CAC4-4C3E-A1B4-085800502D22}"/>
          </ac:spMkLst>
        </pc:spChg>
        <pc:cxnChg chg="mod">
          <ac:chgData name="Student - Samuel Sim Wei Xuan" userId="ef0c3dc8-a5e4-49a4-a658-fa0f00c2d01f" providerId="ADAL" clId="{48A3873F-B2EB-4FBB-A7D0-B9AC1427642F}" dt="2021-11-11T12:00:29.230" v="4840" actId="14100"/>
          <ac:cxnSpMkLst>
            <pc:docMk/>
            <pc:sldMk cId="3663355057" sldId="293"/>
            <ac:cxnSpMk id="16" creationId="{EE51DFD8-6E60-4627-8558-2D74490FE1F2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1T12:03:42.468" v="5056" actId="14100"/>
        <pc:sldMkLst>
          <pc:docMk/>
          <pc:sldMk cId="4268021612" sldId="294"/>
        </pc:sldMkLst>
        <pc:spChg chg="mod">
          <ac:chgData name="Student - Samuel Sim Wei Xuan" userId="ef0c3dc8-a5e4-49a4-a658-fa0f00c2d01f" providerId="ADAL" clId="{48A3873F-B2EB-4FBB-A7D0-B9AC1427642F}" dt="2021-11-11T12:03:25.603" v="5053" actId="688"/>
          <ac:spMkLst>
            <pc:docMk/>
            <pc:sldMk cId="4268021612" sldId="294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2:02:57.664" v="5043" actId="20577"/>
          <ac:spMkLst>
            <pc:docMk/>
            <pc:sldMk cId="4268021612" sldId="294"/>
            <ac:spMk id="14" creationId="{DA3ED940-1313-4279-BEA5-2030E54C0749}"/>
          </ac:spMkLst>
        </pc:spChg>
        <pc:spChg chg="mod">
          <ac:chgData name="Student - Samuel Sim Wei Xuan" userId="ef0c3dc8-a5e4-49a4-a658-fa0f00c2d01f" providerId="ADAL" clId="{48A3873F-B2EB-4FBB-A7D0-B9AC1427642F}" dt="2021-11-11T11:59:45.632" v="4837" actId="1076"/>
          <ac:spMkLst>
            <pc:docMk/>
            <pc:sldMk cId="4268021612" sldId="294"/>
            <ac:spMk id="15" creationId="{F004C26C-CAC4-4C3E-A1B4-085800502D22}"/>
          </ac:spMkLst>
        </pc:spChg>
        <pc:cxnChg chg="mod">
          <ac:chgData name="Student - Samuel Sim Wei Xuan" userId="ef0c3dc8-a5e4-49a4-a658-fa0f00c2d01f" providerId="ADAL" clId="{48A3873F-B2EB-4FBB-A7D0-B9AC1427642F}" dt="2021-11-11T12:03:42.468" v="5056" actId="14100"/>
          <ac:cxnSpMkLst>
            <pc:docMk/>
            <pc:sldMk cId="4268021612" sldId="294"/>
            <ac:cxnSpMk id="16" creationId="{EE51DFD8-6E60-4627-8558-2D74490FE1F2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0:02.177" v="5375" actId="208"/>
        <pc:sldMkLst>
          <pc:docMk/>
          <pc:sldMk cId="1348255781" sldId="295"/>
        </pc:sldMkLst>
        <pc:spChg chg="mod">
          <ac:chgData name="Student - Samuel Sim Wei Xuan" userId="ef0c3dc8-a5e4-49a4-a658-fa0f00c2d01f" providerId="ADAL" clId="{48A3873F-B2EB-4FBB-A7D0-B9AC1427642F}" dt="2021-11-11T12:05:43.332" v="5075" actId="14100"/>
          <ac:spMkLst>
            <pc:docMk/>
            <pc:sldMk cId="1348255781" sldId="295"/>
            <ac:spMk id="13" creationId="{BF4AF278-DB68-447A-A7BE-8C26EBFA5032}"/>
          </ac:spMkLst>
        </pc:spChg>
        <pc:spChg chg="del mod">
          <ac:chgData name="Student - Samuel Sim Wei Xuan" userId="ef0c3dc8-a5e4-49a4-a658-fa0f00c2d01f" providerId="ADAL" clId="{48A3873F-B2EB-4FBB-A7D0-B9AC1427642F}" dt="2021-11-11T12:07:20.446" v="5250" actId="478"/>
          <ac:spMkLst>
            <pc:docMk/>
            <pc:sldMk cId="1348255781" sldId="295"/>
            <ac:spMk id="14" creationId="{DA3ED940-1313-4279-BEA5-2030E54C0749}"/>
          </ac:spMkLst>
        </pc:spChg>
        <pc:spChg chg="del">
          <ac:chgData name="Student - Samuel Sim Wei Xuan" userId="ef0c3dc8-a5e4-49a4-a658-fa0f00c2d01f" providerId="ADAL" clId="{48A3873F-B2EB-4FBB-A7D0-B9AC1427642F}" dt="2021-11-11T12:05:46.156" v="5077" actId="478"/>
          <ac:spMkLst>
            <pc:docMk/>
            <pc:sldMk cId="1348255781" sldId="295"/>
            <ac:spMk id="15" creationId="{F004C26C-CAC4-4C3E-A1B4-085800502D22}"/>
          </ac:spMkLst>
        </pc:spChg>
        <pc:spChg chg="add mod ord">
          <ac:chgData name="Student - Samuel Sim Wei Xuan" userId="ef0c3dc8-a5e4-49a4-a658-fa0f00c2d01f" providerId="ADAL" clId="{48A3873F-B2EB-4FBB-A7D0-B9AC1427642F}" dt="2021-11-11T12:07:54.628" v="5260" actId="14100"/>
          <ac:spMkLst>
            <pc:docMk/>
            <pc:sldMk cId="1348255781" sldId="295"/>
            <ac:spMk id="27" creationId="{9206EC1F-327C-4554-A8C7-E55002241333}"/>
          </ac:spMkLst>
        </pc:spChg>
        <pc:spChg chg="add mod">
          <ac:chgData name="Student - Samuel Sim Wei Xuan" userId="ef0c3dc8-a5e4-49a4-a658-fa0f00c2d01f" providerId="ADAL" clId="{48A3873F-B2EB-4FBB-A7D0-B9AC1427642F}" dt="2021-11-11T12:07:59.517" v="5262" actId="14100"/>
          <ac:spMkLst>
            <pc:docMk/>
            <pc:sldMk cId="1348255781" sldId="295"/>
            <ac:spMk id="28" creationId="{1FEDBDB4-76FC-4E30-9880-D9AFFDD51CA4}"/>
          </ac:spMkLst>
        </pc:spChg>
        <pc:picChg chg="del">
          <ac:chgData name="Student - Samuel Sim Wei Xuan" userId="ef0c3dc8-a5e4-49a4-a658-fa0f00c2d01f" providerId="ADAL" clId="{48A3873F-B2EB-4FBB-A7D0-B9AC1427642F}" dt="2021-11-11T12:05:45.400" v="5076" actId="478"/>
          <ac:picMkLst>
            <pc:docMk/>
            <pc:sldMk cId="1348255781" sldId="295"/>
            <ac:picMk id="8" creationId="{B226FB5B-B45C-4132-B204-6456F3C33DBE}"/>
          </ac:picMkLst>
        </pc:picChg>
        <pc:picChg chg="add del mod">
          <ac:chgData name="Student - Samuel Sim Wei Xuan" userId="ef0c3dc8-a5e4-49a4-a658-fa0f00c2d01f" providerId="ADAL" clId="{48A3873F-B2EB-4FBB-A7D0-B9AC1427642F}" dt="2021-11-11T12:07:36.070" v="5251" actId="478"/>
          <ac:picMkLst>
            <pc:docMk/>
            <pc:sldMk cId="1348255781" sldId="295"/>
            <ac:picMk id="26" creationId="{5D1D4CED-B821-4A0E-A1DA-4700ECBDC7EE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10:02.177" v="5375" actId="208"/>
          <ac:picMkLst>
            <pc:docMk/>
            <pc:sldMk cId="1348255781" sldId="295"/>
            <ac:picMk id="30" creationId="{A353DF46-105E-434D-B32E-3DB5843B174C}"/>
          </ac:picMkLst>
        </pc:picChg>
        <pc:cxnChg chg="del mod">
          <ac:chgData name="Student - Samuel Sim Wei Xuan" userId="ef0c3dc8-a5e4-49a4-a658-fa0f00c2d01f" providerId="ADAL" clId="{48A3873F-B2EB-4FBB-A7D0-B9AC1427642F}" dt="2021-11-11T12:05:46.960" v="5078" actId="478"/>
          <ac:cxnSpMkLst>
            <pc:docMk/>
            <pc:sldMk cId="1348255781" sldId="295"/>
            <ac:cxnSpMk id="16" creationId="{EE51DFD8-6E60-4627-8558-2D74490FE1F2}"/>
          </ac:cxnSpMkLst>
        </pc:cxnChg>
        <pc:cxnChg chg="add mod">
          <ac:chgData name="Student - Samuel Sim Wei Xuan" userId="ef0c3dc8-a5e4-49a4-a658-fa0f00c2d01f" providerId="ADAL" clId="{48A3873F-B2EB-4FBB-A7D0-B9AC1427642F}" dt="2021-11-11T12:08:20.474" v="5266" actId="14100"/>
          <ac:cxnSpMkLst>
            <pc:docMk/>
            <pc:sldMk cId="1348255781" sldId="295"/>
            <ac:cxnSpMk id="31" creationId="{BE993F2A-B41B-4F67-AFA9-7DD89FBBAF40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0:24.368" v="5382" actId="14100"/>
        <pc:sldMkLst>
          <pc:docMk/>
          <pc:sldMk cId="1789045704" sldId="296"/>
        </pc:sldMkLst>
        <pc:spChg chg="del">
          <ac:chgData name="Student - Samuel Sim Wei Xuan" userId="ef0c3dc8-a5e4-49a4-a658-fa0f00c2d01f" providerId="ADAL" clId="{48A3873F-B2EB-4FBB-A7D0-B9AC1427642F}" dt="2021-11-11T12:09:02.340" v="5269" actId="478"/>
          <ac:spMkLst>
            <pc:docMk/>
            <pc:sldMk cId="1789045704" sldId="296"/>
            <ac:spMk id="13" creationId="{BF4AF278-DB68-447A-A7BE-8C26EBFA5032}"/>
          </ac:spMkLst>
        </pc:spChg>
        <pc:spChg chg="add mod">
          <ac:chgData name="Student - Samuel Sim Wei Xuan" userId="ef0c3dc8-a5e4-49a4-a658-fa0f00c2d01f" providerId="ADAL" clId="{48A3873F-B2EB-4FBB-A7D0-B9AC1427642F}" dt="2021-11-11T12:09:12.424" v="5273" actId="1076"/>
          <ac:spMkLst>
            <pc:docMk/>
            <pc:sldMk cId="1789045704" sldId="296"/>
            <ac:spMk id="15" creationId="{5CCA58F9-97ED-4DF4-B251-7423FE68D44B}"/>
          </ac:spMkLst>
        </pc:spChg>
        <pc:spChg chg="add mod">
          <ac:chgData name="Student - Samuel Sim Wei Xuan" userId="ef0c3dc8-a5e4-49a4-a658-fa0f00c2d01f" providerId="ADAL" clId="{48A3873F-B2EB-4FBB-A7D0-B9AC1427642F}" dt="2021-11-11T12:10:07.973" v="5376" actId="1076"/>
          <ac:spMkLst>
            <pc:docMk/>
            <pc:sldMk cId="1789045704" sldId="296"/>
            <ac:spMk id="17" creationId="{DD7E9B4B-73FD-43BB-8191-99393F0F1B29}"/>
          </ac:spMkLst>
        </pc:spChg>
        <pc:spChg chg="add mod">
          <ac:chgData name="Student - Samuel Sim Wei Xuan" userId="ef0c3dc8-a5e4-49a4-a658-fa0f00c2d01f" providerId="ADAL" clId="{48A3873F-B2EB-4FBB-A7D0-B9AC1427642F}" dt="2021-11-11T12:10:24.368" v="5382" actId="14100"/>
          <ac:spMkLst>
            <pc:docMk/>
            <pc:sldMk cId="1789045704" sldId="296"/>
            <ac:spMk id="18" creationId="{85493AFE-8006-4431-810A-9C60968ADE91}"/>
          </ac:spMkLst>
        </pc:spChg>
        <pc:spChg chg="add mod">
          <ac:chgData name="Student - Samuel Sim Wei Xuan" userId="ef0c3dc8-a5e4-49a4-a658-fa0f00c2d01f" providerId="ADAL" clId="{48A3873F-B2EB-4FBB-A7D0-B9AC1427642F}" dt="2021-11-11T12:10:09.808" v="5377" actId="1076"/>
          <ac:spMkLst>
            <pc:docMk/>
            <pc:sldMk cId="1789045704" sldId="296"/>
            <ac:spMk id="19" creationId="{45AF0967-DB5B-4FA6-B1B8-88FCCBA6B81F}"/>
          </ac:spMkLst>
        </pc:spChg>
        <pc:spChg chg="del">
          <ac:chgData name="Student - Samuel Sim Wei Xuan" userId="ef0c3dc8-a5e4-49a4-a658-fa0f00c2d01f" providerId="ADAL" clId="{48A3873F-B2EB-4FBB-A7D0-B9AC1427642F}" dt="2021-11-11T12:09:04.398" v="5271" actId="478"/>
          <ac:spMkLst>
            <pc:docMk/>
            <pc:sldMk cId="1789045704" sldId="296"/>
            <ac:spMk id="27" creationId="{9206EC1F-327C-4554-A8C7-E55002241333}"/>
          </ac:spMkLst>
        </pc:spChg>
        <pc:spChg chg="del">
          <ac:chgData name="Student - Samuel Sim Wei Xuan" userId="ef0c3dc8-a5e4-49a4-a658-fa0f00c2d01f" providerId="ADAL" clId="{48A3873F-B2EB-4FBB-A7D0-B9AC1427642F}" dt="2021-11-11T12:09:14.483" v="5274" actId="478"/>
          <ac:spMkLst>
            <pc:docMk/>
            <pc:sldMk cId="1789045704" sldId="296"/>
            <ac:spMk id="28" creationId="{1FEDBDB4-76FC-4E30-9880-D9AFFDD51CA4}"/>
          </ac:spMkLst>
        </pc:spChg>
        <pc:picChg chg="add mod ord">
          <ac:chgData name="Student - Samuel Sim Wei Xuan" userId="ef0c3dc8-a5e4-49a4-a658-fa0f00c2d01f" providerId="ADAL" clId="{48A3873F-B2EB-4FBB-A7D0-B9AC1427642F}" dt="2021-11-11T12:10:17.294" v="5379" actId="14100"/>
          <ac:picMkLst>
            <pc:docMk/>
            <pc:sldMk cId="1789045704" sldId="296"/>
            <ac:picMk id="10" creationId="{EFBDBFC3-F53B-4A6E-9A39-3F57E355128F}"/>
          </ac:picMkLst>
        </pc:picChg>
        <pc:picChg chg="del">
          <ac:chgData name="Student - Samuel Sim Wei Xuan" userId="ef0c3dc8-a5e4-49a4-a658-fa0f00c2d01f" providerId="ADAL" clId="{48A3873F-B2EB-4FBB-A7D0-B9AC1427642F}" dt="2021-11-11T12:09:03.671" v="5270" actId="478"/>
          <ac:picMkLst>
            <pc:docMk/>
            <pc:sldMk cId="1789045704" sldId="296"/>
            <ac:picMk id="30" creationId="{A353DF46-105E-434D-B32E-3DB5843B174C}"/>
          </ac:picMkLst>
        </pc:picChg>
        <pc:cxnChg chg="add mod">
          <ac:chgData name="Student - Samuel Sim Wei Xuan" userId="ef0c3dc8-a5e4-49a4-a658-fa0f00c2d01f" providerId="ADAL" clId="{48A3873F-B2EB-4FBB-A7D0-B9AC1427642F}" dt="2021-11-11T12:10:07.973" v="5376" actId="1076"/>
          <ac:cxnSpMkLst>
            <pc:docMk/>
            <pc:sldMk cId="1789045704" sldId="296"/>
            <ac:cxnSpMk id="16" creationId="{17DEF92D-A3BB-447C-9C6E-51FDA52FD308}"/>
          </ac:cxnSpMkLst>
        </pc:cxnChg>
        <pc:cxnChg chg="add mod">
          <ac:chgData name="Student - Samuel Sim Wei Xuan" userId="ef0c3dc8-a5e4-49a4-a658-fa0f00c2d01f" providerId="ADAL" clId="{48A3873F-B2EB-4FBB-A7D0-B9AC1427642F}" dt="2021-11-11T12:10:09.808" v="5377" actId="1076"/>
          <ac:cxnSpMkLst>
            <pc:docMk/>
            <pc:sldMk cId="1789045704" sldId="296"/>
            <ac:cxnSpMk id="20" creationId="{18ECD78B-5A5C-40C8-A0F0-EFF0FE33A8C9}"/>
          </ac:cxnSpMkLst>
        </pc:cxnChg>
        <pc:cxnChg chg="del mod">
          <ac:chgData name="Student - Samuel Sim Wei Xuan" userId="ef0c3dc8-a5e4-49a4-a658-fa0f00c2d01f" providerId="ADAL" clId="{48A3873F-B2EB-4FBB-A7D0-B9AC1427642F}" dt="2021-11-11T12:09:01.334" v="5268" actId="478"/>
          <ac:cxnSpMkLst>
            <pc:docMk/>
            <pc:sldMk cId="1789045704" sldId="296"/>
            <ac:cxnSpMk id="31" creationId="{BE993F2A-B41B-4F67-AFA9-7DD89FBBAF40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2:09.351" v="5459" actId="20577"/>
        <pc:sldMkLst>
          <pc:docMk/>
          <pc:sldMk cId="3618280106" sldId="297"/>
        </pc:sldMkLst>
        <pc:spChg chg="del">
          <ac:chgData name="Student - Samuel Sim Wei Xuan" userId="ef0c3dc8-a5e4-49a4-a658-fa0f00c2d01f" providerId="ADAL" clId="{48A3873F-B2EB-4FBB-A7D0-B9AC1427642F}" dt="2021-11-11T12:11:04.191" v="5401" actId="478"/>
          <ac:spMkLst>
            <pc:docMk/>
            <pc:sldMk cId="3618280106" sldId="297"/>
            <ac:spMk id="15" creationId="{5CCA58F9-97ED-4DF4-B251-7423FE68D44B}"/>
          </ac:spMkLst>
        </pc:spChg>
        <pc:spChg chg="add del">
          <ac:chgData name="Student - Samuel Sim Wei Xuan" userId="ef0c3dc8-a5e4-49a4-a658-fa0f00c2d01f" providerId="ADAL" clId="{48A3873F-B2EB-4FBB-A7D0-B9AC1427642F}" dt="2021-11-11T12:11:03.605" v="5400" actId="478"/>
          <ac:spMkLst>
            <pc:docMk/>
            <pc:sldMk cId="3618280106" sldId="297"/>
            <ac:spMk id="17" creationId="{DD7E9B4B-73FD-43BB-8191-99393F0F1B29}"/>
          </ac:spMkLst>
        </pc:spChg>
        <pc:spChg chg="del">
          <ac:chgData name="Student - Samuel Sim Wei Xuan" userId="ef0c3dc8-a5e4-49a4-a658-fa0f00c2d01f" providerId="ADAL" clId="{48A3873F-B2EB-4FBB-A7D0-B9AC1427642F}" dt="2021-11-11T12:11:09.592" v="5405" actId="478"/>
          <ac:spMkLst>
            <pc:docMk/>
            <pc:sldMk cId="3618280106" sldId="297"/>
            <ac:spMk id="18" creationId="{85493AFE-8006-4431-810A-9C60968ADE91}"/>
          </ac:spMkLst>
        </pc:spChg>
        <pc:spChg chg="add del mod">
          <ac:chgData name="Student - Samuel Sim Wei Xuan" userId="ef0c3dc8-a5e4-49a4-a658-fa0f00c2d01f" providerId="ADAL" clId="{48A3873F-B2EB-4FBB-A7D0-B9AC1427642F}" dt="2021-11-11T12:11:04.673" v="5402" actId="478"/>
          <ac:spMkLst>
            <pc:docMk/>
            <pc:sldMk cId="3618280106" sldId="297"/>
            <ac:spMk id="19" creationId="{45AF0967-DB5B-4FA6-B1B8-88FCCBA6B81F}"/>
          </ac:spMkLst>
        </pc:spChg>
        <pc:spChg chg="add del mod">
          <ac:chgData name="Student - Samuel Sim Wei Xuan" userId="ef0c3dc8-a5e4-49a4-a658-fa0f00c2d01f" providerId="ADAL" clId="{48A3873F-B2EB-4FBB-A7D0-B9AC1427642F}" dt="2021-11-11T12:11:45.692" v="5436" actId="14100"/>
          <ac:spMkLst>
            <pc:docMk/>
            <pc:sldMk cId="3618280106" sldId="297"/>
            <ac:spMk id="24" creationId="{89238AEE-6EE4-459D-AA6A-3CDE8AFE5487}"/>
          </ac:spMkLst>
        </pc:spChg>
        <pc:spChg chg="add mod">
          <ac:chgData name="Student - Samuel Sim Wei Xuan" userId="ef0c3dc8-a5e4-49a4-a658-fa0f00c2d01f" providerId="ADAL" clId="{48A3873F-B2EB-4FBB-A7D0-B9AC1427642F}" dt="2021-11-11T12:12:09.351" v="5459" actId="20577"/>
          <ac:spMkLst>
            <pc:docMk/>
            <pc:sldMk cId="3618280106" sldId="297"/>
            <ac:spMk id="25" creationId="{6D140B99-F6B5-4706-AEB5-AAB47415377F}"/>
          </ac:spMkLst>
        </pc:spChg>
        <pc:spChg chg="add mod">
          <ac:chgData name="Student - Samuel Sim Wei Xuan" userId="ef0c3dc8-a5e4-49a4-a658-fa0f00c2d01f" providerId="ADAL" clId="{48A3873F-B2EB-4FBB-A7D0-B9AC1427642F}" dt="2021-11-11T12:10:48.322" v="5386"/>
          <ac:spMkLst>
            <pc:docMk/>
            <pc:sldMk cId="3618280106" sldId="297"/>
            <ac:spMk id="26" creationId="{F2A7B995-A69F-4BF4-87E6-EFF3733B7B9C}"/>
          </ac:spMkLst>
        </pc:spChg>
        <pc:picChg chg="del">
          <ac:chgData name="Student - Samuel Sim Wei Xuan" userId="ef0c3dc8-a5e4-49a4-a658-fa0f00c2d01f" providerId="ADAL" clId="{48A3873F-B2EB-4FBB-A7D0-B9AC1427642F}" dt="2021-11-11T12:10:47.338" v="5385" actId="478"/>
          <ac:picMkLst>
            <pc:docMk/>
            <pc:sldMk cId="3618280106" sldId="297"/>
            <ac:picMk id="10" creationId="{EFBDBFC3-F53B-4A6E-9A39-3F57E355128F}"/>
          </ac:picMkLst>
        </pc:picChg>
        <pc:picChg chg="add del mod">
          <ac:chgData name="Student - Samuel Sim Wei Xuan" userId="ef0c3dc8-a5e4-49a4-a658-fa0f00c2d01f" providerId="ADAL" clId="{48A3873F-B2EB-4FBB-A7D0-B9AC1427642F}" dt="2021-11-11T12:11:35.928" v="5431" actId="478"/>
          <ac:picMkLst>
            <pc:docMk/>
            <pc:sldMk cId="3618280106" sldId="297"/>
            <ac:picMk id="27" creationId="{AF7F5F92-1917-4938-B5E6-6D0306310E2E}"/>
          </ac:picMkLst>
        </pc:picChg>
        <pc:picChg chg="add mod ord">
          <ac:chgData name="Student - Samuel Sim Wei Xuan" userId="ef0c3dc8-a5e4-49a4-a658-fa0f00c2d01f" providerId="ADAL" clId="{48A3873F-B2EB-4FBB-A7D0-B9AC1427642F}" dt="2021-11-11T12:11:40.424" v="5433" actId="167"/>
          <ac:picMkLst>
            <pc:docMk/>
            <pc:sldMk cId="3618280106" sldId="297"/>
            <ac:picMk id="28" creationId="{25EE8ED9-09C4-4D44-A09A-F97A133B7E31}"/>
          </ac:picMkLst>
        </pc:picChg>
        <pc:cxnChg chg="add del mod">
          <ac:chgData name="Student - Samuel Sim Wei Xuan" userId="ef0c3dc8-a5e4-49a4-a658-fa0f00c2d01f" providerId="ADAL" clId="{48A3873F-B2EB-4FBB-A7D0-B9AC1427642F}" dt="2021-11-11T12:11:02.812" v="5399" actId="478"/>
          <ac:cxnSpMkLst>
            <pc:docMk/>
            <pc:sldMk cId="3618280106" sldId="297"/>
            <ac:cxnSpMk id="16" creationId="{17DEF92D-A3BB-447C-9C6E-51FDA52FD308}"/>
          </ac:cxnSpMkLst>
        </pc:cxnChg>
        <pc:cxnChg chg="add del mod">
          <ac:chgData name="Student - Samuel Sim Wei Xuan" userId="ef0c3dc8-a5e4-49a4-a658-fa0f00c2d01f" providerId="ADAL" clId="{48A3873F-B2EB-4FBB-A7D0-B9AC1427642F}" dt="2021-11-11T12:11:05.536" v="5403" actId="478"/>
          <ac:cxnSpMkLst>
            <pc:docMk/>
            <pc:sldMk cId="3618280106" sldId="297"/>
            <ac:cxnSpMk id="20" creationId="{18ECD78B-5A5C-40C8-A0F0-EFF0FE33A8C9}"/>
          </ac:cxnSpMkLst>
        </pc:cxnChg>
        <pc:cxnChg chg="add mod">
          <ac:chgData name="Student - Samuel Sim Wei Xuan" userId="ef0c3dc8-a5e4-49a4-a658-fa0f00c2d01f" providerId="ADAL" clId="{48A3873F-B2EB-4FBB-A7D0-B9AC1427642F}" dt="2021-11-11T12:11:45.692" v="5436" actId="14100"/>
          <ac:cxnSpMkLst>
            <pc:docMk/>
            <pc:sldMk cId="3618280106" sldId="297"/>
            <ac:cxnSpMk id="22" creationId="{D2C3836A-0FA0-431B-86F8-FB833A89537A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2:55.503" v="5462" actId="47"/>
        <pc:sldMkLst>
          <pc:docMk/>
          <pc:sldMk cId="2932175758" sldId="298"/>
        </pc:sldMkLst>
      </pc:sldChg>
      <pc:sldChg chg="delSp modSp add mod">
        <pc:chgData name="Student - Samuel Sim Wei Xuan" userId="ef0c3dc8-a5e4-49a4-a658-fa0f00c2d01f" providerId="ADAL" clId="{48A3873F-B2EB-4FBB-A7D0-B9AC1427642F}" dt="2021-11-11T12:14:58.193" v="5563" actId="20577"/>
        <pc:sldMkLst>
          <pc:docMk/>
          <pc:sldMk cId="877848020" sldId="299"/>
        </pc:sldMkLst>
        <pc:spChg chg="mod">
          <ac:chgData name="Student - Samuel Sim Wei Xuan" userId="ef0c3dc8-a5e4-49a4-a658-fa0f00c2d01f" providerId="ADAL" clId="{48A3873F-B2EB-4FBB-A7D0-B9AC1427642F}" dt="2021-11-11T12:13:53.785" v="5469" actId="14100"/>
          <ac:spMkLst>
            <pc:docMk/>
            <pc:sldMk cId="877848020" sldId="299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3:03.217" v="5463" actId="1076"/>
          <ac:spMkLst>
            <pc:docMk/>
            <pc:sldMk cId="877848020" sldId="299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4:58.193" v="5563" actId="20577"/>
          <ac:spMkLst>
            <pc:docMk/>
            <pc:sldMk cId="877848020" sldId="299"/>
            <ac:spMk id="18" creationId="{85493AFE-8006-4431-810A-9C60968ADE91}"/>
          </ac:spMkLst>
        </pc:spChg>
        <pc:spChg chg="del">
          <ac:chgData name="Student - Samuel Sim Wei Xuan" userId="ef0c3dc8-a5e4-49a4-a658-fa0f00c2d01f" providerId="ADAL" clId="{48A3873F-B2EB-4FBB-A7D0-B9AC1427642F}" dt="2021-11-11T12:13:04.979" v="5464" actId="478"/>
          <ac:spMkLst>
            <pc:docMk/>
            <pc:sldMk cId="877848020" sldId="299"/>
            <ac:spMk id="19" creationId="{45AF0967-DB5B-4FA6-B1B8-88FCCBA6B81F}"/>
          </ac:spMkLst>
        </pc:spChg>
        <pc:cxnChg chg="mod">
          <ac:chgData name="Student - Samuel Sim Wei Xuan" userId="ef0c3dc8-a5e4-49a4-a658-fa0f00c2d01f" providerId="ADAL" clId="{48A3873F-B2EB-4FBB-A7D0-B9AC1427642F}" dt="2021-11-11T12:13:53.785" v="5469" actId="14100"/>
          <ac:cxnSpMkLst>
            <pc:docMk/>
            <pc:sldMk cId="877848020" sldId="299"/>
            <ac:cxnSpMk id="16" creationId="{17DEF92D-A3BB-447C-9C6E-51FDA52FD308}"/>
          </ac:cxnSpMkLst>
        </pc:cxnChg>
        <pc:cxnChg chg="del mod">
          <ac:chgData name="Student - Samuel Sim Wei Xuan" userId="ef0c3dc8-a5e4-49a4-a658-fa0f00c2d01f" providerId="ADAL" clId="{48A3873F-B2EB-4FBB-A7D0-B9AC1427642F}" dt="2021-11-11T12:13:05.666" v="5465" actId="478"/>
          <ac:cxnSpMkLst>
            <pc:docMk/>
            <pc:sldMk cId="877848020" sldId="299"/>
            <ac:cxnSpMk id="20" creationId="{18ECD78B-5A5C-40C8-A0F0-EFF0FE33A8C9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6:52.130" v="5592" actId="14100"/>
        <pc:sldMkLst>
          <pc:docMk/>
          <pc:sldMk cId="1542098297" sldId="300"/>
        </pc:sldMkLst>
        <pc:spChg chg="mod">
          <ac:chgData name="Student - Samuel Sim Wei Xuan" userId="ef0c3dc8-a5e4-49a4-a658-fa0f00c2d01f" providerId="ADAL" clId="{48A3873F-B2EB-4FBB-A7D0-B9AC1427642F}" dt="2021-11-11T12:15:37.559" v="5570" actId="14100"/>
          <ac:spMkLst>
            <pc:docMk/>
            <pc:sldMk cId="1542098297" sldId="300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6:44.756" v="5590" actId="14100"/>
          <ac:spMkLst>
            <pc:docMk/>
            <pc:sldMk cId="1542098297" sldId="300"/>
            <ac:spMk id="17" creationId="{DD7E9B4B-73FD-43BB-8191-99393F0F1B29}"/>
          </ac:spMkLst>
        </pc:spChg>
        <pc:spChg chg="del">
          <ac:chgData name="Student - Samuel Sim Wei Xuan" userId="ef0c3dc8-a5e4-49a4-a658-fa0f00c2d01f" providerId="ADAL" clId="{48A3873F-B2EB-4FBB-A7D0-B9AC1427642F}" dt="2021-11-11T12:15:41.182" v="5572" actId="478"/>
          <ac:spMkLst>
            <pc:docMk/>
            <pc:sldMk cId="1542098297" sldId="300"/>
            <ac:spMk id="18" creationId="{85493AFE-8006-4431-810A-9C60968ADE91}"/>
          </ac:spMkLst>
        </pc:spChg>
        <pc:spChg chg="add mod">
          <ac:chgData name="Student - Samuel Sim Wei Xuan" userId="ef0c3dc8-a5e4-49a4-a658-fa0f00c2d01f" providerId="ADAL" clId="{48A3873F-B2EB-4FBB-A7D0-B9AC1427642F}" dt="2021-11-11T12:16:52.130" v="5592" actId="14100"/>
          <ac:spMkLst>
            <pc:docMk/>
            <pc:sldMk cId="1542098297" sldId="300"/>
            <ac:spMk id="19" creationId="{38BA8A97-B4E0-43D3-A775-7AB15F8CDBC5}"/>
          </ac:spMkLst>
        </pc:spChg>
        <pc:picChg chg="del">
          <ac:chgData name="Student - Samuel Sim Wei Xuan" userId="ef0c3dc8-a5e4-49a4-a658-fa0f00c2d01f" providerId="ADAL" clId="{48A3873F-B2EB-4FBB-A7D0-B9AC1427642F}" dt="2021-11-11T12:16:00.603" v="5575" actId="478"/>
          <ac:picMkLst>
            <pc:docMk/>
            <pc:sldMk cId="1542098297" sldId="300"/>
            <ac:picMk id="10" creationId="{EFBDBFC3-F53B-4A6E-9A39-3F57E355128F}"/>
          </ac:picMkLst>
        </pc:picChg>
        <pc:picChg chg="add del mod ord">
          <ac:chgData name="Student - Samuel Sim Wei Xuan" userId="ef0c3dc8-a5e4-49a4-a658-fa0f00c2d01f" providerId="ADAL" clId="{48A3873F-B2EB-4FBB-A7D0-B9AC1427642F}" dt="2021-11-11T12:16:29.609" v="5583" actId="478"/>
          <ac:picMkLst>
            <pc:docMk/>
            <pc:sldMk cId="1542098297" sldId="300"/>
            <ac:picMk id="14" creationId="{8AA8CB60-0FF1-4BA5-8EF1-1EDEB56C5DE5}"/>
          </ac:picMkLst>
        </pc:picChg>
        <pc:picChg chg="add mod ord">
          <ac:chgData name="Student - Samuel Sim Wei Xuan" userId="ef0c3dc8-a5e4-49a4-a658-fa0f00c2d01f" providerId="ADAL" clId="{48A3873F-B2EB-4FBB-A7D0-B9AC1427642F}" dt="2021-11-11T12:16:41.124" v="5589" actId="208"/>
          <ac:picMkLst>
            <pc:docMk/>
            <pc:sldMk cId="1542098297" sldId="300"/>
            <ac:picMk id="24" creationId="{17803118-E2BF-41DD-9950-E35A8AD1F346}"/>
          </ac:picMkLst>
        </pc:picChg>
        <pc:cxnChg chg="mod">
          <ac:chgData name="Student - Samuel Sim Wei Xuan" userId="ef0c3dc8-a5e4-49a4-a658-fa0f00c2d01f" providerId="ADAL" clId="{48A3873F-B2EB-4FBB-A7D0-B9AC1427642F}" dt="2021-11-11T12:16:44.756" v="5590" actId="14100"/>
          <ac:cxnSpMkLst>
            <pc:docMk/>
            <pc:sldMk cId="1542098297" sldId="300"/>
            <ac:cxnSpMk id="16" creationId="{17DEF92D-A3BB-447C-9C6E-51FDA52FD308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4:00.409" v="5471"/>
        <pc:sldMkLst>
          <pc:docMk/>
          <pc:sldMk cId="3749165038" sldId="300"/>
        </pc:sldMkLst>
      </pc:sldChg>
      <pc:sldChg chg="modSp add mod">
        <pc:chgData name="Student - Samuel Sim Wei Xuan" userId="ef0c3dc8-a5e4-49a4-a658-fa0f00c2d01f" providerId="ADAL" clId="{48A3873F-B2EB-4FBB-A7D0-B9AC1427642F}" dt="2021-11-11T12:17:47.762" v="5606"/>
        <pc:sldMkLst>
          <pc:docMk/>
          <pc:sldMk cId="1423353210" sldId="301"/>
        </pc:sldMkLst>
        <pc:spChg chg="mod">
          <ac:chgData name="Student - Samuel Sim Wei Xuan" userId="ef0c3dc8-a5e4-49a4-a658-fa0f00c2d01f" providerId="ADAL" clId="{48A3873F-B2EB-4FBB-A7D0-B9AC1427642F}" dt="2021-11-11T12:17:34.618" v="5603" actId="14100"/>
          <ac:spMkLst>
            <pc:docMk/>
            <pc:sldMk cId="1423353210" sldId="301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7:30.312" v="5600" actId="14100"/>
          <ac:spMkLst>
            <pc:docMk/>
            <pc:sldMk cId="1423353210" sldId="301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7:47.762" v="5606"/>
          <ac:spMkLst>
            <pc:docMk/>
            <pc:sldMk cId="1423353210" sldId="301"/>
            <ac:spMk id="19" creationId="{38BA8A97-B4E0-43D3-A775-7AB15F8CDBC5}"/>
          </ac:spMkLst>
        </pc:spChg>
        <pc:picChg chg="mod">
          <ac:chgData name="Student - Samuel Sim Wei Xuan" userId="ef0c3dc8-a5e4-49a4-a658-fa0f00c2d01f" providerId="ADAL" clId="{48A3873F-B2EB-4FBB-A7D0-B9AC1427642F}" dt="2021-11-11T12:17:32.244" v="5602" actId="1076"/>
          <ac:picMkLst>
            <pc:docMk/>
            <pc:sldMk cId="1423353210" sldId="301"/>
            <ac:picMk id="24" creationId="{17803118-E2BF-41DD-9950-E35A8AD1F346}"/>
          </ac:picMkLst>
        </pc:picChg>
        <pc:cxnChg chg="mod">
          <ac:chgData name="Student - Samuel Sim Wei Xuan" userId="ef0c3dc8-a5e4-49a4-a658-fa0f00c2d01f" providerId="ADAL" clId="{48A3873F-B2EB-4FBB-A7D0-B9AC1427642F}" dt="2021-11-11T12:17:34.618" v="5603" actId="14100"/>
          <ac:cxnSpMkLst>
            <pc:docMk/>
            <pc:sldMk cId="1423353210" sldId="301"/>
            <ac:cxnSpMk id="16" creationId="{17DEF92D-A3BB-447C-9C6E-51FDA52FD308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3:44:18.298" v="7278" actId="14100"/>
        <pc:sldMkLst>
          <pc:docMk/>
          <pc:sldMk cId="603628739" sldId="302"/>
        </pc:sldMkLst>
        <pc:spChg chg="add del mod">
          <ac:chgData name="Student - Samuel Sim Wei Xuan" userId="ef0c3dc8-a5e4-49a4-a658-fa0f00c2d01f" providerId="ADAL" clId="{48A3873F-B2EB-4FBB-A7D0-B9AC1427642F}" dt="2021-11-11T13:44:10.600" v="7274" actId="478"/>
          <ac:spMkLst>
            <pc:docMk/>
            <pc:sldMk cId="603628739" sldId="302"/>
            <ac:spMk id="13" creationId="{69D52426-2D49-49ED-81C9-53CDEF32D0B5}"/>
          </ac:spMkLst>
        </pc:spChg>
        <pc:spChg chg="add mod">
          <ac:chgData name="Student - Samuel Sim Wei Xuan" userId="ef0c3dc8-a5e4-49a4-a658-fa0f00c2d01f" providerId="ADAL" clId="{48A3873F-B2EB-4FBB-A7D0-B9AC1427642F}" dt="2021-11-11T13:44:08.786" v="7273" actId="14100"/>
          <ac:spMkLst>
            <pc:docMk/>
            <pc:sldMk cId="603628739" sldId="302"/>
            <ac:spMk id="14" creationId="{F0A7942B-CD95-4321-919E-EAD83AA96DA0}"/>
          </ac:spMkLst>
        </pc:spChg>
        <pc:spChg chg="add mod">
          <ac:chgData name="Student - Samuel Sim Wei Xuan" userId="ef0c3dc8-a5e4-49a4-a658-fa0f00c2d01f" providerId="ADAL" clId="{48A3873F-B2EB-4FBB-A7D0-B9AC1427642F}" dt="2021-11-11T13:44:18.298" v="7278" actId="14100"/>
          <ac:spMkLst>
            <pc:docMk/>
            <pc:sldMk cId="603628739" sldId="302"/>
            <ac:spMk id="15" creationId="{5539FE3A-4FA3-4705-BF98-8D60352920EB}"/>
          </ac:spMkLst>
        </pc:spChg>
        <pc:spChg chg="del">
          <ac:chgData name="Student - Samuel Sim Wei Xuan" userId="ef0c3dc8-a5e4-49a4-a658-fa0f00c2d01f" providerId="ADAL" clId="{48A3873F-B2EB-4FBB-A7D0-B9AC1427642F}" dt="2021-11-11T12:18:30.207" v="5613" actId="478"/>
          <ac:spMkLst>
            <pc:docMk/>
            <pc:sldMk cId="603628739" sldId="302"/>
            <ac:spMk id="15" creationId="{5CCA58F9-97ED-4DF4-B251-7423FE68D44B}"/>
          </ac:spMkLst>
        </pc:spChg>
        <pc:spChg chg="del">
          <ac:chgData name="Student - Samuel Sim Wei Xuan" userId="ef0c3dc8-a5e4-49a4-a658-fa0f00c2d01f" providerId="ADAL" clId="{48A3873F-B2EB-4FBB-A7D0-B9AC1427642F}" dt="2021-11-11T12:18:31.590" v="5616" actId="478"/>
          <ac:spMkLst>
            <pc:docMk/>
            <pc:sldMk cId="603628739" sldId="302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9:38.574" v="5860" actId="1076"/>
          <ac:spMkLst>
            <pc:docMk/>
            <pc:sldMk cId="603628739" sldId="302"/>
            <ac:spMk id="19" creationId="{38BA8A97-B4E0-43D3-A775-7AB15F8CDBC5}"/>
          </ac:spMkLst>
        </pc:spChg>
        <pc:picChg chg="del">
          <ac:chgData name="Student - Samuel Sim Wei Xuan" userId="ef0c3dc8-a5e4-49a4-a658-fa0f00c2d01f" providerId="ADAL" clId="{48A3873F-B2EB-4FBB-A7D0-B9AC1427642F}" dt="2021-11-11T12:18:13.390" v="5608" actId="478"/>
          <ac:picMkLst>
            <pc:docMk/>
            <pc:sldMk cId="603628739" sldId="302"/>
            <ac:picMk id="7" creationId="{C241C3BE-F4BF-4193-91A3-4B885F574906}"/>
          </ac:picMkLst>
        </pc:picChg>
        <pc:picChg chg="add mod">
          <ac:chgData name="Student - Samuel Sim Wei Xuan" userId="ef0c3dc8-a5e4-49a4-a658-fa0f00c2d01f" providerId="ADAL" clId="{48A3873F-B2EB-4FBB-A7D0-B9AC1427642F}" dt="2021-11-11T12:18:40.867" v="5622" actId="1076"/>
          <ac:picMkLst>
            <pc:docMk/>
            <pc:sldMk cId="603628739" sldId="302"/>
            <ac:picMk id="8" creationId="{E5A9DBF4-8DA4-433F-82A0-A8AF00EB7493}"/>
          </ac:picMkLst>
        </pc:picChg>
        <pc:picChg chg="add mod">
          <ac:chgData name="Student - Samuel Sim Wei Xuan" userId="ef0c3dc8-a5e4-49a4-a658-fa0f00c2d01f" providerId="ADAL" clId="{48A3873F-B2EB-4FBB-A7D0-B9AC1427642F}" dt="2021-11-11T13:43:52.977" v="7266" actId="1076"/>
          <ac:picMkLst>
            <pc:docMk/>
            <pc:sldMk cId="603628739" sldId="302"/>
            <ac:picMk id="10" creationId="{0781F422-014C-486A-B702-8A7BAD95F0AE}"/>
          </ac:picMkLst>
        </pc:picChg>
        <pc:picChg chg="add mod">
          <ac:chgData name="Student - Samuel Sim Wei Xuan" userId="ef0c3dc8-a5e4-49a4-a658-fa0f00c2d01f" providerId="ADAL" clId="{48A3873F-B2EB-4FBB-A7D0-B9AC1427642F}" dt="2021-11-11T12:18:39.276" v="5621" actId="571"/>
          <ac:picMkLst>
            <pc:docMk/>
            <pc:sldMk cId="603628739" sldId="302"/>
            <ac:picMk id="20" creationId="{5243E889-EA4F-4F52-9D3F-26A1102FE848}"/>
          </ac:picMkLst>
        </pc:picChg>
        <pc:picChg chg="add mod">
          <ac:chgData name="Student - Samuel Sim Wei Xuan" userId="ef0c3dc8-a5e4-49a4-a658-fa0f00c2d01f" providerId="ADAL" clId="{48A3873F-B2EB-4FBB-A7D0-B9AC1427642F}" dt="2021-11-11T12:18:39.276" v="5621" actId="571"/>
          <ac:picMkLst>
            <pc:docMk/>
            <pc:sldMk cId="603628739" sldId="302"/>
            <ac:picMk id="22" creationId="{637434D7-4B3F-4820-874D-8521FCC587EE}"/>
          </ac:picMkLst>
        </pc:picChg>
        <pc:picChg chg="del">
          <ac:chgData name="Student - Samuel Sim Wei Xuan" userId="ef0c3dc8-a5e4-49a4-a658-fa0f00c2d01f" providerId="ADAL" clId="{48A3873F-B2EB-4FBB-A7D0-B9AC1427642F}" dt="2021-11-11T12:18:30.872" v="5615" actId="478"/>
          <ac:picMkLst>
            <pc:docMk/>
            <pc:sldMk cId="603628739" sldId="302"/>
            <ac:picMk id="24" creationId="{17803118-E2BF-41DD-9950-E35A8AD1F346}"/>
          </ac:picMkLst>
        </pc:picChg>
        <pc:cxnChg chg="del mod">
          <ac:chgData name="Student - Samuel Sim Wei Xuan" userId="ef0c3dc8-a5e4-49a4-a658-fa0f00c2d01f" providerId="ADAL" clId="{48A3873F-B2EB-4FBB-A7D0-B9AC1427642F}" dt="2021-11-11T12:18:30.564" v="5614" actId="478"/>
          <ac:cxnSpMkLst>
            <pc:docMk/>
            <pc:sldMk cId="603628739" sldId="302"/>
            <ac:cxnSpMk id="16" creationId="{17DEF92D-A3BB-447C-9C6E-51FDA52FD308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7:37.330" v="5605"/>
        <pc:sldMkLst>
          <pc:docMk/>
          <pc:sldMk cId="2172149653" sldId="302"/>
        </pc:sldMkLst>
      </pc:sldChg>
      <pc:sldChg chg="addSp delSp modSp add mod">
        <pc:chgData name="Student - Samuel Sim Wei Xuan" userId="ef0c3dc8-a5e4-49a4-a658-fa0f00c2d01f" providerId="ADAL" clId="{48A3873F-B2EB-4FBB-A7D0-B9AC1427642F}" dt="2021-11-11T12:29:52.727" v="5898" actId="732"/>
        <pc:sldMkLst>
          <pc:docMk/>
          <pc:sldMk cId="3494527828" sldId="303"/>
        </pc:sldMkLst>
        <pc:picChg chg="del">
          <ac:chgData name="Student - Samuel Sim Wei Xuan" userId="ef0c3dc8-a5e4-49a4-a658-fa0f00c2d01f" providerId="ADAL" clId="{48A3873F-B2EB-4FBB-A7D0-B9AC1427642F}" dt="2021-11-11T12:29:20.091" v="5888" actId="478"/>
          <ac:picMkLst>
            <pc:docMk/>
            <pc:sldMk cId="3494527828" sldId="303"/>
            <ac:picMk id="7" creationId="{1D174241-77D0-49B8-B9A0-4B634137265A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29:52.727" v="5898" actId="732"/>
          <ac:picMkLst>
            <pc:docMk/>
            <pc:sldMk cId="3494527828" sldId="303"/>
            <ac:picMk id="8" creationId="{A5D25376-70D4-44B3-A486-047EBBA05A36}"/>
          </ac:picMkLst>
        </pc:picChg>
      </pc:sldChg>
      <pc:sldChg chg="delSp modSp add mod ord">
        <pc:chgData name="Student - Samuel Sim Wei Xuan" userId="ef0c3dc8-a5e4-49a4-a658-fa0f00c2d01f" providerId="ADAL" clId="{48A3873F-B2EB-4FBB-A7D0-B9AC1427642F}" dt="2021-11-11T12:33:55.166" v="6107" actId="14100"/>
        <pc:sldMkLst>
          <pc:docMk/>
          <pc:sldMk cId="1961169747" sldId="304"/>
        </pc:sldMkLst>
        <pc:spChg chg="mod">
          <ac:chgData name="Student - Samuel Sim Wei Xuan" userId="ef0c3dc8-a5e4-49a4-a658-fa0f00c2d01f" providerId="ADAL" clId="{48A3873F-B2EB-4FBB-A7D0-B9AC1427642F}" dt="2021-11-11T12:33:09.379" v="5907" actId="1076"/>
          <ac:spMkLst>
            <pc:docMk/>
            <pc:sldMk cId="1961169747" sldId="304"/>
            <ac:spMk id="15" creationId="{7335536E-5CE8-49D2-92FA-358B0A582D9D}"/>
          </ac:spMkLst>
        </pc:spChg>
        <pc:spChg chg="del">
          <ac:chgData name="Student - Samuel Sim Wei Xuan" userId="ef0c3dc8-a5e4-49a4-a658-fa0f00c2d01f" providerId="ADAL" clId="{48A3873F-B2EB-4FBB-A7D0-B9AC1427642F}" dt="2021-11-11T12:33:45.443" v="6103" actId="478"/>
          <ac:spMkLst>
            <pc:docMk/>
            <pc:sldMk cId="1961169747" sldId="304"/>
            <ac:spMk id="27" creationId="{A3DACDC2-A51C-4488-8949-CE605E41021E}"/>
          </ac:spMkLst>
        </pc:spChg>
        <pc:spChg chg="mod">
          <ac:chgData name="Student - Samuel Sim Wei Xuan" userId="ef0c3dc8-a5e4-49a4-a658-fa0f00c2d01f" providerId="ADAL" clId="{48A3873F-B2EB-4FBB-A7D0-B9AC1427642F}" dt="2021-11-11T12:33:55.166" v="6107" actId="14100"/>
          <ac:spMkLst>
            <pc:docMk/>
            <pc:sldMk cId="1961169747" sldId="304"/>
            <ac:spMk id="31" creationId="{275C91D8-82CA-4509-9ACB-E1C1AE043B5E}"/>
          </ac:spMkLst>
        </pc:spChg>
        <pc:spChg chg="mod">
          <ac:chgData name="Student - Samuel Sim Wei Xuan" userId="ef0c3dc8-a5e4-49a4-a658-fa0f00c2d01f" providerId="ADAL" clId="{48A3873F-B2EB-4FBB-A7D0-B9AC1427642F}" dt="2021-11-11T12:33:14.223" v="5910" actId="14100"/>
          <ac:spMkLst>
            <pc:docMk/>
            <pc:sldMk cId="1961169747" sldId="304"/>
            <ac:spMk id="38" creationId="{B73CFCF8-A2E7-464F-A8BD-1EFA22CDFBDB}"/>
          </ac:spMkLst>
        </pc:spChg>
        <pc:picChg chg="del">
          <ac:chgData name="Student - Samuel Sim Wei Xuan" userId="ef0c3dc8-a5e4-49a4-a658-fa0f00c2d01f" providerId="ADAL" clId="{48A3873F-B2EB-4FBB-A7D0-B9AC1427642F}" dt="2021-11-11T12:33:44.248" v="6102" actId="478"/>
          <ac:picMkLst>
            <pc:docMk/>
            <pc:sldMk cId="1961169747" sldId="304"/>
            <ac:picMk id="14" creationId="{F96E851C-0FA0-4BCA-AD4B-AC250771093E}"/>
          </ac:picMkLst>
        </pc:picChg>
        <pc:picChg chg="mod">
          <ac:chgData name="Student - Samuel Sim Wei Xuan" userId="ef0c3dc8-a5e4-49a4-a658-fa0f00c2d01f" providerId="ADAL" clId="{48A3873F-B2EB-4FBB-A7D0-B9AC1427642F}" dt="2021-11-11T12:33:48.101" v="6105" actId="14100"/>
          <ac:picMkLst>
            <pc:docMk/>
            <pc:sldMk cId="1961169747" sldId="304"/>
            <ac:picMk id="34" creationId="{12488729-3FC7-46F8-AE95-6920D7B60320}"/>
          </ac:picMkLst>
        </pc:picChg>
        <pc:cxnChg chg="del mod">
          <ac:chgData name="Student - Samuel Sim Wei Xuan" userId="ef0c3dc8-a5e4-49a4-a658-fa0f00c2d01f" providerId="ADAL" clId="{48A3873F-B2EB-4FBB-A7D0-B9AC1427642F}" dt="2021-11-11T12:33:46.373" v="6104" actId="478"/>
          <ac:cxnSpMkLst>
            <pc:docMk/>
            <pc:sldMk cId="1961169747" sldId="304"/>
            <ac:cxnSpMk id="25" creationId="{7A835168-42DA-402A-9779-23BB3302B089}"/>
          </ac:cxnSpMkLst>
        </pc:cxnChg>
      </pc:sldChg>
      <pc:sldChg chg="delSp modSp add mod">
        <pc:chgData name="Student - Samuel Sim Wei Xuan" userId="ef0c3dc8-a5e4-49a4-a658-fa0f00c2d01f" providerId="ADAL" clId="{48A3873F-B2EB-4FBB-A7D0-B9AC1427642F}" dt="2021-11-11T12:34:49.638" v="6189" actId="1076"/>
        <pc:sldMkLst>
          <pc:docMk/>
          <pc:sldMk cId="2390096631" sldId="305"/>
        </pc:sldMkLst>
        <pc:spChg chg="mod">
          <ac:chgData name="Student - Samuel Sim Wei Xuan" userId="ef0c3dc8-a5e4-49a4-a658-fa0f00c2d01f" providerId="ADAL" clId="{48A3873F-B2EB-4FBB-A7D0-B9AC1427642F}" dt="2021-11-11T12:34:43.112" v="6185" actId="14100"/>
          <ac:spMkLst>
            <pc:docMk/>
            <pc:sldMk cId="2390096631" sldId="305"/>
            <ac:spMk id="11" creationId="{C095C119-043D-45BD-96F2-38EBDC6D9F09}"/>
          </ac:spMkLst>
        </pc:spChg>
        <pc:spChg chg="mod">
          <ac:chgData name="Student - Samuel Sim Wei Xuan" userId="ef0c3dc8-a5e4-49a4-a658-fa0f00c2d01f" providerId="ADAL" clId="{48A3873F-B2EB-4FBB-A7D0-B9AC1427642F}" dt="2021-11-11T12:34:49.638" v="6189" actId="1076"/>
          <ac:spMkLst>
            <pc:docMk/>
            <pc:sldMk cId="2390096631" sldId="305"/>
            <ac:spMk id="13" creationId="{04BAFEE1-28F6-4334-AE41-44EB3C2E9607}"/>
          </ac:spMkLst>
        </pc:spChg>
        <pc:spChg chg="del">
          <ac:chgData name="Student - Samuel Sim Wei Xuan" userId="ef0c3dc8-a5e4-49a4-a658-fa0f00c2d01f" providerId="ADAL" clId="{48A3873F-B2EB-4FBB-A7D0-B9AC1427642F}" dt="2021-11-11T12:34:37.247" v="6180" actId="478"/>
          <ac:spMkLst>
            <pc:docMk/>
            <pc:sldMk cId="2390096631" sldId="305"/>
            <ac:spMk id="16" creationId="{00CE27C8-02F4-4397-85DC-AFEDBAE079C2}"/>
          </ac:spMkLst>
        </pc:spChg>
        <pc:spChg chg="del">
          <ac:chgData name="Student - Samuel Sim Wei Xuan" userId="ef0c3dc8-a5e4-49a4-a658-fa0f00c2d01f" providerId="ADAL" clId="{48A3873F-B2EB-4FBB-A7D0-B9AC1427642F}" dt="2021-11-11T12:34:44.584" v="6186" actId="478"/>
          <ac:spMkLst>
            <pc:docMk/>
            <pc:sldMk cId="2390096631" sldId="305"/>
            <ac:spMk id="18" creationId="{48804BCA-0E44-4369-95B7-333E38915C51}"/>
          </ac:spMkLst>
        </pc:spChg>
        <pc:spChg chg="del">
          <ac:chgData name="Student - Samuel Sim Wei Xuan" userId="ef0c3dc8-a5e4-49a4-a658-fa0f00c2d01f" providerId="ADAL" clId="{48A3873F-B2EB-4FBB-A7D0-B9AC1427642F}" dt="2021-11-11T12:34:39.408" v="6183" actId="478"/>
          <ac:spMkLst>
            <pc:docMk/>
            <pc:sldMk cId="2390096631" sldId="305"/>
            <ac:spMk id="24" creationId="{B6265BDF-0946-4CEE-9889-D92F12310E5E}"/>
          </ac:spMkLst>
        </pc:spChg>
        <pc:picChg chg="del">
          <ac:chgData name="Student - Samuel Sim Wei Xuan" userId="ef0c3dc8-a5e4-49a4-a658-fa0f00c2d01f" providerId="ADAL" clId="{48A3873F-B2EB-4FBB-A7D0-B9AC1427642F}" dt="2021-11-11T12:34:36.538" v="6179" actId="478"/>
          <ac:picMkLst>
            <pc:docMk/>
            <pc:sldMk cId="2390096631" sldId="305"/>
            <ac:picMk id="9" creationId="{0444AC36-E9DA-43D0-8CDF-9F39D1D80118}"/>
          </ac:picMkLst>
        </pc:picChg>
        <pc:picChg chg="del">
          <ac:chgData name="Student - Samuel Sim Wei Xuan" userId="ef0c3dc8-a5e4-49a4-a658-fa0f00c2d01f" providerId="ADAL" clId="{48A3873F-B2EB-4FBB-A7D0-B9AC1427642F}" dt="2021-11-11T12:34:36.272" v="6178" actId="478"/>
          <ac:picMkLst>
            <pc:docMk/>
            <pc:sldMk cId="2390096631" sldId="305"/>
            <ac:picMk id="17" creationId="{1F7CECF8-5EDA-4EE0-B5B0-0E3FEFA8BDC0}"/>
          </ac:picMkLst>
        </pc:picChg>
        <pc:cxnChg chg="del mod">
          <ac:chgData name="Student - Samuel Sim Wei Xuan" userId="ef0c3dc8-a5e4-49a4-a658-fa0f00c2d01f" providerId="ADAL" clId="{48A3873F-B2EB-4FBB-A7D0-B9AC1427642F}" dt="2021-11-11T12:34:37.661" v="6181" actId="478"/>
          <ac:cxnSpMkLst>
            <pc:docMk/>
            <pc:sldMk cId="2390096631" sldId="305"/>
            <ac:cxnSpMk id="14" creationId="{D292EB1A-4A0A-461C-89F5-ECD88D37F29E}"/>
          </ac:cxnSpMkLst>
        </pc:cxnChg>
        <pc:cxnChg chg="del mod">
          <ac:chgData name="Student - Samuel Sim Wei Xuan" userId="ef0c3dc8-a5e4-49a4-a658-fa0f00c2d01f" providerId="ADAL" clId="{48A3873F-B2EB-4FBB-A7D0-B9AC1427642F}" dt="2021-11-11T12:34:38.508" v="6182" actId="478"/>
          <ac:cxnSpMkLst>
            <pc:docMk/>
            <pc:sldMk cId="2390096631" sldId="305"/>
            <ac:cxnSpMk id="22" creationId="{21FCE54F-9CFD-4947-897E-BFB573F6FCA4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44:27.382" v="6932" actId="20577"/>
        <pc:sldMkLst>
          <pc:docMk/>
          <pc:sldMk cId="4100532031" sldId="306"/>
        </pc:sldMkLst>
        <pc:spChg chg="del">
          <ac:chgData name="Student - Samuel Sim Wei Xuan" userId="ef0c3dc8-a5e4-49a4-a658-fa0f00c2d01f" providerId="ADAL" clId="{48A3873F-B2EB-4FBB-A7D0-B9AC1427642F}" dt="2021-11-11T12:37:17.889" v="6221" actId="478"/>
          <ac:spMkLst>
            <pc:docMk/>
            <pc:sldMk cId="4100532031" sldId="306"/>
            <ac:spMk id="18" creationId="{5CCDDE90-6881-4AD8-9E55-1FD8B3A1A4A6}"/>
          </ac:spMkLst>
        </pc:spChg>
        <pc:spChg chg="del">
          <ac:chgData name="Student - Samuel Sim Wei Xuan" userId="ef0c3dc8-a5e4-49a4-a658-fa0f00c2d01f" providerId="ADAL" clId="{48A3873F-B2EB-4FBB-A7D0-B9AC1427642F}" dt="2021-11-11T12:37:19.609" v="6224" actId="478"/>
          <ac:spMkLst>
            <pc:docMk/>
            <pc:sldMk cId="4100532031" sldId="306"/>
            <ac:spMk id="20" creationId="{A2C22C8D-12F8-4B61-ACDC-3CCF94702A0C}"/>
          </ac:spMkLst>
        </pc:spChg>
        <pc:spChg chg="mod">
          <ac:chgData name="Student - Samuel Sim Wei Xuan" userId="ef0c3dc8-a5e4-49a4-a658-fa0f00c2d01f" providerId="ADAL" clId="{48A3873F-B2EB-4FBB-A7D0-B9AC1427642F}" dt="2021-11-11T12:40:29.454" v="6698" actId="20577"/>
          <ac:spMkLst>
            <pc:docMk/>
            <pc:sldMk cId="4100532031" sldId="306"/>
            <ac:spMk id="21" creationId="{324733AC-C6C2-4D53-BFA7-D64FE8432D89}"/>
          </ac:spMkLst>
        </pc:spChg>
        <pc:spChg chg="del">
          <ac:chgData name="Student - Samuel Sim Wei Xuan" userId="ef0c3dc8-a5e4-49a4-a658-fa0f00c2d01f" providerId="ADAL" clId="{48A3873F-B2EB-4FBB-A7D0-B9AC1427642F}" dt="2021-11-11T12:37:18.976" v="6223" actId="478"/>
          <ac:spMkLst>
            <pc:docMk/>
            <pc:sldMk cId="4100532031" sldId="306"/>
            <ac:spMk id="32" creationId="{20EDAD74-6009-4199-9D60-AC2871039F21}"/>
          </ac:spMkLst>
        </pc:spChg>
        <pc:spChg chg="del">
          <ac:chgData name="Student - Samuel Sim Wei Xuan" userId="ef0c3dc8-a5e4-49a4-a658-fa0f00c2d01f" providerId="ADAL" clId="{48A3873F-B2EB-4FBB-A7D0-B9AC1427642F}" dt="2021-11-11T12:37:18.206" v="6222" actId="478"/>
          <ac:spMkLst>
            <pc:docMk/>
            <pc:sldMk cId="4100532031" sldId="306"/>
            <ac:spMk id="35" creationId="{F27A5DD2-5A5F-400F-95A0-F3AF25599F6A}"/>
          </ac:spMkLst>
        </pc:spChg>
        <pc:spChg chg="del">
          <ac:chgData name="Student - Samuel Sim Wei Xuan" userId="ef0c3dc8-a5e4-49a4-a658-fa0f00c2d01f" providerId="ADAL" clId="{48A3873F-B2EB-4FBB-A7D0-B9AC1427642F}" dt="2021-11-11T12:36:51.647" v="6220" actId="478"/>
          <ac:spMkLst>
            <pc:docMk/>
            <pc:sldMk cId="4100532031" sldId="306"/>
            <ac:spMk id="40" creationId="{F39EE42F-B00F-408A-95DE-4FE698567BA6}"/>
          </ac:spMkLst>
        </pc:spChg>
        <pc:spChg chg="del mod">
          <ac:chgData name="Student - Samuel Sim Wei Xuan" userId="ef0c3dc8-a5e4-49a4-a658-fa0f00c2d01f" providerId="ADAL" clId="{48A3873F-B2EB-4FBB-A7D0-B9AC1427642F}" dt="2021-11-11T12:40:40.557" v="6719" actId="478"/>
          <ac:spMkLst>
            <pc:docMk/>
            <pc:sldMk cId="4100532031" sldId="306"/>
            <ac:spMk id="41" creationId="{A85194D2-393A-4139-827D-6220D012768E}"/>
          </ac:spMkLst>
        </pc:spChg>
        <pc:spChg chg="mod">
          <ac:chgData name="Student - Samuel Sim Wei Xuan" userId="ef0c3dc8-a5e4-49a4-a658-fa0f00c2d01f" providerId="ADAL" clId="{48A3873F-B2EB-4FBB-A7D0-B9AC1427642F}" dt="2021-11-11T12:44:27.382" v="6932" actId="20577"/>
          <ac:spMkLst>
            <pc:docMk/>
            <pc:sldMk cId="4100532031" sldId="306"/>
            <ac:spMk id="46" creationId="{271F1A6A-C3F3-490A-BEB4-E88D5C053F21}"/>
          </ac:spMkLst>
        </pc:spChg>
        <pc:grpChg chg="del">
          <ac:chgData name="Student - Samuel Sim Wei Xuan" userId="ef0c3dc8-a5e4-49a4-a658-fa0f00c2d01f" providerId="ADAL" clId="{48A3873F-B2EB-4FBB-A7D0-B9AC1427642F}" dt="2021-11-11T12:36:51.362" v="6219" actId="478"/>
          <ac:grpSpMkLst>
            <pc:docMk/>
            <pc:sldMk cId="4100532031" sldId="306"/>
            <ac:grpSpMk id="15" creationId="{5C37597C-83D1-40A0-830A-16683B5595A7}"/>
          </ac:grpSpMkLst>
        </pc:grpChg>
        <pc:picChg chg="add mod modCrop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7" creationId="{E0D61D62-EDEC-4964-928B-E99E352E182D}"/>
          </ac:picMkLst>
        </pc:picChg>
        <pc:picChg chg="add mod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10" creationId="{86132610-9DB5-4C40-AC40-190DDC4CA6D1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16" creationId="{E20B2698-408E-4AFE-951C-B0F53E9A9488}"/>
          </ac:picMkLst>
        </pc:picChg>
        <pc:picChg chg="del">
          <ac:chgData name="Student - Samuel Sim Wei Xuan" userId="ef0c3dc8-a5e4-49a4-a658-fa0f00c2d01f" providerId="ADAL" clId="{48A3873F-B2EB-4FBB-A7D0-B9AC1427642F}" dt="2021-11-11T12:36:50.726" v="6218" actId="478"/>
          <ac:picMkLst>
            <pc:docMk/>
            <pc:sldMk cId="4100532031" sldId="306"/>
            <ac:picMk id="49" creationId="{F376AEF0-2433-4372-8E75-B88AC1AC404D}"/>
          </ac:picMkLst>
        </pc:picChg>
        <pc:cxnChg chg="del mod">
          <ac:chgData name="Student - Samuel Sim Wei Xuan" userId="ef0c3dc8-a5e4-49a4-a658-fa0f00c2d01f" providerId="ADAL" clId="{48A3873F-B2EB-4FBB-A7D0-B9AC1427642F}" dt="2021-11-11T12:37:19.892" v="6225" actId="478"/>
          <ac:cxnSpMkLst>
            <pc:docMk/>
            <pc:sldMk cId="4100532031" sldId="306"/>
            <ac:cxnSpMk id="19" creationId="{A843E8A8-00A1-4029-9994-A666C339AC44}"/>
          </ac:cxnSpMkLst>
        </pc:cxnChg>
        <pc:cxnChg chg="del mod">
          <ac:chgData name="Student - Samuel Sim Wei Xuan" userId="ef0c3dc8-a5e4-49a4-a658-fa0f00c2d01f" providerId="ADAL" clId="{48A3873F-B2EB-4FBB-A7D0-B9AC1427642F}" dt="2021-11-11T12:37:20.300" v="6226" actId="478"/>
          <ac:cxnSpMkLst>
            <pc:docMk/>
            <pc:sldMk cId="4100532031" sldId="306"/>
            <ac:cxnSpMk id="33" creationId="{D1D620DB-3489-4D53-A817-F8437F9006A7}"/>
          </ac:cxnSpMkLst>
        </pc:cxnChg>
        <pc:cxnChg chg="del mod">
          <ac:chgData name="Student - Samuel Sim Wei Xuan" userId="ef0c3dc8-a5e4-49a4-a658-fa0f00c2d01f" providerId="ADAL" clId="{48A3873F-B2EB-4FBB-A7D0-B9AC1427642F}" dt="2021-11-11T12:37:20.977" v="6227" actId="478"/>
          <ac:cxnSpMkLst>
            <pc:docMk/>
            <pc:sldMk cId="4100532031" sldId="306"/>
            <ac:cxnSpMk id="36" creationId="{ECDC16EA-5A58-4EDA-9023-D3342212B44B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3:43:37.035" v="7262" actId="14100"/>
        <pc:sldMkLst>
          <pc:docMk/>
          <pc:sldMk cId="2673260236" sldId="307"/>
        </pc:sldMkLst>
        <pc:spChg chg="add mod">
          <ac:chgData name="Student - Samuel Sim Wei Xuan" userId="ef0c3dc8-a5e4-49a4-a658-fa0f00c2d01f" providerId="ADAL" clId="{48A3873F-B2EB-4FBB-A7D0-B9AC1427642F}" dt="2021-11-11T13:43:26.429" v="7258" actId="1076"/>
          <ac:spMkLst>
            <pc:docMk/>
            <pc:sldMk cId="2673260236" sldId="307"/>
            <ac:spMk id="18" creationId="{F3AA353C-090F-4327-9909-C50A764E1A6C}"/>
          </ac:spMkLst>
        </pc:spChg>
        <pc:spChg chg="mod">
          <ac:chgData name="Student - Samuel Sim Wei Xuan" userId="ef0c3dc8-a5e4-49a4-a658-fa0f00c2d01f" providerId="ADAL" clId="{48A3873F-B2EB-4FBB-A7D0-B9AC1427642F}" dt="2021-11-11T13:43:03.462" v="7248" actId="20577"/>
          <ac:spMkLst>
            <pc:docMk/>
            <pc:sldMk cId="2673260236" sldId="307"/>
            <ac:spMk id="19" creationId="{38BA8A97-B4E0-43D3-A775-7AB15F8CDBC5}"/>
          </ac:spMkLst>
        </pc:spChg>
        <pc:spChg chg="mod">
          <ac:chgData name="Student - Samuel Sim Wei Xuan" userId="ef0c3dc8-a5e4-49a4-a658-fa0f00c2d01f" providerId="ADAL" clId="{48A3873F-B2EB-4FBB-A7D0-B9AC1427642F}" dt="2021-11-11T13:34:20.479" v="6991" actId="20577"/>
          <ac:spMkLst>
            <pc:docMk/>
            <pc:sldMk cId="2673260236" sldId="30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13:43:37.035" v="7262" actId="14100"/>
          <ac:spMkLst>
            <pc:docMk/>
            <pc:sldMk cId="2673260236" sldId="307"/>
            <ac:spMk id="22" creationId="{675E521D-42F3-487E-A63A-88D540B62E83}"/>
          </ac:spMkLst>
        </pc:spChg>
        <pc:picChg chg="add mod ord modCrop">
          <ac:chgData name="Student - Samuel Sim Wei Xuan" userId="ef0c3dc8-a5e4-49a4-a658-fa0f00c2d01f" providerId="ADAL" clId="{48A3873F-B2EB-4FBB-A7D0-B9AC1427642F}" dt="2021-11-11T13:42:04.206" v="7025" actId="554"/>
          <ac:picMkLst>
            <pc:docMk/>
            <pc:sldMk cId="2673260236" sldId="307"/>
            <ac:picMk id="7" creationId="{AFE3616F-D02C-4F07-B784-FF67E3250D7D}"/>
          </ac:picMkLst>
        </pc:picChg>
        <pc:picChg chg="del">
          <ac:chgData name="Student - Samuel Sim Wei Xuan" userId="ef0c3dc8-a5e4-49a4-a658-fa0f00c2d01f" providerId="ADAL" clId="{48A3873F-B2EB-4FBB-A7D0-B9AC1427642F}" dt="2021-11-11T13:34:24.533" v="6993" actId="478"/>
          <ac:picMkLst>
            <pc:docMk/>
            <pc:sldMk cId="2673260236" sldId="307"/>
            <ac:picMk id="8" creationId="{E5A9DBF4-8DA4-433F-82A0-A8AF00EB7493}"/>
          </ac:picMkLst>
        </pc:picChg>
        <pc:picChg chg="del">
          <ac:chgData name="Student - Samuel Sim Wei Xuan" userId="ef0c3dc8-a5e4-49a4-a658-fa0f00c2d01f" providerId="ADAL" clId="{48A3873F-B2EB-4FBB-A7D0-B9AC1427642F}" dt="2021-11-11T13:34:24.269" v="6992" actId="478"/>
          <ac:picMkLst>
            <pc:docMk/>
            <pc:sldMk cId="2673260236" sldId="307"/>
            <ac:picMk id="10" creationId="{0781F422-014C-486A-B702-8A7BAD95F0AE}"/>
          </ac:picMkLst>
        </pc:picChg>
        <pc:picChg chg="add mod">
          <ac:chgData name="Student - Samuel Sim Wei Xuan" userId="ef0c3dc8-a5e4-49a4-a658-fa0f00c2d01f" providerId="ADAL" clId="{48A3873F-B2EB-4FBB-A7D0-B9AC1427642F}" dt="2021-11-11T13:42:06.112" v="7026" actId="1076"/>
          <ac:picMkLst>
            <pc:docMk/>
            <pc:sldMk cId="2673260236" sldId="307"/>
            <ac:picMk id="11" creationId="{982BCBF8-B3B4-442A-83E7-F210F8A4AAA8}"/>
          </ac:picMkLst>
        </pc:picChg>
        <pc:picChg chg="add mod">
          <ac:chgData name="Student - Samuel Sim Wei Xuan" userId="ef0c3dc8-a5e4-49a4-a658-fa0f00c2d01f" providerId="ADAL" clId="{48A3873F-B2EB-4FBB-A7D0-B9AC1427642F}" dt="2021-11-11T13:42:02.960" v="7024" actId="571"/>
          <ac:picMkLst>
            <pc:docMk/>
            <pc:sldMk cId="2673260236" sldId="307"/>
            <ac:picMk id="16" creationId="{211DB1F3-6EF6-4F17-8985-FBEDDF62C652}"/>
          </ac:picMkLst>
        </pc:picChg>
        <pc:picChg chg="add mod">
          <ac:chgData name="Student - Samuel Sim Wei Xuan" userId="ef0c3dc8-a5e4-49a4-a658-fa0f00c2d01f" providerId="ADAL" clId="{48A3873F-B2EB-4FBB-A7D0-B9AC1427642F}" dt="2021-11-11T13:42:02.960" v="7024" actId="571"/>
          <ac:picMkLst>
            <pc:docMk/>
            <pc:sldMk cId="2673260236" sldId="307"/>
            <ac:picMk id="17" creationId="{58D667B3-1BC0-4C88-B58D-4A598D6D70EF}"/>
          </ac:picMkLst>
        </pc:picChg>
        <pc:cxnChg chg="add mod">
          <ac:chgData name="Student - Samuel Sim Wei Xuan" userId="ef0c3dc8-a5e4-49a4-a658-fa0f00c2d01f" providerId="ADAL" clId="{48A3873F-B2EB-4FBB-A7D0-B9AC1427642F}" dt="2021-11-11T13:43:37.035" v="7262" actId="14100"/>
          <ac:cxnSpMkLst>
            <pc:docMk/>
            <pc:sldMk cId="2673260236" sldId="307"/>
            <ac:cxnSpMk id="20" creationId="{30C04A84-6E6B-42F2-8964-A3A24C27DDD5}"/>
          </ac:cxnSpMkLst>
        </pc:cxnChg>
      </pc:sldChg>
      <pc:sldMasterChg chg="setBg modSldLayout">
        <pc:chgData name="Student - Samuel Sim Wei Xuan" userId="ef0c3dc8-a5e4-49a4-a658-fa0f00c2d01f" providerId="ADAL" clId="{48A3873F-B2EB-4FBB-A7D0-B9AC1427642F}" dt="2021-11-11T06:40:52.403" v="33"/>
        <pc:sldMasterMkLst>
          <pc:docMk/>
          <pc:sldMasterMk cId="496954076" sldId="2147483648"/>
        </pc:sldMasterMkLst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554183382" sldId="2147483649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929339516" sldId="2147483650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961774281" sldId="2147483651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089362293" sldId="2147483652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4180472795" sldId="2147483653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003970721" sldId="2147483654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478391886" sldId="2147483655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451495447" sldId="2147483656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846337097" sldId="2147483657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575570846" sldId="2147483658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71042400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26D3-1719-47C1-BC15-071E72CD164A}" type="datetimeFigureOut">
              <a:rPr lang="en-SG" smtClean="0"/>
              <a:t>21/11/2021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B17E1-D6F7-4DC2-BFD2-06E66AAA29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03B-F838-4280-B6D2-3F69278D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4274-958A-4395-8FA2-6EDF2CB6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FEE4-9C3D-43F3-BB4C-290E777C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7658-EFA9-40C7-AC64-A737E1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4984-7044-416A-AC33-9CC4D8B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AB7-DFC5-4D47-BA51-7D4CD88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9217-34BD-4C3B-88AE-118B3147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DB3-9D7C-453C-A5C6-A3F52D0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621D-1395-4A4B-82BA-85CF1B5E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F19B-1A7A-4201-96FE-88AA077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C21CC-BEA6-40EE-A68B-61DD1FD4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99F-1A23-4286-ADBC-52E159BD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0C54-F7E3-4137-AD32-934C45B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E32-A2C3-44F7-A1AD-9BD04699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94EC-C294-4CEA-90C6-91BCD18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9D79-4D9F-4D8B-BD5A-17CA36C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7E2-AC63-4E2D-A24D-712B02DA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C744-DF15-447A-B7D5-25EB6E3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F208-6A26-4575-B5C3-22109A3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F7AD-AFBD-47EC-9FA7-CEBCFA98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BC6-47AE-412F-B112-BACAF71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7C15-B5BF-4145-8DB2-2B666DC7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FF1D-16B3-4122-A8BF-63F9CCC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8E1B-681B-4A68-8671-7B8B7DA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D7BB-8682-40E1-AFB2-67E9191E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8B2-3FEC-4C74-B6CE-F51E2BE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96A2-0180-4D36-977D-7283CE810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49AC-43C8-4C28-9CDC-DF740AA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738C-4F20-4C31-9671-3BB8CA6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130-26BB-4626-A8CC-8CCED82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F125-7F57-41FC-A6CD-988E859D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AEBB-E9AD-46B8-95AA-79E715BE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C855-6887-4E05-A979-3A0277E4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F1847-B760-4A63-8B6D-3DBA0DD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D4CB6-116D-4974-AF5F-1540F789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4F80-364D-42EE-BDB6-DFC19A3C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FA3C-CCDE-4D71-ABA8-172B2FA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C1713-5143-4513-8D99-B92A45C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57995-A2A5-4143-A1F8-4029BFFE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96-62A7-4F69-8C2A-690C8DFE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0BD78-FA19-45F3-9A92-46D2AD5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386D3-2BE6-4D48-BA0B-05ADD99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5970-F983-4247-8B17-0977F42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6183-9A0C-4529-AE84-7F163F7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19B8F-03F3-4C7C-A440-4F818CB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0D654-4B5C-4DFD-BAF0-1A77245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3EC2-8DC7-42CD-ACCC-0D6828A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B56-867A-4890-95B2-E5AF8E3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DECC-80AC-4632-95EC-F2174C75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D92C-1922-4EC1-9FBD-4BA42ADF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3227-9685-46BB-9F43-297B4D1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4B95-4C45-41DE-9A46-FB79F4FD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E946-BABB-4B9C-97D4-542D012A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E9C8E-9654-4B3C-BA1C-1AFFBCCB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895-AE06-499A-B94D-A2BDB8D8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8903-2022-4DE6-9F2F-F9A48F85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B88B-3823-441C-8C37-6BBE4377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22D7-0295-49CB-8742-ECEBD04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7E097-1C0A-4DF9-BEFD-4559A81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568B-A296-463A-B51D-8C0C56D6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C73E-01E8-4967-A1CD-E20E759A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CE9-E78B-4C6F-8F9C-BC53F5D1F0A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F4B7-5378-47C6-A39C-18EAB2452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71B9-9DE5-4C4A-83BB-15D1757F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Data Collection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761996" y="1447906"/>
            <a:ext cx="10706104" cy="1129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Data of Passenger Volume by Train Stations obtained from DataMall, an LTA Open Data initiative API.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3 months of tap in and tap out passenger volume by weekdays and weekends for each individual train station </a:t>
            </a:r>
          </a:p>
          <a:p>
            <a:pPr>
              <a:lnSpc>
                <a:spcPts val="1493"/>
              </a:lnSpc>
              <a:spcBef>
                <a:spcPct val="0"/>
              </a:spcBef>
            </a:pPr>
            <a:endParaRPr lang="en-US" sz="1600">
              <a:latin typeface="Overpass Light"/>
              <a:cs typeface="Halant Medium" panose="020B0604020202020204" charset="0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>
              <a:latin typeface="Overpass Light"/>
              <a:cs typeface="Halant Medium" panose="020B060402020202020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32480278-858F-479B-ACB4-BCF9AC17D93D}"/>
              </a:ext>
            </a:extLst>
          </p:cNvPr>
          <p:cNvSpPr txBox="1"/>
          <p:nvPr/>
        </p:nvSpPr>
        <p:spPr>
          <a:xfrm>
            <a:off x="742948" y="3894373"/>
            <a:ext cx="10706104" cy="1808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>
                <a:latin typeface="Overpass Light"/>
                <a:cs typeface="Halant Medium" panose="020B0604020202020204" charset="0"/>
              </a:rPr>
              <a:t>Making sense of the data: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TIME_PER_HOUR: Hour of the day. E.g. 22 = 2200hrs to 2259hrs.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On a typical WEEKEND/HOLIDAY of July 2021, from 2200hrs to 2259hrs, at Train Station NS28, the passenger volume of tap in and tap out are 387 and 83 respectively.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>
              <a:latin typeface="Overpass Light"/>
              <a:cs typeface="Halant Medium" panose="020B060402020202020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41C8A9-B302-4660-A9C7-6E3F57EF5B17}"/>
              </a:ext>
            </a:extLst>
          </p:cNvPr>
          <p:cNvGrpSpPr/>
          <p:nvPr/>
        </p:nvGrpSpPr>
        <p:grpSpPr>
          <a:xfrm>
            <a:off x="761996" y="2362246"/>
            <a:ext cx="10725153" cy="1292367"/>
            <a:chOff x="761996" y="2348839"/>
            <a:chExt cx="10725153" cy="12923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644464-7DDB-4FC6-8DF2-67E247022D62}"/>
                </a:ext>
              </a:extLst>
            </p:cNvPr>
            <p:cNvGrpSpPr/>
            <p:nvPr/>
          </p:nvGrpSpPr>
          <p:grpSpPr>
            <a:xfrm>
              <a:off x="761996" y="2348839"/>
              <a:ext cx="10725153" cy="981083"/>
              <a:chOff x="723900" y="2323804"/>
              <a:chExt cx="10725153" cy="98108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475FB43-1E1C-4963-876C-6D8715A12E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t="25632" r="44310" b="65426"/>
              <a:stretch/>
            </p:blipFill>
            <p:spPr>
              <a:xfrm>
                <a:off x="723900" y="2323804"/>
                <a:ext cx="10706104" cy="9810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B2C57DC-6558-4103-A881-AB88782803FD}"/>
                  </a:ext>
                </a:extLst>
              </p:cNvPr>
              <p:cNvSpPr/>
              <p:nvPr/>
            </p:nvSpPr>
            <p:spPr>
              <a:xfrm>
                <a:off x="723901" y="2828699"/>
                <a:ext cx="10725152" cy="245304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53A32AD-4753-44D3-A686-8A85AA89141E}"/>
                </a:ext>
              </a:extLst>
            </p:cNvPr>
            <p:cNvSpPr txBox="1"/>
            <p:nvPr/>
          </p:nvSpPr>
          <p:spPr>
            <a:xfrm>
              <a:off x="781045" y="3310090"/>
              <a:ext cx="10706104" cy="3311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sz="1600" i="1">
                  <a:latin typeface="Overpass Light"/>
                  <a:cs typeface="Halant Medium" panose="020B0604020202020204" charset="0"/>
                </a:rPr>
                <a:t>1</a:t>
              </a:r>
              <a:r>
                <a:rPr lang="en-US" sz="1600" i="1" baseline="30000">
                  <a:latin typeface="Overpass Light"/>
                  <a:cs typeface="Halant Medium" panose="020B0604020202020204" charset="0"/>
                </a:rPr>
                <a:t>st</a:t>
              </a:r>
              <a:r>
                <a:rPr lang="en-US" sz="1600" i="1">
                  <a:latin typeface="Overpass Light"/>
                  <a:cs typeface="Halant Medium" panose="020B0604020202020204" charset="0"/>
                </a:rPr>
                <a:t> three rows of the Passenger Volume by Train Stations for the July 2021.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53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10915652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2</a:t>
            </a:r>
            <a:r>
              <a:rPr lang="en-US" sz="5400" b="1" spc="53" baseline="30000">
                <a:solidFill>
                  <a:srgbClr val="08122B"/>
                </a:solidFill>
                <a:latin typeface="Overpass Light"/>
              </a:rPr>
              <a:t>nd </a:t>
            </a: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Statistical Test - Results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E72A6504-4554-41A7-BA66-E24F8D805FD9}"/>
              </a:ext>
            </a:extLst>
          </p:cNvPr>
          <p:cNvSpPr txBox="1"/>
          <p:nvPr/>
        </p:nvSpPr>
        <p:spPr>
          <a:xfrm>
            <a:off x="742948" y="1278037"/>
            <a:ext cx="5145386" cy="3655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P-values for all 6 tests obtained were all greater than 0.05.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Conclude at 95% confidence level that the mean arrivals per hour are </a:t>
            </a:r>
            <a:r>
              <a:rPr lang="en-US" sz="1600" b="1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NOT</a:t>
            </a: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 statistically different between each month.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Hence our assumption that the distribution of passenger arrivals come from the same distribution is valid.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On the right is a boxplot to visualize just 1 of the 6  tests.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16E292-B689-474B-A20E-B5C2596E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4612"/>
            <a:ext cx="5353052" cy="3642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22889E-9DA7-48FB-9F51-E50D0CCADB84}"/>
              </a:ext>
            </a:extLst>
          </p:cNvPr>
          <p:cNvSpPr txBox="1"/>
          <p:nvPr/>
        </p:nvSpPr>
        <p:spPr>
          <a:xfrm>
            <a:off x="6096000" y="5135139"/>
            <a:ext cx="494337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Box-plot Passenger tap-in volume 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weekday morning peak</a:t>
            </a:r>
            <a:r>
              <a:rPr lang="en-US" sz="1600" i="1">
                <a:latin typeface="Overpass Light"/>
                <a:cs typeface="Halant Medium" panose="020B0604020202020204" charset="0"/>
              </a:rPr>
              <a:t>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hours.</a:t>
            </a:r>
          </a:p>
        </p:txBody>
      </p:sp>
    </p:spTree>
    <p:extLst>
      <p:ext uri="{BB962C8B-B14F-4D97-AF65-F5344CB8AC3E}">
        <p14:creationId xmlns:p14="http://schemas.microsoft.com/office/powerpoint/2010/main" val="24613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94C53-C086-464D-9144-C2C1F1ED1629}"/>
              </a:ext>
            </a:extLst>
          </p:cNvPr>
          <p:cNvSpPr/>
          <p:nvPr/>
        </p:nvSpPr>
        <p:spPr>
          <a:xfrm>
            <a:off x="729191" y="3042140"/>
            <a:ext cx="7124879" cy="2924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255AFA5-C623-4E38-97FB-64368A65D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49893"/>
              </p:ext>
            </p:extLst>
          </p:nvPr>
        </p:nvGraphicFramePr>
        <p:xfrm>
          <a:off x="780656" y="5164671"/>
          <a:ext cx="6934200" cy="73152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52180954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38556882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243129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73884615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9989635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1178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WEEKENDS/HOLIDAY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040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WEEKENDS/HOLIDAY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CE1/DT16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29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CE1/DT16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192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287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F434CF-FACD-4321-A8B9-8CA4EB9A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42948"/>
              </p:ext>
            </p:extLst>
          </p:nvPr>
        </p:nvGraphicFramePr>
        <p:xfrm>
          <a:off x="780656" y="3108804"/>
          <a:ext cx="6934200" cy="146304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23754009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34247948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5798826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89697277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243041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88038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TIME_PER_HOUR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PT_CODE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TOTAL_TAP_IN_VOLUME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TOTAL_TAP_OUT_VOLUME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920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2922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WEEKENDS/HOLIDAY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6761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73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WEEKENDS/HOLIDAY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066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EW16/NE3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821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WEEKENDS/HOLIDAY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EW16/NE3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124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WEEKENDS/HOLIDAY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15797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Data Manipulation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723900" y="1352086"/>
            <a:ext cx="10706104" cy="192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Process:</a:t>
            </a:r>
          </a:p>
          <a:p>
            <a:pPr>
              <a:lnSpc>
                <a:spcPts val="1493"/>
              </a:lnSpc>
              <a:spcBef>
                <a:spcPct val="0"/>
              </a:spcBef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342900" indent="-342900">
              <a:lnSpc>
                <a:spcPts val="1493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Identify which observations are from morning peak hours, evening peak hours, and non-peak hours;</a:t>
            </a:r>
          </a:p>
          <a:p>
            <a:pPr marL="342900" indent="-342900">
              <a:lnSpc>
                <a:spcPts val="1493"/>
              </a:lnSpc>
              <a:spcBef>
                <a:spcPct val="0"/>
              </a:spcBef>
              <a:buFont typeface="+mj-lt"/>
              <a:buAutoNum type="arabicPeriod"/>
            </a:pPr>
            <a:endParaRPr lang="en-US" sz="1600">
              <a:latin typeface="Overpass Light"/>
              <a:cs typeface="Halant Medium" panose="020B0604020202020204" charset="0"/>
            </a:endParaRPr>
          </a:p>
          <a:p>
            <a:pPr marL="342900" indent="-342900">
              <a:lnSpc>
                <a:spcPts val="1493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Identify which stations are connectors to other lines and spilt the arrivals accordingly;</a:t>
            </a:r>
          </a:p>
          <a:p>
            <a:pPr marL="342900" indent="-342900">
              <a:lnSpc>
                <a:spcPts val="1493"/>
              </a:lnSpc>
              <a:spcBef>
                <a:spcPct val="0"/>
              </a:spcBef>
              <a:buFont typeface="+mj-lt"/>
              <a:buAutoNum type="arabicPeriod"/>
            </a:pPr>
            <a:endParaRPr lang="en-US" sz="1600">
              <a:latin typeface="Overpass Light"/>
              <a:cs typeface="Halant Medium" panose="020B0604020202020204" charset="0"/>
            </a:endParaRPr>
          </a:p>
          <a:p>
            <a:pPr marL="342900" indent="-342900">
              <a:lnSpc>
                <a:spcPts val="1493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Calculate the mean number of hourly arrivals (tap in) for the 6 identified groups.	</a:t>
            </a:r>
          </a:p>
          <a:p>
            <a:pPr lvl="1" algn="just">
              <a:lnSpc>
                <a:spcPts val="1493"/>
              </a:lnSpc>
              <a:spcBef>
                <a:spcPct val="0"/>
              </a:spcBef>
            </a:pPr>
            <a:endParaRPr lang="en-US" sz="1600">
              <a:latin typeface="Overpass Light"/>
              <a:cs typeface="Halant Medium" panose="020B0604020202020204" charset="0"/>
            </a:endParaRPr>
          </a:p>
          <a:p>
            <a:pPr lvl="1" algn="just">
              <a:lnSpc>
                <a:spcPts val="1493"/>
              </a:lnSpc>
              <a:spcBef>
                <a:spcPct val="0"/>
              </a:spcBef>
            </a:pPr>
            <a:endParaRPr lang="en-US" sz="1600">
              <a:latin typeface="Overpass Light"/>
              <a:cs typeface="Halant Medium" panose="020B0604020202020204" charset="0"/>
            </a:endParaRPr>
          </a:p>
          <a:p>
            <a:pPr lvl="1" algn="just">
              <a:lnSpc>
                <a:spcPts val="1493"/>
              </a:lnSpc>
              <a:spcBef>
                <a:spcPct val="0"/>
              </a:spcBef>
            </a:pPr>
            <a:r>
              <a:rPr lang="en-US" sz="1600">
                <a:latin typeface="Overpass Light"/>
                <a:cs typeface="Halant Medium" panose="020B0604020202020204" charset="0"/>
              </a:rPr>
              <a:t>	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F196EBA-3B4A-40E9-8C29-33763E66AC19}"/>
              </a:ext>
            </a:extLst>
          </p:cNvPr>
          <p:cNvSpPr/>
          <p:nvPr/>
        </p:nvSpPr>
        <p:spPr>
          <a:xfrm>
            <a:off x="742559" y="3657819"/>
            <a:ext cx="6985665" cy="17471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1549ED-D78C-4F1E-B778-3829C61319C0}"/>
              </a:ext>
            </a:extLst>
          </p:cNvPr>
          <p:cNvSpPr/>
          <p:nvPr/>
        </p:nvSpPr>
        <p:spPr>
          <a:xfrm>
            <a:off x="3935006" y="4691433"/>
            <a:ext cx="45719" cy="45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00F66D-19CB-40D4-BDA3-C5479AE0915F}"/>
              </a:ext>
            </a:extLst>
          </p:cNvPr>
          <p:cNvSpPr/>
          <p:nvPr/>
        </p:nvSpPr>
        <p:spPr>
          <a:xfrm>
            <a:off x="3935006" y="4832722"/>
            <a:ext cx="45719" cy="45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AD2D2B-3E19-4AD2-9D84-C949C5A4AA7C}"/>
              </a:ext>
            </a:extLst>
          </p:cNvPr>
          <p:cNvSpPr/>
          <p:nvPr/>
        </p:nvSpPr>
        <p:spPr>
          <a:xfrm>
            <a:off x="3935006" y="4975212"/>
            <a:ext cx="45719" cy="45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78610D4E-A227-4FC2-B617-037983E1B1C8}"/>
              </a:ext>
            </a:extLst>
          </p:cNvPr>
          <p:cNvSpPr/>
          <p:nvPr/>
        </p:nvSpPr>
        <p:spPr>
          <a:xfrm>
            <a:off x="729191" y="5548991"/>
            <a:ext cx="6985665" cy="17471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4E64AA-5094-4E05-AB37-79ED8AFDF9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14856" y="3840324"/>
            <a:ext cx="1591139" cy="590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00105-937F-4E78-AEF5-EF8FC020349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714856" y="4578755"/>
            <a:ext cx="1591139" cy="951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>
            <a:extLst>
              <a:ext uri="{FF2B5EF4-FFF2-40B4-BE49-F238E27FC236}">
                <a16:creationId xmlns:a16="http://schemas.microsoft.com/office/drawing/2014/main" id="{8F3F7A4F-8F15-4B81-9FB8-9A6469E2E20D}"/>
              </a:ext>
            </a:extLst>
          </p:cNvPr>
          <p:cNvSpPr txBox="1"/>
          <p:nvPr/>
        </p:nvSpPr>
        <p:spPr>
          <a:xfrm>
            <a:off x="9452147" y="4212536"/>
            <a:ext cx="1892470" cy="775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600">
                <a:latin typeface="Overpass Light"/>
                <a:cs typeface="Halant Medium" panose="020B0604020202020204" charset="0"/>
              </a:rPr>
              <a:t>For example, calculating mean for </a:t>
            </a:r>
            <a:r>
              <a:rPr lang="en-US" sz="1600" b="1">
                <a:latin typeface="Overpass Light"/>
                <a:cs typeface="Halant Medium" panose="020B0604020202020204" charset="0"/>
              </a:rPr>
              <a:t>Weekday Non-Peak </a:t>
            </a:r>
            <a:r>
              <a:rPr lang="en-US" sz="1600">
                <a:latin typeface="Overpass Light"/>
                <a:cs typeface="Halant Medium" panose="020B0604020202020204" charset="0"/>
              </a:rPr>
              <a:t>for DT line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9821F2-B46C-4FE9-BE20-858791A39F59}"/>
              </a:ext>
            </a:extLst>
          </p:cNvPr>
          <p:cNvSpPr/>
          <p:nvPr/>
        </p:nvSpPr>
        <p:spPr>
          <a:xfrm>
            <a:off x="8272545" y="4339829"/>
            <a:ext cx="45719" cy="459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A910DC-648B-46BC-A878-668D0183571D}"/>
              </a:ext>
            </a:extLst>
          </p:cNvPr>
          <p:cNvSpPr/>
          <p:nvPr/>
        </p:nvSpPr>
        <p:spPr>
          <a:xfrm>
            <a:off x="8272545" y="4481118"/>
            <a:ext cx="45719" cy="459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74933C-B134-442B-A63A-410E00E4384E}"/>
              </a:ext>
            </a:extLst>
          </p:cNvPr>
          <p:cNvSpPr/>
          <p:nvPr/>
        </p:nvSpPr>
        <p:spPr>
          <a:xfrm>
            <a:off x="8272545" y="4623608"/>
            <a:ext cx="45719" cy="459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835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937201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>
                <a:latin typeface="Overpass Light"/>
                <a:cs typeface="Halant Medium" panose="020B0604020202020204" charset="0"/>
              </a:rPr>
              <a:t>Results: Simulation Parameters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781045" y="1451122"/>
            <a:ext cx="10706104" cy="2506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Average number of passenger </a:t>
            </a:r>
            <a:r>
              <a:rPr lang="en-US" sz="1600" b="1" spc="53">
                <a:solidFill>
                  <a:srgbClr val="08122B"/>
                </a:solidFill>
                <a:latin typeface="Overpass Light"/>
              </a:rPr>
              <a:t>arrivals per hour: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44E6602D-CA67-4784-8C46-1B86A8C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65149"/>
              </p:ext>
            </p:extLst>
          </p:nvPr>
        </p:nvGraphicFramePr>
        <p:xfrm>
          <a:off x="1055365" y="1901250"/>
          <a:ext cx="5315206" cy="1527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9603">
                  <a:extLst>
                    <a:ext uri="{9D8B030D-6E8A-4147-A177-3AD203B41FA5}">
                      <a16:colId xmlns:a16="http://schemas.microsoft.com/office/drawing/2014/main" val="2396031175"/>
                    </a:ext>
                  </a:extLst>
                </a:gridCol>
                <a:gridCol w="1553972">
                  <a:extLst>
                    <a:ext uri="{9D8B030D-6E8A-4147-A177-3AD203B41FA5}">
                      <a16:colId xmlns:a16="http://schemas.microsoft.com/office/drawing/2014/main" val="3751739117"/>
                    </a:ext>
                  </a:extLst>
                </a:gridCol>
                <a:gridCol w="1476121">
                  <a:extLst>
                    <a:ext uri="{9D8B030D-6E8A-4147-A177-3AD203B41FA5}">
                      <a16:colId xmlns:a16="http://schemas.microsoft.com/office/drawing/2014/main" val="1678601447"/>
                    </a:ext>
                  </a:extLst>
                </a:gridCol>
                <a:gridCol w="1155510">
                  <a:extLst>
                    <a:ext uri="{9D8B030D-6E8A-4147-A177-3AD203B41FA5}">
                      <a16:colId xmlns:a16="http://schemas.microsoft.com/office/drawing/2014/main" val="1383401625"/>
                    </a:ext>
                  </a:extLst>
                </a:gridCol>
              </a:tblGrid>
              <a:tr h="509250">
                <a:tc>
                  <a:txBody>
                    <a:bodyPr/>
                    <a:lstStyle/>
                    <a:p>
                      <a:endParaRPr lang="en-SG" sz="1600">
                        <a:latin typeface="Overpas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Morning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Evening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Non-Peak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91785"/>
                  </a:ext>
                </a:extLst>
              </a:tr>
              <a:tr h="509250">
                <a:tc>
                  <a:txBody>
                    <a:bodyPr/>
                    <a:lstStyle/>
                    <a:p>
                      <a:r>
                        <a:rPr lang="en-SG" sz="1600" b="1">
                          <a:solidFill>
                            <a:schemeClr val="tx1"/>
                          </a:solidFill>
                          <a:latin typeface="Overpass Light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7980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3480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41445"/>
                  </a:ext>
                </a:extLst>
              </a:tr>
              <a:tr h="509250">
                <a:tc>
                  <a:txBody>
                    <a:bodyPr/>
                    <a:lstStyle/>
                    <a:p>
                      <a:r>
                        <a:rPr lang="en-SG" sz="1600" b="1">
                          <a:solidFill>
                            <a:schemeClr val="tx1"/>
                          </a:solidFill>
                          <a:latin typeface="Overpass Light"/>
                        </a:rPr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latin typeface="Overpass Light"/>
                        </a:rPr>
                        <a:t>1380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880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F808E5-CA9B-43D0-98E0-3FD9240FBDE0}"/>
              </a:ext>
            </a:extLst>
          </p:cNvPr>
          <p:cNvSpPr txBox="1"/>
          <p:nvPr/>
        </p:nvSpPr>
        <p:spPr>
          <a:xfrm>
            <a:off x="723899" y="3526694"/>
            <a:ext cx="10744199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From the above values, we can then sample and create timeseries data such that we can run 1 day (finite cycle) of simulation using the non-stat Exponential Distribution in </a:t>
            </a: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JaamSim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. More details in the Model Documentation slides.</a:t>
            </a:r>
          </a:p>
        </p:txBody>
      </p:sp>
    </p:spTree>
    <p:extLst>
      <p:ext uri="{BB962C8B-B14F-4D97-AF65-F5344CB8AC3E}">
        <p14:creationId xmlns:p14="http://schemas.microsoft.com/office/powerpoint/2010/main" val="13270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>
                <a:latin typeface="Overpass Light"/>
                <a:cs typeface="Halant Medium" panose="020B0604020202020204" charset="0"/>
              </a:rPr>
              <a:t>Limitations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763571" y="1457295"/>
            <a:ext cx="10704527" cy="4261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Regarding the data distribution: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Although we claim that the passenger arrivals follow a Poisson distribution, the sample mean is observed to exceed the sample variance (overdispersion).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Since the data is over dispersed, a Negative Binomial distribution might be more appropriate in providing an estimate for the passenger arrival rate.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Regarding the LTA API: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Does not provide the passenger tap-in volume across the whole day itself. Latest addition to the API only provides passenger volume across the day in categorical form (Low/Middle/High) which is not beneficial for our simulation modeling. Similar issue when using Google Popular Times view.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Insufficient points for each station (currently 1 per month, and we only have 3 months). Hence, we can only validate and assume all the stations have the same passenger interarrival times.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46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Data Collection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761996" y="1356875"/>
            <a:ext cx="10706104" cy="4393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Objective: 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Obtain suitable passenger arrival values for our Simulation model timeseries exponential distribution.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>
                <a:latin typeface="Overpass Light"/>
                <a:cs typeface="Halant Medium" panose="020B0604020202020204" charset="0"/>
              </a:rPr>
              <a:t>Considerations: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The data only has a single value for passenger arrivals and exits at each station.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Each station has 2 observations - weekday and weekend.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Maximum Likelihood Estimator for Poisson arrivals = sample mean of observed hourly arrivals.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Data collected spans across 3 months - "2021-07", "2021-08", "2021-09". </a:t>
            </a:r>
            <a:r>
              <a:rPr lang="en-US" sz="1600" b="1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Note</a:t>
            </a: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 the LTA API only provides the arrival volume data from the three most recent months.</a:t>
            </a:r>
            <a:endParaRPr lang="en-US" sz="1600">
              <a:latin typeface="Overpass Light"/>
              <a:cs typeface="Halant Medium" panose="020B060402020202020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600" b="1" u="sng">
                <a:latin typeface="Overpass Light"/>
                <a:cs typeface="Halant Medium" panose="020B0604020202020204" charset="0"/>
              </a:rPr>
              <a:t>Assumptions: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Peak hours are 0600hrs to 0900hrs (morning), 1700hrs to 1900hrs (evening).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Passenger arrivals at stations connected to more than 1 line are assumed to be spilt evenly between all connected lines. E.g. Passenger arrivals at CE1/DT16 are spilt into 2 evenly.</a:t>
            </a:r>
          </a:p>
        </p:txBody>
      </p:sp>
    </p:spTree>
    <p:extLst>
      <p:ext uri="{BB962C8B-B14F-4D97-AF65-F5344CB8AC3E}">
        <p14:creationId xmlns:p14="http://schemas.microsoft.com/office/powerpoint/2010/main" val="20666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10511206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Data Visualization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6CBCD49F-C21E-450A-B1A1-B8303ED3F6CE}"/>
              </a:ext>
            </a:extLst>
          </p:cNvPr>
          <p:cNvSpPr txBox="1"/>
          <p:nvPr/>
        </p:nvSpPr>
        <p:spPr>
          <a:xfrm>
            <a:off x="761996" y="1441437"/>
            <a:ext cx="10706104" cy="3285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Combined all three csv datasets into a single large dataset.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Split the single 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large </a:t>
            </a: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data set into 6 categories:</a:t>
            </a:r>
            <a:r>
              <a:rPr lang="en-US" sz="1600">
                <a:latin typeface="Overpass Light"/>
                <a:cs typeface="Halant Medium" panose="020B060402020202020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Weekday Morning Peak;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Weekday Evening Peak;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Weekday Non-Peak;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Weekend Morning Peak;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Weekend Evening Peak;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>
                <a:latin typeface="Overpass Light"/>
                <a:cs typeface="Halant Medium" panose="020B0604020202020204" charset="0"/>
              </a:rPr>
              <a:t>Weekend Non-Peak.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Overpass Light"/>
                <a:cs typeface="Halant Medium" panose="020B0604020202020204" charset="0"/>
              </a:rPr>
              <a:t>Plot Histogram with the density line over it for all 6 categories.</a:t>
            </a:r>
          </a:p>
        </p:txBody>
      </p:sp>
    </p:spTree>
    <p:extLst>
      <p:ext uri="{BB962C8B-B14F-4D97-AF65-F5344CB8AC3E}">
        <p14:creationId xmlns:p14="http://schemas.microsoft.com/office/powerpoint/2010/main" val="18709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10511206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Data Visualization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C37C253-628F-45D3-8EE2-98F3740EF3F6}"/>
              </a:ext>
            </a:extLst>
          </p:cNvPr>
          <p:cNvSpPr txBox="1"/>
          <p:nvPr/>
        </p:nvSpPr>
        <p:spPr>
          <a:xfrm>
            <a:off x="842527" y="5397060"/>
            <a:ext cx="4561334" cy="331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Passenger Tap-In Volume 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Weekday Morning Peak</a:t>
            </a:r>
            <a:endParaRPr lang="en-US" sz="1600" i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CAAA85E8-F5AB-4B08-9728-BD534C299B4E}"/>
              </a:ext>
            </a:extLst>
          </p:cNvPr>
          <p:cNvSpPr txBox="1"/>
          <p:nvPr/>
        </p:nvSpPr>
        <p:spPr>
          <a:xfrm>
            <a:off x="6227062" y="5397060"/>
            <a:ext cx="4410897" cy="331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Passenger Tap-In Volume 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Weekday Evening Peak</a:t>
            </a:r>
            <a:endParaRPr lang="en-US" sz="1600" i="1">
              <a:latin typeface="Overpass Light"/>
              <a:cs typeface="Halant Medium" panose="020B0604020202020204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0B0C1B1-D449-4708-8390-AA174167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6" y="1883625"/>
            <a:ext cx="5260087" cy="3539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1542E67-0E15-49F1-8A33-0C12640F0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62" y="1887401"/>
            <a:ext cx="5260087" cy="3539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16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10511206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Data Visualization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C37C253-628F-45D3-8EE2-98F3740EF3F6}"/>
              </a:ext>
            </a:extLst>
          </p:cNvPr>
          <p:cNvSpPr txBox="1"/>
          <p:nvPr/>
        </p:nvSpPr>
        <p:spPr>
          <a:xfrm>
            <a:off x="842527" y="5397060"/>
            <a:ext cx="4561334" cy="331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Passenger Tap-In Volume 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Weekend Morning Peak</a:t>
            </a:r>
            <a:endParaRPr lang="en-US" sz="1600" i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CAAA85E8-F5AB-4B08-9728-BD534C299B4E}"/>
              </a:ext>
            </a:extLst>
          </p:cNvPr>
          <p:cNvSpPr txBox="1"/>
          <p:nvPr/>
        </p:nvSpPr>
        <p:spPr>
          <a:xfrm>
            <a:off x="6227062" y="5397060"/>
            <a:ext cx="4410897" cy="331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Passenger Tap-In Volume 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Weekend Evening Peak</a:t>
            </a:r>
            <a:endParaRPr lang="en-US" sz="1600" i="1">
              <a:latin typeface="Overpass Light"/>
              <a:cs typeface="Halant Medium" panose="020B0604020202020204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54E3CDF-F775-43C3-9F88-078554471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881266"/>
            <a:ext cx="5260087" cy="3539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D546BFC-B607-40A7-8D86-471590F34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62" y="1889882"/>
            <a:ext cx="5260087" cy="3539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667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10511206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Data Visualization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C37C253-628F-45D3-8EE2-98F3740EF3F6}"/>
              </a:ext>
            </a:extLst>
          </p:cNvPr>
          <p:cNvSpPr txBox="1"/>
          <p:nvPr/>
        </p:nvSpPr>
        <p:spPr>
          <a:xfrm>
            <a:off x="842527" y="5397060"/>
            <a:ext cx="4561334" cy="331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Passenger Tap-In Volume 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Weekday Non-Peak</a:t>
            </a:r>
            <a:endParaRPr lang="en-US" sz="1600" i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CAAA85E8-F5AB-4B08-9728-BD534C299B4E}"/>
              </a:ext>
            </a:extLst>
          </p:cNvPr>
          <p:cNvSpPr txBox="1"/>
          <p:nvPr/>
        </p:nvSpPr>
        <p:spPr>
          <a:xfrm>
            <a:off x="6227062" y="5397060"/>
            <a:ext cx="4410897" cy="331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Passenger Tap-In Volume 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Weekend Non-Peak</a:t>
            </a:r>
            <a:endParaRPr lang="en-US" sz="1600" i="1">
              <a:latin typeface="Overpass Light"/>
              <a:cs typeface="Halant Medium" panose="020B0604020202020204" charset="0"/>
            </a:endParaRP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B5BDFBF4-8870-47B0-8B70-B34147CC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887401"/>
            <a:ext cx="5260087" cy="3539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A9AB8D7-FA6F-4826-ABE7-A38289A20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62" y="1887400"/>
            <a:ext cx="5260087" cy="3539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200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10915652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1</a:t>
            </a:r>
            <a:r>
              <a:rPr lang="en-US" sz="5400" b="1" spc="53" baseline="30000">
                <a:solidFill>
                  <a:srgbClr val="08122B"/>
                </a:solidFill>
                <a:latin typeface="Overpass Light"/>
              </a:rPr>
              <a:t>st</a:t>
            </a: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 Statistical Test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742948" y="1297800"/>
            <a:ext cx="10706104" cy="4393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Objective: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To determine if the morning, evening peak hours and non-peak hours have statistically significant different number of passenger arrivals.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To validate our assumption for splitting the day into 3 different categories: morning, evening peak hours and non-peak hours when building our timeseries exponential passenger arrival distribution in </a:t>
            </a:r>
            <a:r>
              <a:rPr lang="en-US" sz="1600" spc="53" err="1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JaamSim</a:t>
            </a: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How is it done: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Kruskal-Wallis test used instead of ANOVA as responses are clearly not normally distributed.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Kruskal-Wallis test conducted on weekday and weekend passenger arrival for each of the 3 months, comparing the mean arrivals of morning peak hours, evening peak hours and non-peak hours. 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Hence 6 Kruskal-Wallis tests were done:</a:t>
            </a:r>
          </a:p>
          <a:p>
            <a:pPr marL="1314450" lvl="2" indent="-400050" algn="just">
              <a:lnSpc>
                <a:spcPct val="150000"/>
              </a:lnSpc>
              <a:spcBef>
                <a:spcPct val="0"/>
              </a:spcBef>
              <a:buFont typeface="+mj-lt"/>
              <a:buAutoNum type="romanLcPeriod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3 for Weekday: July, August, September 2021;</a:t>
            </a:r>
          </a:p>
          <a:p>
            <a:pPr marL="1314450" lvl="2" indent="-400050" algn="just">
              <a:lnSpc>
                <a:spcPct val="150000"/>
              </a:lnSpc>
              <a:spcBef>
                <a:spcPct val="0"/>
              </a:spcBef>
              <a:buFont typeface="+mj-lt"/>
              <a:buAutoNum type="romanLcPeriod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3 for Weekend: July, August, September 2021.</a:t>
            </a:r>
          </a:p>
        </p:txBody>
      </p:sp>
    </p:spTree>
    <p:extLst>
      <p:ext uri="{BB962C8B-B14F-4D97-AF65-F5344CB8AC3E}">
        <p14:creationId xmlns:p14="http://schemas.microsoft.com/office/powerpoint/2010/main" val="11219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10915652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1</a:t>
            </a:r>
            <a:r>
              <a:rPr lang="en-US" sz="5400" b="1" spc="53" baseline="30000">
                <a:solidFill>
                  <a:srgbClr val="08122B"/>
                </a:solidFill>
                <a:latin typeface="Overpass Light"/>
              </a:rPr>
              <a:t>st</a:t>
            </a: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 Statistical Test - Results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E72A6504-4554-41A7-BA66-E24F8D805FD9}"/>
              </a:ext>
            </a:extLst>
          </p:cNvPr>
          <p:cNvSpPr txBox="1"/>
          <p:nvPr/>
        </p:nvSpPr>
        <p:spPr>
          <a:xfrm>
            <a:off x="742948" y="1278037"/>
            <a:ext cx="5145386" cy="4024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P-values for all 6 tests obtained were all smaller than 0.05.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Conclude at 95% confidence level that the mean arrivals per hour are statistically different between morning, evening peak hours and non-peak hours for every month weekdays and weekends.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Hence it is valid to split a given weekday or weekend into 3 timeframes: morning, evening peak hours and non-peak hours.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On the right is a boxplot (vertically cropped to see differences) to visualize just 1 of the 6  tests.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7BBB7-4607-4197-8A3D-EEE2658EE446}"/>
              </a:ext>
            </a:extLst>
          </p:cNvPr>
          <p:cNvSpPr txBox="1"/>
          <p:nvPr/>
        </p:nvSpPr>
        <p:spPr>
          <a:xfrm>
            <a:off x="6096000" y="4907741"/>
            <a:ext cx="5257382" cy="700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i="1">
                <a:latin typeface="Overpass Light"/>
                <a:cs typeface="Halant Medium" panose="020B0604020202020204" charset="0"/>
              </a:rPr>
              <a:t>(Zoomed-in) Box-plot of the Passenger tap-in volume during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weekday </a:t>
            </a:r>
            <a:r>
              <a:rPr lang="en-US" sz="1600" i="1">
                <a:latin typeface="Overpass Light"/>
                <a:cs typeface="Halant Medium" panose="020B0604020202020204" charset="0"/>
              </a:rPr>
              <a:t>for </a:t>
            </a:r>
            <a:r>
              <a:rPr lang="en-US" sz="1600" b="1" i="1">
                <a:latin typeface="Overpass Light"/>
                <a:cs typeface="Halant Medium" panose="020B0604020202020204" charset="0"/>
              </a:rPr>
              <a:t>July 2021</a:t>
            </a:r>
            <a:r>
              <a:rPr lang="en-US" sz="1600" i="1">
                <a:latin typeface="Overpass Light"/>
                <a:cs typeface="Halant Medium" panose="020B0604020202020204" charset="0"/>
              </a:rPr>
              <a:t>.</a:t>
            </a:r>
          </a:p>
        </p:txBody>
      </p:sp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E90C39-F9B8-493F-82F3-E80433A4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8" y="1408733"/>
            <a:ext cx="5334003" cy="3464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7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2</a:t>
            </a:r>
            <a:r>
              <a:rPr lang="en-US" sz="5400" b="1" spc="53" baseline="30000">
                <a:solidFill>
                  <a:srgbClr val="08122B"/>
                </a:solidFill>
                <a:latin typeface="Overpass Light"/>
              </a:rPr>
              <a:t>nd</a:t>
            </a: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 Statistical Test 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5A7A007-9F2F-4ECD-90E0-918B80FC3E75}"/>
              </a:ext>
            </a:extLst>
          </p:cNvPr>
          <p:cNvSpPr txBox="1"/>
          <p:nvPr/>
        </p:nvSpPr>
        <p:spPr>
          <a:xfrm>
            <a:off x="742948" y="1300897"/>
            <a:ext cx="10706104" cy="3285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Objective: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To determine if the number of passenger arrival comes from the same distribution across the 3 months.</a:t>
            </a:r>
            <a:endParaRPr lang="en-US" sz="1600">
              <a:latin typeface="Overpass Light"/>
              <a:cs typeface="Halant Medium" panose="020B060402020202020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To validate our assumption that the distribution of the number of passenger arrivals come from the same distribution.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How is it done: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Kruskal-Wallis test conducted on each of the 6 categories, comparing the mean arrivals of each month.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Hence another 6 Kruskal-Wallis tests were done:</a:t>
            </a:r>
          </a:p>
          <a:p>
            <a:pPr marL="1314450" lvl="2" indent="-400050" algn="just">
              <a:lnSpc>
                <a:spcPct val="150000"/>
              </a:lnSpc>
              <a:spcBef>
                <a:spcPct val="0"/>
              </a:spcBef>
              <a:buFont typeface="+mj-lt"/>
              <a:buAutoNum type="romanLcPeriod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3 for Weekday: Morning Peak hour, Evening Peak hour, Non-peak hour;</a:t>
            </a:r>
          </a:p>
          <a:p>
            <a:pPr marL="1314450" lvl="2" indent="-400050" algn="just">
              <a:lnSpc>
                <a:spcPct val="150000"/>
              </a:lnSpc>
              <a:spcBef>
                <a:spcPct val="0"/>
              </a:spcBef>
              <a:buFont typeface="+mj-lt"/>
              <a:buAutoNum type="romanLcPeriod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3 for Weekend: Morning Peak hour, Evening Peak hour, Non-peak hour.</a:t>
            </a:r>
          </a:p>
        </p:txBody>
      </p:sp>
    </p:spTree>
    <p:extLst>
      <p:ext uri="{BB962C8B-B14F-4D97-AF65-F5344CB8AC3E}">
        <p14:creationId xmlns:p14="http://schemas.microsoft.com/office/powerpoint/2010/main" val="385089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0A4DF1A688BB41ACB77DEA8506A179" ma:contentTypeVersion="0" ma:contentTypeDescription="Create a new document." ma:contentTypeScope="" ma:versionID="5f3f5a3a9c761688029a7895b43d4b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FA4E8F-533A-4AA7-9AD2-CE1B885735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48314D-7C64-426A-BBE3-658B009FD1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441AF-59FE-43D7-8E8C-C97D85E55C4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revision>1</cp:revision>
  <dcterms:created xsi:type="dcterms:W3CDTF">2019-10-03T03:40:34Z</dcterms:created>
  <dcterms:modified xsi:type="dcterms:W3CDTF">2021-11-21T13:25:06Z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0x010100E80A4DF1A688BB41ACB77DEA8506A179</vt:lpwstr>
  </property>
</Properties>
</file>