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306" r:id="rId5"/>
    <p:sldId id="308" r:id="rId6"/>
    <p:sldId id="258" r:id="rId7"/>
    <p:sldId id="304" r:id="rId8"/>
    <p:sldId id="257" r:id="rId9"/>
    <p:sldId id="305" r:id="rId10"/>
    <p:sldId id="260" r:id="rId11"/>
    <p:sldId id="309" r:id="rId12"/>
    <p:sldId id="310" r:id="rId13"/>
    <p:sldId id="266" r:id="rId14"/>
    <p:sldId id="322" r:id="rId15"/>
    <p:sldId id="323" r:id="rId16"/>
    <p:sldId id="324" r:id="rId17"/>
    <p:sldId id="325" r:id="rId18"/>
    <p:sldId id="261" r:id="rId19"/>
    <p:sldId id="275" r:id="rId20"/>
    <p:sldId id="267" r:id="rId21"/>
    <p:sldId id="269" r:id="rId22"/>
    <p:sldId id="268" r:id="rId23"/>
    <p:sldId id="270" r:id="rId24"/>
    <p:sldId id="271" r:id="rId25"/>
    <p:sldId id="272" r:id="rId26"/>
    <p:sldId id="273" r:id="rId27"/>
    <p:sldId id="276" r:id="rId28"/>
    <p:sldId id="277" r:id="rId29"/>
    <p:sldId id="285" r:id="rId30"/>
    <p:sldId id="286" r:id="rId31"/>
    <p:sldId id="287" r:id="rId32"/>
    <p:sldId id="288" r:id="rId33"/>
    <p:sldId id="262" r:id="rId34"/>
    <p:sldId id="302" r:id="rId35"/>
    <p:sldId id="290" r:id="rId36"/>
    <p:sldId id="292" r:id="rId37"/>
    <p:sldId id="293" r:id="rId38"/>
    <p:sldId id="294" r:id="rId39"/>
    <p:sldId id="295" r:id="rId40"/>
    <p:sldId id="296" r:id="rId41"/>
    <p:sldId id="297" r:id="rId42"/>
    <p:sldId id="299" r:id="rId43"/>
    <p:sldId id="300" r:id="rId44"/>
    <p:sldId id="301" r:id="rId45"/>
    <p:sldId id="307" r:id="rId46"/>
    <p:sldId id="321" r:id="rId47"/>
    <p:sldId id="31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1977C-B356-4D1C-80FF-B2E8C8235D92}" v="249" dt="2021-11-21T14:07:32.778"/>
    <p1510:client id="{48A3873F-B2EB-4FBB-A7D0-B9AC1427642F}" v="623" dt="2021-11-21T14:07:41.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Lee Min Shuen" userId="902f2366-f89e-42b6-8dfc-2434651d72d0" providerId="ADAL" clId="{33B1977C-B356-4D1C-80FF-B2E8C8235D92}"/>
    <pc:docChg chg="undo custSel addSld delSld modSld">
      <pc:chgData name="Student - Lee Min Shuen" userId="902f2366-f89e-42b6-8dfc-2434651d72d0" providerId="ADAL" clId="{33B1977C-B356-4D1C-80FF-B2E8C8235D92}" dt="2021-11-21T14:07:32.779" v="1245" actId="20577"/>
      <pc:docMkLst>
        <pc:docMk/>
      </pc:docMkLst>
      <pc:sldChg chg="modSp mod">
        <pc:chgData name="Student - Lee Min Shuen" userId="902f2366-f89e-42b6-8dfc-2434651d72d0" providerId="ADAL" clId="{33B1977C-B356-4D1C-80FF-B2E8C8235D92}" dt="2021-11-21T13:45:02.088" v="1004" actId="20577"/>
        <pc:sldMkLst>
          <pc:docMk/>
          <pc:sldMk cId="1070860415" sldId="260"/>
        </pc:sldMkLst>
        <pc:spChg chg="mod">
          <ac:chgData name="Student - Lee Min Shuen" userId="902f2366-f89e-42b6-8dfc-2434651d72d0" providerId="ADAL" clId="{33B1977C-B356-4D1C-80FF-B2E8C8235D92}" dt="2021-11-21T13:45:02.088" v="1004" actId="20577"/>
          <ac:spMkLst>
            <pc:docMk/>
            <pc:sldMk cId="1070860415" sldId="260"/>
            <ac:spMk id="11" creationId="{C095C119-043D-45BD-96F2-38EBDC6D9F09}"/>
          </ac:spMkLst>
        </pc:spChg>
      </pc:sldChg>
      <pc:sldChg chg="modSp mod">
        <pc:chgData name="Student - Lee Min Shuen" userId="902f2366-f89e-42b6-8dfc-2434651d72d0" providerId="ADAL" clId="{33B1977C-B356-4D1C-80FF-B2E8C8235D92}" dt="2021-11-21T14:00:41.105" v="1182" actId="20577"/>
        <pc:sldMkLst>
          <pc:docMk/>
          <pc:sldMk cId="640915713" sldId="262"/>
        </pc:sldMkLst>
        <pc:spChg chg="mod">
          <ac:chgData name="Student - Lee Min Shuen" userId="902f2366-f89e-42b6-8dfc-2434651d72d0" providerId="ADAL" clId="{33B1977C-B356-4D1C-80FF-B2E8C8235D92}" dt="2021-11-21T14:00:41.105" v="1182" actId="20577"/>
          <ac:spMkLst>
            <pc:docMk/>
            <pc:sldMk cId="640915713" sldId="262"/>
            <ac:spMk id="11" creationId="{08F099F7-933A-48A4-8D26-8D82E25AA9B0}"/>
          </ac:spMkLst>
        </pc:spChg>
      </pc:sldChg>
      <pc:sldChg chg="modSp mod">
        <pc:chgData name="Student - Lee Min Shuen" userId="902f2366-f89e-42b6-8dfc-2434651d72d0" providerId="ADAL" clId="{33B1977C-B356-4D1C-80FF-B2E8C8235D92}" dt="2021-11-20T13:01:22.430" v="956" actId="20577"/>
        <pc:sldMkLst>
          <pc:docMk/>
          <pc:sldMk cId="1826311438" sldId="266"/>
        </pc:sldMkLst>
        <pc:spChg chg="mod">
          <ac:chgData name="Student - Lee Min Shuen" userId="902f2366-f89e-42b6-8dfc-2434651d72d0" providerId="ADAL" clId="{33B1977C-B356-4D1C-80FF-B2E8C8235D92}" dt="2021-11-20T13:01:22.430" v="956" actId="20577"/>
          <ac:spMkLst>
            <pc:docMk/>
            <pc:sldMk cId="1826311438" sldId="266"/>
            <ac:spMk id="35" creationId="{00F67E67-108B-4C0E-BD87-01138C4DCDCF}"/>
          </ac:spMkLst>
        </pc:spChg>
      </pc:sldChg>
      <pc:sldChg chg="modSp mod">
        <pc:chgData name="Student - Lee Min Shuen" userId="902f2366-f89e-42b6-8dfc-2434651d72d0" providerId="ADAL" clId="{33B1977C-B356-4D1C-80FF-B2E8C8235D92}" dt="2021-11-21T13:52:42.301" v="1085" actId="20577"/>
        <pc:sldMkLst>
          <pc:docMk/>
          <pc:sldMk cId="4221139409" sldId="267"/>
        </pc:sldMkLst>
        <pc:spChg chg="mod">
          <ac:chgData name="Student - Lee Min Shuen" userId="902f2366-f89e-42b6-8dfc-2434651d72d0" providerId="ADAL" clId="{33B1977C-B356-4D1C-80FF-B2E8C8235D92}" dt="2021-11-21T13:52:42.301" v="1085" actId="20577"/>
          <ac:spMkLst>
            <pc:docMk/>
            <pc:sldMk cId="4221139409" sldId="267"/>
            <ac:spMk id="30" creationId="{C87AD45F-D88C-456F-AEE6-D857324A19D8}"/>
          </ac:spMkLst>
        </pc:spChg>
      </pc:sldChg>
      <pc:sldChg chg="modSp mod">
        <pc:chgData name="Student - Lee Min Shuen" userId="902f2366-f89e-42b6-8dfc-2434651d72d0" providerId="ADAL" clId="{33B1977C-B356-4D1C-80FF-B2E8C8235D92}" dt="2021-11-21T13:54:51.037" v="1101" actId="6549"/>
        <pc:sldMkLst>
          <pc:docMk/>
          <pc:sldMk cId="3932857682" sldId="271"/>
        </pc:sldMkLst>
        <pc:spChg chg="mod">
          <ac:chgData name="Student - Lee Min Shuen" userId="902f2366-f89e-42b6-8dfc-2434651d72d0" providerId="ADAL" clId="{33B1977C-B356-4D1C-80FF-B2E8C8235D92}" dt="2021-11-21T13:54:51.037" v="1101" actId="6549"/>
          <ac:spMkLst>
            <pc:docMk/>
            <pc:sldMk cId="3932857682" sldId="271"/>
            <ac:spMk id="30" creationId="{C87AD45F-D88C-456F-AEE6-D857324A19D8}"/>
          </ac:spMkLst>
        </pc:spChg>
      </pc:sldChg>
      <pc:sldChg chg="modSp mod">
        <pc:chgData name="Student - Lee Min Shuen" userId="902f2366-f89e-42b6-8dfc-2434651d72d0" providerId="ADAL" clId="{33B1977C-B356-4D1C-80FF-B2E8C8235D92}" dt="2021-11-21T13:55:26.291" v="1113" actId="20577"/>
        <pc:sldMkLst>
          <pc:docMk/>
          <pc:sldMk cId="2571779225" sldId="272"/>
        </pc:sldMkLst>
        <pc:spChg chg="mod">
          <ac:chgData name="Student - Lee Min Shuen" userId="902f2366-f89e-42b6-8dfc-2434651d72d0" providerId="ADAL" clId="{33B1977C-B356-4D1C-80FF-B2E8C8235D92}" dt="2021-11-21T13:55:26.291" v="1113" actId="20577"/>
          <ac:spMkLst>
            <pc:docMk/>
            <pc:sldMk cId="2571779225" sldId="272"/>
            <ac:spMk id="30" creationId="{C87AD45F-D88C-456F-AEE6-D857324A19D8}"/>
          </ac:spMkLst>
        </pc:spChg>
      </pc:sldChg>
      <pc:sldChg chg="modSp mod">
        <pc:chgData name="Student - Lee Min Shuen" userId="902f2366-f89e-42b6-8dfc-2434651d72d0" providerId="ADAL" clId="{33B1977C-B356-4D1C-80FF-B2E8C8235D92}" dt="2021-11-21T13:59:32.263" v="1150" actId="20577"/>
        <pc:sldMkLst>
          <pc:docMk/>
          <pc:sldMk cId="1265621640" sldId="273"/>
        </pc:sldMkLst>
        <pc:spChg chg="mod">
          <ac:chgData name="Student - Lee Min Shuen" userId="902f2366-f89e-42b6-8dfc-2434651d72d0" providerId="ADAL" clId="{33B1977C-B356-4D1C-80FF-B2E8C8235D92}" dt="2021-11-21T13:59:32.263" v="1150" actId="20577"/>
          <ac:spMkLst>
            <pc:docMk/>
            <pc:sldMk cId="1265621640" sldId="273"/>
            <ac:spMk id="30" creationId="{C87AD45F-D88C-456F-AEE6-D857324A19D8}"/>
          </ac:spMkLst>
        </pc:spChg>
      </pc:sldChg>
      <pc:sldChg chg="modSp mod">
        <pc:chgData name="Student - Lee Min Shuen" userId="902f2366-f89e-42b6-8dfc-2434651d72d0" providerId="ADAL" clId="{33B1977C-B356-4D1C-80FF-B2E8C8235D92}" dt="2021-11-21T13:58:24.333" v="1133" actId="20577"/>
        <pc:sldMkLst>
          <pc:docMk/>
          <pc:sldMk cId="1428744538" sldId="286"/>
        </pc:sldMkLst>
        <pc:spChg chg="mod">
          <ac:chgData name="Student - Lee Min Shuen" userId="902f2366-f89e-42b6-8dfc-2434651d72d0" providerId="ADAL" clId="{33B1977C-B356-4D1C-80FF-B2E8C8235D92}" dt="2021-11-21T13:58:24.333" v="1133" actId="20577"/>
          <ac:spMkLst>
            <pc:docMk/>
            <pc:sldMk cId="1428744538" sldId="286"/>
            <ac:spMk id="30" creationId="{C87AD45F-D88C-456F-AEE6-D857324A19D8}"/>
          </ac:spMkLst>
        </pc:spChg>
      </pc:sldChg>
      <pc:sldChg chg="modSp mod">
        <pc:chgData name="Student - Lee Min Shuen" userId="902f2366-f89e-42b6-8dfc-2434651d72d0" providerId="ADAL" clId="{33B1977C-B356-4D1C-80FF-B2E8C8235D92}" dt="2021-11-21T13:59:10.602" v="1142" actId="20577"/>
        <pc:sldMkLst>
          <pc:docMk/>
          <pc:sldMk cId="3728737494" sldId="288"/>
        </pc:sldMkLst>
        <pc:spChg chg="mod">
          <ac:chgData name="Student - Lee Min Shuen" userId="902f2366-f89e-42b6-8dfc-2434651d72d0" providerId="ADAL" clId="{33B1977C-B356-4D1C-80FF-B2E8C8235D92}" dt="2021-11-21T13:59:10.602" v="1142" actId="20577"/>
          <ac:spMkLst>
            <pc:docMk/>
            <pc:sldMk cId="3728737494" sldId="288"/>
            <ac:spMk id="20" creationId="{6850881E-2DE6-4F14-8F99-B326AFFCF52C}"/>
          </ac:spMkLst>
        </pc:spChg>
      </pc:sldChg>
      <pc:sldChg chg="modSp mod">
        <pc:chgData name="Student - Lee Min Shuen" userId="902f2366-f89e-42b6-8dfc-2434651d72d0" providerId="ADAL" clId="{33B1977C-B356-4D1C-80FF-B2E8C8235D92}" dt="2021-11-21T14:01:37.320" v="1205" actId="6549"/>
        <pc:sldMkLst>
          <pc:docMk/>
          <pc:sldMk cId="3136845172" sldId="290"/>
        </pc:sldMkLst>
        <pc:spChg chg="mod">
          <ac:chgData name="Student - Lee Min Shuen" userId="902f2366-f89e-42b6-8dfc-2434651d72d0" providerId="ADAL" clId="{33B1977C-B356-4D1C-80FF-B2E8C8235D92}" dt="2021-11-21T14:01:37.320" v="1205" actId="6549"/>
          <ac:spMkLst>
            <pc:docMk/>
            <pc:sldMk cId="3136845172" sldId="290"/>
            <ac:spMk id="14" creationId="{DA3ED940-1313-4279-BEA5-2030E54C0749}"/>
          </ac:spMkLst>
        </pc:spChg>
      </pc:sldChg>
      <pc:sldChg chg="modSp mod">
        <pc:chgData name="Student - Lee Min Shuen" userId="902f2366-f89e-42b6-8dfc-2434651d72d0" providerId="ADAL" clId="{33B1977C-B356-4D1C-80FF-B2E8C8235D92}" dt="2021-11-21T14:03:24.412" v="1207" actId="6549"/>
        <pc:sldMkLst>
          <pc:docMk/>
          <pc:sldMk cId="3663355057" sldId="293"/>
        </pc:sldMkLst>
        <pc:spChg chg="mod">
          <ac:chgData name="Student - Lee Min Shuen" userId="902f2366-f89e-42b6-8dfc-2434651d72d0" providerId="ADAL" clId="{33B1977C-B356-4D1C-80FF-B2E8C8235D92}" dt="2021-11-21T14:03:24.412" v="1207" actId="6549"/>
          <ac:spMkLst>
            <pc:docMk/>
            <pc:sldMk cId="3663355057" sldId="293"/>
            <ac:spMk id="14" creationId="{DA3ED940-1313-4279-BEA5-2030E54C0749}"/>
          </ac:spMkLst>
        </pc:spChg>
      </pc:sldChg>
      <pc:sldChg chg="modSp mod">
        <pc:chgData name="Student - Lee Min Shuen" userId="902f2366-f89e-42b6-8dfc-2434651d72d0" providerId="ADAL" clId="{33B1977C-B356-4D1C-80FF-B2E8C8235D92}" dt="2021-11-21T14:03:46.957" v="1211" actId="20577"/>
        <pc:sldMkLst>
          <pc:docMk/>
          <pc:sldMk cId="4268021612" sldId="294"/>
        </pc:sldMkLst>
        <pc:spChg chg="mod">
          <ac:chgData name="Student - Lee Min Shuen" userId="902f2366-f89e-42b6-8dfc-2434651d72d0" providerId="ADAL" clId="{33B1977C-B356-4D1C-80FF-B2E8C8235D92}" dt="2021-11-21T14:03:46.957" v="1211" actId="20577"/>
          <ac:spMkLst>
            <pc:docMk/>
            <pc:sldMk cId="4268021612" sldId="294"/>
            <ac:spMk id="14" creationId="{DA3ED940-1313-4279-BEA5-2030E54C0749}"/>
          </ac:spMkLst>
        </pc:spChg>
      </pc:sldChg>
      <pc:sldChg chg="modSp mod">
        <pc:chgData name="Student - Lee Min Shuen" userId="902f2366-f89e-42b6-8dfc-2434651d72d0" providerId="ADAL" clId="{33B1977C-B356-4D1C-80FF-B2E8C8235D92}" dt="2021-11-11T16:27:34.327" v="11" actId="20577"/>
        <pc:sldMkLst>
          <pc:docMk/>
          <pc:sldMk cId="1348255781" sldId="295"/>
        </pc:sldMkLst>
        <pc:spChg chg="mod">
          <ac:chgData name="Student - Lee Min Shuen" userId="902f2366-f89e-42b6-8dfc-2434651d72d0" providerId="ADAL" clId="{33B1977C-B356-4D1C-80FF-B2E8C8235D92}" dt="2021-11-11T16:27:34.327" v="11" actId="20577"/>
          <ac:spMkLst>
            <pc:docMk/>
            <pc:sldMk cId="1348255781" sldId="295"/>
            <ac:spMk id="28" creationId="{1FEDBDB4-76FC-4E30-9880-D9AFFDD51CA4}"/>
          </ac:spMkLst>
        </pc:spChg>
      </pc:sldChg>
      <pc:sldChg chg="modSp mod">
        <pc:chgData name="Student - Lee Min Shuen" userId="902f2366-f89e-42b6-8dfc-2434651d72d0" providerId="ADAL" clId="{33B1977C-B356-4D1C-80FF-B2E8C8235D92}" dt="2021-11-21T14:05:41.303" v="1216" actId="20577"/>
        <pc:sldMkLst>
          <pc:docMk/>
          <pc:sldMk cId="877848020" sldId="299"/>
        </pc:sldMkLst>
        <pc:spChg chg="mod">
          <ac:chgData name="Student - Lee Min Shuen" userId="902f2366-f89e-42b6-8dfc-2434651d72d0" providerId="ADAL" clId="{33B1977C-B356-4D1C-80FF-B2E8C8235D92}" dt="2021-11-21T14:05:41.303" v="1216" actId="20577"/>
          <ac:spMkLst>
            <pc:docMk/>
            <pc:sldMk cId="877848020" sldId="299"/>
            <ac:spMk id="18" creationId="{85493AFE-8006-4431-810A-9C60968ADE91}"/>
          </ac:spMkLst>
        </pc:spChg>
      </pc:sldChg>
      <pc:sldChg chg="modSp mod">
        <pc:chgData name="Student - Lee Min Shuen" userId="902f2366-f89e-42b6-8dfc-2434651d72d0" providerId="ADAL" clId="{33B1977C-B356-4D1C-80FF-B2E8C8235D92}" dt="2021-11-21T14:06:01.390" v="1224" actId="20577"/>
        <pc:sldMkLst>
          <pc:docMk/>
          <pc:sldMk cId="1423353210" sldId="301"/>
        </pc:sldMkLst>
        <pc:spChg chg="mod">
          <ac:chgData name="Student - Lee Min Shuen" userId="902f2366-f89e-42b6-8dfc-2434651d72d0" providerId="ADAL" clId="{33B1977C-B356-4D1C-80FF-B2E8C8235D92}" dt="2021-11-21T14:06:01.390" v="1224" actId="20577"/>
          <ac:spMkLst>
            <pc:docMk/>
            <pc:sldMk cId="1423353210" sldId="301"/>
            <ac:spMk id="19" creationId="{38BA8A97-B4E0-43D3-A775-7AB15F8CDBC5}"/>
          </ac:spMkLst>
        </pc:spChg>
      </pc:sldChg>
      <pc:sldChg chg="modSp mod">
        <pc:chgData name="Student - Lee Min Shuen" userId="902f2366-f89e-42b6-8dfc-2434651d72d0" providerId="ADAL" clId="{33B1977C-B356-4D1C-80FF-B2E8C8235D92}" dt="2021-11-21T14:07:32.779" v="1245" actId="20577"/>
        <pc:sldMkLst>
          <pc:docMk/>
          <pc:sldMk cId="2673260236" sldId="307"/>
        </pc:sldMkLst>
        <pc:spChg chg="mod">
          <ac:chgData name="Student - Lee Min Shuen" userId="902f2366-f89e-42b6-8dfc-2434651d72d0" providerId="ADAL" clId="{33B1977C-B356-4D1C-80FF-B2E8C8235D92}" dt="2021-11-21T14:07:32.779" v="1245" actId="20577"/>
          <ac:spMkLst>
            <pc:docMk/>
            <pc:sldMk cId="2673260236" sldId="307"/>
            <ac:spMk id="19" creationId="{38BA8A97-B4E0-43D3-A775-7AB15F8CDBC5}"/>
          </ac:spMkLst>
        </pc:spChg>
      </pc:sldChg>
      <pc:sldChg chg="addSp delSp modSp mod">
        <pc:chgData name="Student - Lee Min Shuen" userId="902f2366-f89e-42b6-8dfc-2434651d72d0" providerId="ADAL" clId="{33B1977C-B356-4D1C-80FF-B2E8C8235D92}" dt="2021-11-21T13:42:51.850" v="999" actId="6549"/>
        <pc:sldMkLst>
          <pc:docMk/>
          <pc:sldMk cId="1055536730" sldId="308"/>
        </pc:sldMkLst>
        <pc:spChg chg="add del mod">
          <ac:chgData name="Student - Lee Min Shuen" userId="902f2366-f89e-42b6-8dfc-2434651d72d0" providerId="ADAL" clId="{33B1977C-B356-4D1C-80FF-B2E8C8235D92}" dt="2021-11-15T12:09:30.277" v="13" actId="478"/>
          <ac:spMkLst>
            <pc:docMk/>
            <pc:sldMk cId="1055536730" sldId="308"/>
            <ac:spMk id="2" creationId="{6B16CDED-2A5A-4C1E-B14A-38D48B6AFB6A}"/>
          </ac:spMkLst>
        </pc:spChg>
        <pc:spChg chg="add mod">
          <ac:chgData name="Student - Lee Min Shuen" userId="902f2366-f89e-42b6-8dfc-2434651d72d0" providerId="ADAL" clId="{33B1977C-B356-4D1C-80FF-B2E8C8235D92}" dt="2021-11-15T12:20:40.739" v="768" actId="20577"/>
          <ac:spMkLst>
            <pc:docMk/>
            <pc:sldMk cId="1055536730" sldId="308"/>
            <ac:spMk id="14" creationId="{49F32DDC-A31C-4F24-9D61-FFFDABC5F316}"/>
          </ac:spMkLst>
        </pc:spChg>
        <pc:spChg chg="mod">
          <ac:chgData name="Student - Lee Min Shuen" userId="902f2366-f89e-42b6-8dfc-2434651d72d0" providerId="ADAL" clId="{33B1977C-B356-4D1C-80FF-B2E8C8235D92}" dt="2021-11-21T13:42:51.850" v="999" actId="6549"/>
          <ac:spMkLst>
            <pc:docMk/>
            <pc:sldMk cId="1055536730" sldId="308"/>
            <ac:spMk id="46" creationId="{271F1A6A-C3F3-490A-BEB4-E88D5C053F21}"/>
          </ac:spMkLst>
        </pc:spChg>
      </pc:sldChg>
      <pc:sldChg chg="modSp mod">
        <pc:chgData name="Student - Lee Min Shuen" userId="902f2366-f89e-42b6-8dfc-2434651d72d0" providerId="ADAL" clId="{33B1977C-B356-4D1C-80FF-B2E8C8235D92}" dt="2021-11-21T13:46:43.597" v="1005" actId="20577"/>
        <pc:sldMkLst>
          <pc:docMk/>
          <pc:sldMk cId="2257873758" sldId="322"/>
        </pc:sldMkLst>
        <pc:spChg chg="mod">
          <ac:chgData name="Student - Lee Min Shuen" userId="902f2366-f89e-42b6-8dfc-2434651d72d0" providerId="ADAL" clId="{33B1977C-B356-4D1C-80FF-B2E8C8235D92}" dt="2021-11-21T13:46:43.597" v="1005" actId="20577"/>
          <ac:spMkLst>
            <pc:docMk/>
            <pc:sldMk cId="2257873758" sldId="322"/>
            <ac:spMk id="16" creationId="{5CECC025-4ABC-4DDC-8EB7-9D40F25FAE84}"/>
          </ac:spMkLst>
        </pc:spChg>
      </pc:sldChg>
      <pc:sldChg chg="modSp mod">
        <pc:chgData name="Student - Lee Min Shuen" userId="902f2366-f89e-42b6-8dfc-2434651d72d0" providerId="ADAL" clId="{33B1977C-B356-4D1C-80FF-B2E8C8235D92}" dt="2021-11-21T13:49:31.603" v="1051" actId="20577"/>
        <pc:sldMkLst>
          <pc:docMk/>
          <pc:sldMk cId="1710137026" sldId="324"/>
        </pc:sldMkLst>
        <pc:spChg chg="mod">
          <ac:chgData name="Student - Lee Min Shuen" userId="902f2366-f89e-42b6-8dfc-2434651d72d0" providerId="ADAL" clId="{33B1977C-B356-4D1C-80FF-B2E8C8235D92}" dt="2021-11-21T13:49:31.603" v="1051" actId="20577"/>
          <ac:spMkLst>
            <pc:docMk/>
            <pc:sldMk cId="1710137026" sldId="324"/>
            <ac:spMk id="16" creationId="{5CECC025-4ABC-4DDC-8EB7-9D40F25FAE84}"/>
          </ac:spMkLst>
        </pc:spChg>
      </pc:sldChg>
      <pc:sldChg chg="modSp mod">
        <pc:chgData name="Student - Lee Min Shuen" userId="902f2366-f89e-42b6-8dfc-2434651d72d0" providerId="ADAL" clId="{33B1977C-B356-4D1C-80FF-B2E8C8235D92}" dt="2021-11-21T13:50:25.397" v="1053" actId="6549"/>
        <pc:sldMkLst>
          <pc:docMk/>
          <pc:sldMk cId="3673947319" sldId="325"/>
        </pc:sldMkLst>
        <pc:spChg chg="mod">
          <ac:chgData name="Student - Lee Min Shuen" userId="902f2366-f89e-42b6-8dfc-2434651d72d0" providerId="ADAL" clId="{33B1977C-B356-4D1C-80FF-B2E8C8235D92}" dt="2021-11-21T13:50:25.397" v="1053" actId="6549"/>
          <ac:spMkLst>
            <pc:docMk/>
            <pc:sldMk cId="3673947319" sldId="325"/>
            <ac:spMk id="16" creationId="{5CECC025-4ABC-4DDC-8EB7-9D40F25FAE84}"/>
          </ac:spMkLst>
        </pc:spChg>
      </pc:sldChg>
      <pc:sldChg chg="add del">
        <pc:chgData name="Student - Lee Min Shuen" userId="902f2366-f89e-42b6-8dfc-2434651d72d0" providerId="ADAL" clId="{33B1977C-B356-4D1C-80FF-B2E8C8235D92}" dt="2021-11-21T02:24:11.199" v="997" actId="47"/>
        <pc:sldMkLst>
          <pc:docMk/>
          <pc:sldMk cId="932997105" sldId="326"/>
        </pc:sldMkLst>
      </pc:sldChg>
    </pc:docChg>
  </pc:docChgLst>
  <pc:docChgLst>
    <pc:chgData name="Student - Samuel Sim Wei Xuan" userId="ef0c3dc8-a5e4-49a4-a658-fa0f00c2d01f" providerId="ADAL" clId="{652998F9-D9FC-4BAC-8AA8-41993C429469}"/>
    <pc:docChg chg="undo custSel addSld delSld modSld sldOrd">
      <pc:chgData name="Student - Samuel Sim Wei Xuan" userId="ef0c3dc8-a5e4-49a4-a658-fa0f00c2d01f" providerId="ADAL" clId="{652998F9-D9FC-4BAC-8AA8-41993C429469}" dt="2021-11-10T17:25:10.591" v="3374" actId="47"/>
      <pc:docMkLst>
        <pc:docMk/>
      </pc:docMkLst>
      <pc:sldChg chg="addSp delSp modSp mod">
        <pc:chgData name="Student - Samuel Sim Wei Xuan" userId="ef0c3dc8-a5e4-49a4-a658-fa0f00c2d01f" providerId="ADAL" clId="{652998F9-D9FC-4BAC-8AA8-41993C429469}" dt="2021-11-10T17:23:33.393" v="3293" actId="14100"/>
        <pc:sldMkLst>
          <pc:docMk/>
          <pc:sldMk cId="0" sldId="257"/>
        </pc:sldMkLst>
        <pc:spChg chg="del">
          <ac:chgData name="Student - Samuel Sim Wei Xuan" userId="ef0c3dc8-a5e4-49a4-a658-fa0f00c2d01f" providerId="ADAL" clId="{652998F9-D9FC-4BAC-8AA8-41993C429469}" dt="2021-11-10T12:40:19.072" v="34" actId="478"/>
          <ac:spMkLst>
            <pc:docMk/>
            <pc:sldMk cId="0" sldId="257"/>
            <ac:spMk id="2"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4" creationId="{00000000-0000-0000-0000-000000000000}"/>
          </ac:spMkLst>
        </pc:spChg>
        <pc:spChg chg="mod">
          <ac:chgData name="Student - Samuel Sim Wei Xuan" userId="ef0c3dc8-a5e4-49a4-a658-fa0f00c2d01f" providerId="ADAL" clId="{652998F9-D9FC-4BAC-8AA8-41993C429469}" dt="2021-11-10T12:43:10.384" v="134" actId="12788"/>
          <ac:spMkLst>
            <pc:docMk/>
            <pc:sldMk cId="0" sldId="257"/>
            <ac:spMk id="6" creationId="{00000000-0000-0000-0000-000000000000}"/>
          </ac:spMkLst>
        </pc:spChg>
        <pc:spChg chg="del mod">
          <ac:chgData name="Student - Samuel Sim Wei Xuan" userId="ef0c3dc8-a5e4-49a4-a658-fa0f00c2d01f" providerId="ADAL" clId="{652998F9-D9FC-4BAC-8AA8-41993C429469}" dt="2021-11-10T12:40:03.475" v="24" actId="478"/>
          <ac:spMkLst>
            <pc:docMk/>
            <pc:sldMk cId="0" sldId="257"/>
            <ac:spMk id="8"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12" creationId="{00000000-0000-0000-0000-000000000000}"/>
          </ac:spMkLst>
        </pc:spChg>
        <pc:spChg chg="del mod">
          <ac:chgData name="Student - Samuel Sim Wei Xuan" userId="ef0c3dc8-a5e4-49a4-a658-fa0f00c2d01f" providerId="ADAL" clId="{652998F9-D9FC-4BAC-8AA8-41993C429469}" dt="2021-11-10T12:40:21.638" v="38" actId="478"/>
          <ac:spMkLst>
            <pc:docMk/>
            <pc:sldMk cId="0" sldId="257"/>
            <ac:spMk id="13" creationId="{00000000-0000-0000-0000-000000000000}"/>
          </ac:spMkLst>
        </pc:spChg>
        <pc:spChg chg="add mod">
          <ac:chgData name="Student - Samuel Sim Wei Xuan" userId="ef0c3dc8-a5e4-49a4-a658-fa0f00c2d01f" providerId="ADAL" clId="{652998F9-D9FC-4BAC-8AA8-41993C429469}" dt="2021-11-10T14:35:37.496" v="979" actId="1076"/>
          <ac:spMkLst>
            <pc:docMk/>
            <pc:sldMk cId="0" sldId="257"/>
            <ac:spMk id="15" creationId="{7335536E-5CE8-49D2-92FA-358B0A582D9D}"/>
          </ac:spMkLst>
        </pc:spChg>
        <pc:spChg chg="del">
          <ac:chgData name="Student - Samuel Sim Wei Xuan" userId="ef0c3dc8-a5e4-49a4-a658-fa0f00c2d01f" providerId="ADAL" clId="{652998F9-D9FC-4BAC-8AA8-41993C429469}" dt="2021-11-10T12:40:26.848" v="40" actId="478"/>
          <ac:spMkLst>
            <pc:docMk/>
            <pc:sldMk cId="0" sldId="257"/>
            <ac:spMk id="17" creationId="{8F00ACC0-4076-4512-A6B9-847F93B081F6}"/>
          </ac:spMkLst>
        </pc:spChg>
        <pc:spChg chg="add del mod">
          <ac:chgData name="Student - Samuel Sim Wei Xuan" userId="ef0c3dc8-a5e4-49a4-a658-fa0f00c2d01f" providerId="ADAL" clId="{652998F9-D9FC-4BAC-8AA8-41993C429469}" dt="2021-11-10T12:40:33.643" v="49" actId="22"/>
          <ac:spMkLst>
            <pc:docMk/>
            <pc:sldMk cId="0" sldId="257"/>
            <ac:spMk id="20" creationId="{CB15D107-A264-41CA-BA04-D4601F711251}"/>
          </ac:spMkLst>
        </pc:spChg>
        <pc:spChg chg="add mod">
          <ac:chgData name="Student - Samuel Sim Wei Xuan" userId="ef0c3dc8-a5e4-49a4-a658-fa0f00c2d01f" providerId="ADAL" clId="{652998F9-D9FC-4BAC-8AA8-41993C429469}" dt="2021-11-10T12:43:40.972" v="139" actId="1076"/>
          <ac:spMkLst>
            <pc:docMk/>
            <pc:sldMk cId="0" sldId="257"/>
            <ac:spMk id="21" creationId="{324733AC-C6C2-4D53-BFA7-D64FE8432D89}"/>
          </ac:spMkLst>
        </pc:spChg>
        <pc:spChg chg="add mod">
          <ac:chgData name="Student - Samuel Sim Wei Xuan" userId="ef0c3dc8-a5e4-49a4-a658-fa0f00c2d01f" providerId="ADAL" clId="{652998F9-D9FC-4BAC-8AA8-41993C429469}" dt="2021-11-10T12:43:35.825" v="138" actId="12788"/>
          <ac:spMkLst>
            <pc:docMk/>
            <pc:sldMk cId="0" sldId="257"/>
            <ac:spMk id="23" creationId="{D65F253B-401E-4175-8AB3-4440D668FCAF}"/>
          </ac:spMkLst>
        </pc:spChg>
        <pc:spChg chg="add mod">
          <ac:chgData name="Student - Samuel Sim Wei Xuan" userId="ef0c3dc8-a5e4-49a4-a658-fa0f00c2d01f" providerId="ADAL" clId="{652998F9-D9FC-4BAC-8AA8-41993C429469}" dt="2021-11-10T17:11:05.485" v="2747" actId="14100"/>
          <ac:spMkLst>
            <pc:docMk/>
            <pc:sldMk cId="0" sldId="257"/>
            <ac:spMk id="27" creationId="{A3DACDC2-A51C-4488-8949-CE605E41021E}"/>
          </ac:spMkLst>
        </pc:spChg>
        <pc:spChg chg="add del mod">
          <ac:chgData name="Student - Samuel Sim Wei Xuan" userId="ef0c3dc8-a5e4-49a4-a658-fa0f00c2d01f" providerId="ADAL" clId="{652998F9-D9FC-4BAC-8AA8-41993C429469}" dt="2021-11-10T14:32:40.753" v="712" actId="478"/>
          <ac:spMkLst>
            <pc:docMk/>
            <pc:sldMk cId="0" sldId="257"/>
            <ac:spMk id="29" creationId="{E72539EE-AEA2-453C-A9E2-6E5FD95CD9B5}"/>
          </ac:spMkLst>
        </pc:spChg>
        <pc:spChg chg="add mod">
          <ac:chgData name="Student - Samuel Sim Wei Xuan" userId="ef0c3dc8-a5e4-49a4-a658-fa0f00c2d01f" providerId="ADAL" clId="{652998F9-D9FC-4BAC-8AA8-41993C429469}" dt="2021-11-10T17:23:33.393" v="3293" actId="14100"/>
          <ac:spMkLst>
            <pc:docMk/>
            <pc:sldMk cId="0" sldId="257"/>
            <ac:spMk id="31" creationId="{275C91D8-82CA-4509-9ACB-E1C1AE043B5E}"/>
          </ac:spMkLst>
        </pc:spChg>
        <pc:spChg chg="add mod">
          <ac:chgData name="Student - Samuel Sim Wei Xuan" userId="ef0c3dc8-a5e4-49a4-a658-fa0f00c2d01f" providerId="ADAL" clId="{652998F9-D9FC-4BAC-8AA8-41993C429469}" dt="2021-11-10T17:17:24.817" v="3103" actId="1076"/>
          <ac:spMkLst>
            <pc:docMk/>
            <pc:sldMk cId="0" sldId="257"/>
            <ac:spMk id="38" creationId="{B73CFCF8-A2E7-464F-A8BD-1EFA22CDFBDB}"/>
          </ac:spMkLst>
        </pc:spChg>
        <pc:grpChg chg="add mod">
          <ac:chgData name="Student - Samuel Sim Wei Xuan" userId="ef0c3dc8-a5e4-49a4-a658-fa0f00c2d01f" providerId="ADAL" clId="{652998F9-D9FC-4BAC-8AA8-41993C429469}" dt="2021-11-10T12:43:31.839" v="137" actId="12788"/>
          <ac:grpSpMkLst>
            <pc:docMk/>
            <pc:sldMk cId="0" sldId="257"/>
            <ac:grpSpMk id="3" creationId="{E7FEB452-A057-48A5-8940-7FD597FE20AB}"/>
          </ac:grpSpMkLst>
        </pc:grpChg>
        <pc:grpChg chg="mod">
          <ac:chgData name="Student - Samuel Sim Wei Xuan" userId="ef0c3dc8-a5e4-49a4-a658-fa0f00c2d01f" providerId="ADAL" clId="{652998F9-D9FC-4BAC-8AA8-41993C429469}" dt="2021-11-10T12:40:28.757" v="41" actId="164"/>
          <ac:grpSpMkLst>
            <pc:docMk/>
            <pc:sldMk cId="0" sldId="257"/>
            <ac:grpSpMk id="5" creationId="{00000000-0000-0000-0000-000000000000}"/>
          </ac:grpSpMkLst>
        </pc:grpChg>
        <pc:grpChg chg="del">
          <ac:chgData name="Student - Samuel Sim Wei Xuan" userId="ef0c3dc8-a5e4-49a4-a658-fa0f00c2d01f" providerId="ADAL" clId="{652998F9-D9FC-4BAC-8AA8-41993C429469}" dt="2021-11-10T12:40:19.847" v="36" actId="478"/>
          <ac:grpSpMkLst>
            <pc:docMk/>
            <pc:sldMk cId="0" sldId="257"/>
            <ac:grpSpMk id="22" creationId="{C6F5DF9A-DF89-493E-BFD1-094860806D22}"/>
          </ac:grpSpMkLst>
        </pc:grpChg>
        <pc:picChg chg="add mod">
          <ac:chgData name="Student - Samuel Sim Wei Xuan" userId="ef0c3dc8-a5e4-49a4-a658-fa0f00c2d01f" providerId="ADAL" clId="{652998F9-D9FC-4BAC-8AA8-41993C429469}" dt="2021-11-10T14:35:41.216" v="982" actId="1076"/>
          <ac:picMkLst>
            <pc:docMk/>
            <pc:sldMk cId="0" sldId="257"/>
            <ac:picMk id="10" creationId="{9CE86F25-4A03-464C-8790-CFB03F144E09}"/>
          </ac:picMkLst>
        </pc:picChg>
        <pc:picChg chg="add mod modCrop">
          <ac:chgData name="Student - Samuel Sim Wei Xuan" userId="ef0c3dc8-a5e4-49a4-a658-fa0f00c2d01f" providerId="ADAL" clId="{652998F9-D9FC-4BAC-8AA8-41993C429469}" dt="2021-11-10T17:17:08.416" v="3102" actId="208"/>
          <ac:picMkLst>
            <pc:docMk/>
            <pc:sldMk cId="0" sldId="257"/>
            <ac:picMk id="14" creationId="{F96E851C-0FA0-4BCA-AD4B-AC250771093E}"/>
          </ac:picMkLst>
        </pc:picChg>
        <pc:picChg chg="del">
          <ac:chgData name="Student - Samuel Sim Wei Xuan" userId="ef0c3dc8-a5e4-49a4-a658-fa0f00c2d01f" providerId="ADAL" clId="{652998F9-D9FC-4BAC-8AA8-41993C429469}" dt="2021-11-10T12:40:19.503" v="35" actId="478"/>
          <ac:picMkLst>
            <pc:docMk/>
            <pc:sldMk cId="0" sldId="257"/>
            <ac:picMk id="18" creationId="{F22445BE-0006-4931-B55C-444D007EADD0}"/>
          </ac:picMkLst>
        </pc:picChg>
        <pc:picChg chg="add del mod">
          <ac:chgData name="Student - Samuel Sim Wei Xuan" userId="ef0c3dc8-a5e4-49a4-a658-fa0f00c2d01f" providerId="ADAL" clId="{652998F9-D9FC-4BAC-8AA8-41993C429469}" dt="2021-11-10T14:34:09.207" v="861" actId="478"/>
          <ac:picMkLst>
            <pc:docMk/>
            <pc:sldMk cId="0" sldId="257"/>
            <ac:picMk id="32" creationId="{9D3116D6-E230-40B3-874A-DB7E687FB735}"/>
          </ac:picMkLst>
        </pc:picChg>
        <pc:picChg chg="add del mod">
          <ac:chgData name="Student - Samuel Sim Wei Xuan" userId="ef0c3dc8-a5e4-49a4-a658-fa0f00c2d01f" providerId="ADAL" clId="{652998F9-D9FC-4BAC-8AA8-41993C429469}" dt="2021-11-10T17:17:24.817" v="3103" actId="1076"/>
          <ac:picMkLst>
            <pc:docMk/>
            <pc:sldMk cId="0" sldId="257"/>
            <ac:picMk id="34" creationId="{12488729-3FC7-46F8-AE95-6920D7B60320}"/>
          </ac:picMkLst>
        </pc:picChg>
        <pc:picChg chg="del">
          <ac:chgData name="Student - Samuel Sim Wei Xuan" userId="ef0c3dc8-a5e4-49a4-a658-fa0f00c2d01f" providerId="ADAL" clId="{652998F9-D9FC-4BAC-8AA8-41993C429469}" dt="2021-11-10T12:40:22.274" v="39" actId="478"/>
          <ac:picMkLst>
            <pc:docMk/>
            <pc:sldMk cId="0" sldId="257"/>
            <ac:picMk id="1026" creationId="{BAFA02F7-D4EA-405A-A315-35FB8BD27AC6}"/>
          </ac:picMkLst>
        </pc:picChg>
        <pc:cxnChg chg="add mod ord">
          <ac:chgData name="Student - Samuel Sim Wei Xuan" userId="ef0c3dc8-a5e4-49a4-a658-fa0f00c2d01f" providerId="ADAL" clId="{652998F9-D9FC-4BAC-8AA8-41993C429469}" dt="2021-11-10T17:17:30.589" v="3105" actId="166"/>
          <ac:cxnSpMkLst>
            <pc:docMk/>
            <pc:sldMk cId="0" sldId="257"/>
            <ac:cxnSpMk id="25" creationId="{7A835168-42DA-402A-9779-23BB3302B089}"/>
          </ac:cxnSpMkLst>
        </pc:cxnChg>
      </pc:sldChg>
      <pc:sldChg chg="addSp delSp modSp add mod ord">
        <pc:chgData name="Student - Samuel Sim Wei Xuan" userId="ef0c3dc8-a5e4-49a4-a658-fa0f00c2d01f" providerId="ADAL" clId="{652998F9-D9FC-4BAC-8AA8-41993C429469}" dt="2021-11-10T17:05:14.114" v="2205" actId="120"/>
        <pc:sldMkLst>
          <pc:docMk/>
          <pc:sldMk cId="2172209316" sldId="258"/>
        </pc:sldMkLst>
        <pc:spChg chg="add mod">
          <ac:chgData name="Student - Samuel Sim Wei Xuan" userId="ef0c3dc8-a5e4-49a4-a658-fa0f00c2d01f" providerId="ADAL" clId="{652998F9-D9FC-4BAC-8AA8-41993C429469}" dt="2021-11-10T14:24:09.328" v="229" actId="14100"/>
          <ac:spMkLst>
            <pc:docMk/>
            <pc:sldMk cId="2172209316" sldId="258"/>
            <ac:spMk id="18" creationId="{5CCDDE90-6881-4AD8-9E55-1FD8B3A1A4A6}"/>
          </ac:spMkLst>
        </pc:spChg>
        <pc:spChg chg="add mod">
          <ac:chgData name="Student - Samuel Sim Wei Xuan" userId="ef0c3dc8-a5e4-49a4-a658-fa0f00c2d01f" providerId="ADAL" clId="{652998F9-D9FC-4BAC-8AA8-41993C429469}" dt="2021-11-10T14:25:03.259" v="252" actId="1076"/>
          <ac:spMkLst>
            <pc:docMk/>
            <pc:sldMk cId="2172209316" sldId="258"/>
            <ac:spMk id="20" creationId="{A2C22C8D-12F8-4B61-ACDC-3CCF94702A0C}"/>
          </ac:spMkLst>
        </pc:spChg>
        <pc:spChg chg="mod">
          <ac:chgData name="Student - Samuel Sim Wei Xuan" userId="ef0c3dc8-a5e4-49a4-a658-fa0f00c2d01f" providerId="ADAL" clId="{652998F9-D9FC-4BAC-8AA8-41993C429469}" dt="2021-11-10T14:21:56.967" v="202" actId="20577"/>
          <ac:spMkLst>
            <pc:docMk/>
            <pc:sldMk cId="2172209316" sldId="258"/>
            <ac:spMk id="21" creationId="{324733AC-C6C2-4D53-BFA7-D64FE8432D89}"/>
          </ac:spMkLst>
        </pc:spChg>
        <pc:spChg chg="add mod">
          <ac:chgData name="Student - Samuel Sim Wei Xuan" userId="ef0c3dc8-a5e4-49a4-a658-fa0f00c2d01f" providerId="ADAL" clId="{652998F9-D9FC-4BAC-8AA8-41993C429469}" dt="2021-11-10T14:24:46.683" v="246" actId="1035"/>
          <ac:spMkLst>
            <pc:docMk/>
            <pc:sldMk cId="2172209316" sldId="258"/>
            <ac:spMk id="32" creationId="{20EDAD74-6009-4199-9D60-AC2871039F21}"/>
          </ac:spMkLst>
        </pc:spChg>
        <pc:spChg chg="add mod">
          <ac:chgData name="Student - Samuel Sim Wei Xuan" userId="ef0c3dc8-a5e4-49a4-a658-fa0f00c2d01f" providerId="ADAL" clId="{652998F9-D9FC-4BAC-8AA8-41993C429469}" dt="2021-11-10T14:27:22.770" v="532" actId="1036"/>
          <ac:spMkLst>
            <pc:docMk/>
            <pc:sldMk cId="2172209316" sldId="258"/>
            <ac:spMk id="35" creationId="{F27A5DD2-5A5F-400F-95A0-F3AF25599F6A}"/>
          </ac:spMkLst>
        </pc:spChg>
        <pc:spChg chg="add mod">
          <ac:chgData name="Student - Samuel Sim Wei Xuan" userId="ef0c3dc8-a5e4-49a4-a658-fa0f00c2d01f" providerId="ADAL" clId="{652998F9-D9FC-4BAC-8AA8-41993C429469}" dt="2021-11-10T14:27:49.370" v="584" actId="1076"/>
          <ac:spMkLst>
            <pc:docMk/>
            <pc:sldMk cId="2172209316" sldId="258"/>
            <ac:spMk id="40" creationId="{F39EE42F-B00F-408A-95DE-4FE698567BA6}"/>
          </ac:spMkLst>
        </pc:spChg>
        <pc:spChg chg="add mod">
          <ac:chgData name="Student - Samuel Sim Wei Xuan" userId="ef0c3dc8-a5e4-49a4-a658-fa0f00c2d01f" providerId="ADAL" clId="{652998F9-D9FC-4BAC-8AA8-41993C429469}" dt="2021-11-10T14:24:59.468" v="251" actId="1076"/>
          <ac:spMkLst>
            <pc:docMk/>
            <pc:sldMk cId="2172209316" sldId="258"/>
            <ac:spMk id="41" creationId="{A85194D2-393A-4139-827D-6220D012768E}"/>
          </ac:spMkLst>
        </pc:spChg>
        <pc:spChg chg="add mod">
          <ac:chgData name="Student - Samuel Sim Wei Xuan" userId="ef0c3dc8-a5e4-49a4-a658-fa0f00c2d01f" providerId="ADAL" clId="{652998F9-D9FC-4BAC-8AA8-41993C429469}" dt="2021-11-10T17:05:14.114" v="2205" actId="120"/>
          <ac:spMkLst>
            <pc:docMk/>
            <pc:sldMk cId="2172209316" sldId="258"/>
            <ac:spMk id="46" creationId="{271F1A6A-C3F3-490A-BEB4-E88D5C053F21}"/>
          </ac:spMkLst>
        </pc:spChg>
        <pc:spChg chg="add del mod">
          <ac:chgData name="Student - Samuel Sim Wei Xuan" userId="ef0c3dc8-a5e4-49a4-a658-fa0f00c2d01f" providerId="ADAL" clId="{652998F9-D9FC-4BAC-8AA8-41993C429469}" dt="2021-11-10T14:26:35.554" v="491" actId="478"/>
          <ac:spMkLst>
            <pc:docMk/>
            <pc:sldMk cId="2172209316" sldId="258"/>
            <ac:spMk id="47" creationId="{48FBA13F-A0A1-4B7E-AC82-E4302635825D}"/>
          </ac:spMkLst>
        </pc:spChg>
        <pc:grpChg chg="add mod">
          <ac:chgData name="Student - Samuel Sim Wei Xuan" userId="ef0c3dc8-a5e4-49a4-a658-fa0f00c2d01f" providerId="ADAL" clId="{652998F9-D9FC-4BAC-8AA8-41993C429469}" dt="2021-11-10T14:23:40.286" v="221" actId="164"/>
          <ac:grpSpMkLst>
            <pc:docMk/>
            <pc:sldMk cId="2172209316" sldId="258"/>
            <ac:grpSpMk id="15" creationId="{5C37597C-83D1-40A0-830A-16683B5595A7}"/>
          </ac:grpSpMkLst>
        </pc:grpChg>
        <pc:picChg chg="add del mod">
          <ac:chgData name="Student - Samuel Sim Wei Xuan" userId="ef0c3dc8-a5e4-49a4-a658-fa0f00c2d01f" providerId="ADAL" clId="{652998F9-D9FC-4BAC-8AA8-41993C429469}" dt="2021-11-10T14:26:57.221" v="515" actId="478"/>
          <ac:picMkLst>
            <pc:docMk/>
            <pc:sldMk cId="2172209316" sldId="258"/>
            <ac:picMk id="7" creationId="{63D12455-BEF3-4AF9-B93C-23EC254FDB43}"/>
          </ac:picMkLst>
        </pc:picChg>
        <pc:picChg chg="add mod">
          <ac:chgData name="Student - Samuel Sim Wei Xuan" userId="ef0c3dc8-a5e4-49a4-a658-fa0f00c2d01f" providerId="ADAL" clId="{652998F9-D9FC-4BAC-8AA8-41993C429469}" dt="2021-11-10T14:23:41.625" v="222" actId="208"/>
          <ac:picMkLst>
            <pc:docMk/>
            <pc:sldMk cId="2172209316" sldId="258"/>
            <ac:picMk id="9" creationId="{39F712C8-3387-45B3-8B4B-5994F76B4FCF}"/>
          </ac:picMkLst>
        </pc:picChg>
        <pc:picChg chg="add mod">
          <ac:chgData name="Student - Samuel Sim Wei Xuan" userId="ef0c3dc8-a5e4-49a4-a658-fa0f00c2d01f" providerId="ADAL" clId="{652998F9-D9FC-4BAC-8AA8-41993C429469}" dt="2021-11-10T14:23:41.625" v="222" actId="208"/>
          <ac:picMkLst>
            <pc:docMk/>
            <pc:sldMk cId="2172209316" sldId="258"/>
            <ac:picMk id="11" creationId="{30CB9248-13EE-4055-9302-74EBB7C8A554}"/>
          </ac:picMkLst>
        </pc:picChg>
        <pc:picChg chg="add mod">
          <ac:chgData name="Student - Samuel Sim Wei Xuan" userId="ef0c3dc8-a5e4-49a4-a658-fa0f00c2d01f" providerId="ADAL" clId="{652998F9-D9FC-4BAC-8AA8-41993C429469}" dt="2021-11-10T14:23:41.625" v="222" actId="208"/>
          <ac:picMkLst>
            <pc:docMk/>
            <pc:sldMk cId="2172209316" sldId="258"/>
            <ac:picMk id="14" creationId="{E9E6FF24-24DE-435D-B9AE-B705F479306E}"/>
          </ac:picMkLst>
        </pc:picChg>
        <pc:picChg chg="add mod ord">
          <ac:chgData name="Student - Samuel Sim Wei Xuan" userId="ef0c3dc8-a5e4-49a4-a658-fa0f00c2d01f" providerId="ADAL" clId="{652998F9-D9FC-4BAC-8AA8-41993C429469}" dt="2021-11-10T14:27:18.631" v="525" actId="208"/>
          <ac:picMkLst>
            <pc:docMk/>
            <pc:sldMk cId="2172209316" sldId="258"/>
            <ac:picMk id="49" creationId="{F376AEF0-2433-4372-8E75-B88AC1AC404D}"/>
          </ac:picMkLst>
        </pc:picChg>
        <pc:cxnChg chg="add mod">
          <ac:chgData name="Student - Samuel Sim Wei Xuan" userId="ef0c3dc8-a5e4-49a4-a658-fa0f00c2d01f" providerId="ADAL" clId="{652998F9-D9FC-4BAC-8AA8-41993C429469}" dt="2021-11-10T14:25:03.259" v="252" actId="1076"/>
          <ac:cxnSpMkLst>
            <pc:docMk/>
            <pc:sldMk cId="2172209316" sldId="258"/>
            <ac:cxnSpMk id="19" creationId="{A843E8A8-00A1-4029-9994-A666C339AC44}"/>
          </ac:cxnSpMkLst>
        </pc:cxnChg>
        <pc:cxnChg chg="add mod">
          <ac:chgData name="Student - Samuel Sim Wei Xuan" userId="ef0c3dc8-a5e4-49a4-a658-fa0f00c2d01f" providerId="ADAL" clId="{652998F9-D9FC-4BAC-8AA8-41993C429469}" dt="2021-11-10T14:27:49.370" v="584" actId="1076"/>
          <ac:cxnSpMkLst>
            <pc:docMk/>
            <pc:sldMk cId="2172209316" sldId="258"/>
            <ac:cxnSpMk id="33" creationId="{D1D620DB-3489-4D53-A817-F8437F9006A7}"/>
          </ac:cxnSpMkLst>
        </pc:cxnChg>
        <pc:cxnChg chg="add mod">
          <ac:chgData name="Student - Samuel Sim Wei Xuan" userId="ef0c3dc8-a5e4-49a4-a658-fa0f00c2d01f" providerId="ADAL" clId="{652998F9-D9FC-4BAC-8AA8-41993C429469}" dt="2021-11-10T14:27:22.770" v="532" actId="1036"/>
          <ac:cxnSpMkLst>
            <pc:docMk/>
            <pc:sldMk cId="2172209316" sldId="258"/>
            <ac:cxnSpMk id="36" creationId="{ECDC16EA-5A58-4EDA-9023-D3342212B44B}"/>
          </ac:cxnSpMkLst>
        </pc:cxnChg>
      </pc:sldChg>
      <pc:sldChg chg="add del">
        <pc:chgData name="Student - Samuel Sim Wei Xuan" userId="ef0c3dc8-a5e4-49a4-a658-fa0f00c2d01f" providerId="ADAL" clId="{652998F9-D9FC-4BAC-8AA8-41993C429469}" dt="2021-11-10T12:43:21.784" v="135" actId="47"/>
        <pc:sldMkLst>
          <pc:docMk/>
          <pc:sldMk cId="2821941713" sldId="258"/>
        </pc:sldMkLst>
      </pc:sldChg>
      <pc:sldChg chg="add del">
        <pc:chgData name="Student - Samuel Sim Wei Xuan" userId="ef0c3dc8-a5e4-49a4-a658-fa0f00c2d01f" providerId="ADAL" clId="{652998F9-D9FC-4BAC-8AA8-41993C429469}" dt="2021-11-10T14:37:27.392" v="994" actId="47"/>
        <pc:sldMkLst>
          <pc:docMk/>
          <pc:sldMk cId="2521012214" sldId="259"/>
        </pc:sldMkLst>
      </pc:sldChg>
      <pc:sldChg chg="add del">
        <pc:chgData name="Student - Samuel Sim Wei Xuan" userId="ef0c3dc8-a5e4-49a4-a658-fa0f00c2d01f" providerId="ADAL" clId="{652998F9-D9FC-4BAC-8AA8-41993C429469}" dt="2021-11-10T12:43:21.784" v="135" actId="47"/>
        <pc:sldMkLst>
          <pc:docMk/>
          <pc:sldMk cId="3738164948" sldId="259"/>
        </pc:sldMkLst>
      </pc:sldChg>
      <pc:sldChg chg="addSp modSp add mod">
        <pc:chgData name="Student - Samuel Sim Wei Xuan" userId="ef0c3dc8-a5e4-49a4-a658-fa0f00c2d01f" providerId="ADAL" clId="{652998F9-D9FC-4BAC-8AA8-41993C429469}" dt="2021-11-10T17:17:04.254" v="3101" actId="208"/>
        <pc:sldMkLst>
          <pc:docMk/>
          <pc:sldMk cId="1070860415" sldId="260"/>
        </pc:sldMkLst>
        <pc:spChg chg="add mod">
          <ac:chgData name="Student - Samuel Sim Wei Xuan" userId="ef0c3dc8-a5e4-49a4-a658-fa0f00c2d01f" providerId="ADAL" clId="{652998F9-D9FC-4BAC-8AA8-41993C429469}" dt="2021-11-10T16:58:43.867" v="1493" actId="20577"/>
          <ac:spMkLst>
            <pc:docMk/>
            <pc:sldMk cId="1070860415" sldId="260"/>
            <ac:spMk id="11" creationId="{C095C119-043D-45BD-96F2-38EBDC6D9F09}"/>
          </ac:spMkLst>
        </pc:spChg>
        <pc:spChg chg="add mod">
          <ac:chgData name="Student - Samuel Sim Wei Xuan" userId="ef0c3dc8-a5e4-49a4-a658-fa0f00c2d01f" providerId="ADAL" clId="{652998F9-D9FC-4BAC-8AA8-41993C429469}" dt="2021-11-10T16:54:07.305" v="1020" actId="1076"/>
          <ac:spMkLst>
            <pc:docMk/>
            <pc:sldMk cId="1070860415" sldId="260"/>
            <ac:spMk id="13" creationId="{04BAFEE1-28F6-4334-AE41-44EB3C2E9607}"/>
          </ac:spMkLst>
        </pc:spChg>
        <pc:spChg chg="add mod">
          <ac:chgData name="Student - Samuel Sim Wei Xuan" userId="ef0c3dc8-a5e4-49a4-a658-fa0f00c2d01f" providerId="ADAL" clId="{652998F9-D9FC-4BAC-8AA8-41993C429469}" dt="2021-11-10T16:56:34.139" v="1418" actId="14100"/>
          <ac:spMkLst>
            <pc:docMk/>
            <pc:sldMk cId="1070860415" sldId="260"/>
            <ac:spMk id="16" creationId="{00CE27C8-02F4-4397-85DC-AFEDBAE079C2}"/>
          </ac:spMkLst>
        </pc:spChg>
        <pc:spChg chg="add mod">
          <ac:chgData name="Student - Samuel Sim Wei Xuan" userId="ef0c3dc8-a5e4-49a4-a658-fa0f00c2d01f" providerId="ADAL" clId="{652998F9-D9FC-4BAC-8AA8-41993C429469}" dt="2021-11-10T16:56:46.284" v="1422" actId="1076"/>
          <ac:spMkLst>
            <pc:docMk/>
            <pc:sldMk cId="1070860415" sldId="260"/>
            <ac:spMk id="18" creationId="{48804BCA-0E44-4369-95B7-333E38915C51}"/>
          </ac:spMkLst>
        </pc:spChg>
        <pc:spChg chg="mod">
          <ac:chgData name="Student - Samuel Sim Wei Xuan" userId="ef0c3dc8-a5e4-49a4-a658-fa0f00c2d01f" providerId="ADAL" clId="{652998F9-D9FC-4BAC-8AA8-41993C429469}" dt="2021-11-10T14:37:34.209" v="1016" actId="20577"/>
          <ac:spMkLst>
            <pc:docMk/>
            <pc:sldMk cId="1070860415" sldId="260"/>
            <ac:spMk id="21" creationId="{324733AC-C6C2-4D53-BFA7-D64FE8432D89}"/>
          </ac:spMkLst>
        </pc:spChg>
        <pc:spChg chg="add mod">
          <ac:chgData name="Student - Samuel Sim Wei Xuan" userId="ef0c3dc8-a5e4-49a4-a658-fa0f00c2d01f" providerId="ADAL" clId="{652998F9-D9FC-4BAC-8AA8-41993C429469}" dt="2021-11-10T16:58:13.972" v="1433" actId="14100"/>
          <ac:spMkLst>
            <pc:docMk/>
            <pc:sldMk cId="1070860415" sldId="260"/>
            <ac:spMk id="24" creationId="{B6265BDF-0946-4CEE-9889-D92F12310E5E}"/>
          </ac:spMkLst>
        </pc:spChg>
        <pc:picChg chg="add mod">
          <ac:chgData name="Student - Samuel Sim Wei Xuan" userId="ef0c3dc8-a5e4-49a4-a658-fa0f00c2d01f" providerId="ADAL" clId="{652998F9-D9FC-4BAC-8AA8-41993C429469}" dt="2021-11-10T16:56:23.659" v="1413" actId="1076"/>
          <ac:picMkLst>
            <pc:docMk/>
            <pc:sldMk cId="1070860415" sldId="260"/>
            <ac:picMk id="7" creationId="{F9B38F12-838F-4948-96CC-2D55ECB85385}"/>
          </ac:picMkLst>
        </pc:picChg>
        <pc:picChg chg="add mod">
          <ac:chgData name="Student - Samuel Sim Wei Xuan" userId="ef0c3dc8-a5e4-49a4-a658-fa0f00c2d01f" providerId="ADAL" clId="{652998F9-D9FC-4BAC-8AA8-41993C429469}" dt="2021-11-10T17:17:02.020" v="3100" actId="208"/>
          <ac:picMkLst>
            <pc:docMk/>
            <pc:sldMk cId="1070860415" sldId="260"/>
            <ac:picMk id="9" creationId="{0444AC36-E9DA-43D0-8CDF-9F39D1D80118}"/>
          </ac:picMkLst>
        </pc:picChg>
        <pc:picChg chg="add mod">
          <ac:chgData name="Student - Samuel Sim Wei Xuan" userId="ef0c3dc8-a5e4-49a4-a658-fa0f00c2d01f" providerId="ADAL" clId="{652998F9-D9FC-4BAC-8AA8-41993C429469}" dt="2021-11-10T17:17:04.254" v="3101" actId="208"/>
          <ac:picMkLst>
            <pc:docMk/>
            <pc:sldMk cId="1070860415" sldId="260"/>
            <ac:picMk id="17" creationId="{1F7CECF8-5EDA-4EE0-B5B0-0E3FEFA8BDC0}"/>
          </ac:picMkLst>
        </pc:picChg>
        <pc:cxnChg chg="add mod">
          <ac:chgData name="Student - Samuel Sim Wei Xuan" userId="ef0c3dc8-a5e4-49a4-a658-fa0f00c2d01f" providerId="ADAL" clId="{652998F9-D9FC-4BAC-8AA8-41993C429469}" dt="2021-11-10T16:56:36.182" v="1419" actId="14100"/>
          <ac:cxnSpMkLst>
            <pc:docMk/>
            <pc:sldMk cId="1070860415" sldId="260"/>
            <ac:cxnSpMk id="14" creationId="{D292EB1A-4A0A-461C-89F5-ECD88D37F29E}"/>
          </ac:cxnSpMkLst>
        </pc:cxnChg>
        <pc:cxnChg chg="add mod">
          <ac:chgData name="Student - Samuel Sim Wei Xuan" userId="ef0c3dc8-a5e4-49a4-a658-fa0f00c2d01f" providerId="ADAL" clId="{652998F9-D9FC-4BAC-8AA8-41993C429469}" dt="2021-11-10T16:58:15.951" v="1434" actId="14100"/>
          <ac:cxnSpMkLst>
            <pc:docMk/>
            <pc:sldMk cId="1070860415" sldId="260"/>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2736108996" sldId="260"/>
        </pc:sldMkLst>
      </pc:sldChg>
      <pc:sldChg chg="addSp modSp add mod">
        <pc:chgData name="Student - Samuel Sim Wei Xuan" userId="ef0c3dc8-a5e4-49a4-a658-fa0f00c2d01f" providerId="ADAL" clId="{652998F9-D9FC-4BAC-8AA8-41993C429469}" dt="2021-11-10T17:19:18.856" v="3148" actId="14100"/>
        <pc:sldMkLst>
          <pc:docMk/>
          <pc:sldMk cId="380246483" sldId="261"/>
        </pc:sldMkLst>
        <pc:spChg chg="add mod">
          <ac:chgData name="Student - Samuel Sim Wei Xuan" userId="ef0c3dc8-a5e4-49a4-a658-fa0f00c2d01f" providerId="ADAL" clId="{652998F9-D9FC-4BAC-8AA8-41993C429469}" dt="2021-11-10T17:19:18.856" v="3148" actId="14100"/>
          <ac:spMkLst>
            <pc:docMk/>
            <pc:sldMk cId="380246483" sldId="261"/>
            <ac:spMk id="9" creationId="{96D2E64D-79B1-400B-A65C-68F601F350BF}"/>
          </ac:spMkLst>
        </pc:spChg>
        <pc:spChg chg="mod">
          <ac:chgData name="Student - Samuel Sim Wei Xuan" userId="ef0c3dc8-a5e4-49a4-a658-fa0f00c2d01f" providerId="ADAL" clId="{652998F9-D9FC-4BAC-8AA8-41993C429469}" dt="2021-11-10T17:16:25.653" v="3026" actId="20577"/>
          <ac:spMkLst>
            <pc:docMk/>
            <pc:sldMk cId="380246483" sldId="261"/>
            <ac:spMk id="21" creationId="{324733AC-C6C2-4D53-BFA7-D64FE8432D89}"/>
          </ac:spMkLst>
        </pc:spChg>
        <pc:picChg chg="add mod">
          <ac:chgData name="Student - Samuel Sim Wei Xuan" userId="ef0c3dc8-a5e4-49a4-a658-fa0f00c2d01f" providerId="ADAL" clId="{652998F9-D9FC-4BAC-8AA8-41993C429469}" dt="2021-11-10T17:18:54.405" v="3113" actId="1076"/>
          <ac:picMkLst>
            <pc:docMk/>
            <pc:sldMk cId="380246483" sldId="261"/>
            <ac:picMk id="7" creationId="{048CB124-F47D-465E-90BD-13F047691C19}"/>
          </ac:picMkLst>
        </pc:picChg>
      </pc:sldChg>
      <pc:sldChg chg="add del">
        <pc:chgData name="Student - Samuel Sim Wei Xuan" userId="ef0c3dc8-a5e4-49a4-a658-fa0f00c2d01f" providerId="ADAL" clId="{652998F9-D9FC-4BAC-8AA8-41993C429469}" dt="2021-11-10T12:43:21.784" v="135" actId="47"/>
        <pc:sldMkLst>
          <pc:docMk/>
          <pc:sldMk cId="2893046099" sldId="261"/>
        </pc:sldMkLst>
      </pc:sldChg>
      <pc:sldChg chg="addSp modSp add mod">
        <pc:chgData name="Student - Samuel Sim Wei Xuan" userId="ef0c3dc8-a5e4-49a4-a658-fa0f00c2d01f" providerId="ADAL" clId="{652998F9-D9FC-4BAC-8AA8-41993C429469}" dt="2021-11-10T17:22:50.290" v="3275" actId="14100"/>
        <pc:sldMkLst>
          <pc:docMk/>
          <pc:sldMk cId="640915713" sldId="262"/>
        </pc:sldMkLst>
        <pc:spChg chg="add mod">
          <ac:chgData name="Student - Samuel Sim Wei Xuan" userId="ef0c3dc8-a5e4-49a4-a658-fa0f00c2d01f" providerId="ADAL" clId="{652998F9-D9FC-4BAC-8AA8-41993C429469}" dt="2021-11-10T17:22:50.290" v="3275" actId="14100"/>
          <ac:spMkLst>
            <pc:docMk/>
            <pc:sldMk cId="640915713" sldId="262"/>
            <ac:spMk id="11" creationId="{08F099F7-933A-48A4-8D26-8D82E25AA9B0}"/>
          </ac:spMkLst>
        </pc:spChg>
        <pc:spChg chg="mod">
          <ac:chgData name="Student - Samuel Sim Wei Xuan" userId="ef0c3dc8-a5e4-49a4-a658-fa0f00c2d01f" providerId="ADAL" clId="{652998F9-D9FC-4BAC-8AA8-41993C429469}" dt="2021-11-10T17:21:03.257" v="3167" actId="20577"/>
          <ac:spMkLst>
            <pc:docMk/>
            <pc:sldMk cId="640915713" sldId="262"/>
            <ac:spMk id="21" creationId="{324733AC-C6C2-4D53-BFA7-D64FE8432D89}"/>
          </ac:spMkLst>
        </pc:spChg>
        <pc:picChg chg="add mod">
          <ac:chgData name="Student - Samuel Sim Wei Xuan" userId="ef0c3dc8-a5e4-49a4-a658-fa0f00c2d01f" providerId="ADAL" clId="{652998F9-D9FC-4BAC-8AA8-41993C429469}" dt="2021-11-10T17:22:00.874" v="3178" actId="1076"/>
          <ac:picMkLst>
            <pc:docMk/>
            <pc:sldMk cId="640915713" sldId="262"/>
            <ac:picMk id="7" creationId="{6333A568-D822-4E4A-8C0E-61F96D60A80A}"/>
          </ac:picMkLst>
        </pc:picChg>
      </pc:sldChg>
      <pc:sldChg chg="add del">
        <pc:chgData name="Student - Samuel Sim Wei Xuan" userId="ef0c3dc8-a5e4-49a4-a658-fa0f00c2d01f" providerId="ADAL" clId="{652998F9-D9FC-4BAC-8AA8-41993C429469}" dt="2021-11-10T12:43:21.784" v="135" actId="47"/>
        <pc:sldMkLst>
          <pc:docMk/>
          <pc:sldMk cId="3973402346" sldId="262"/>
        </pc:sldMkLst>
      </pc:sldChg>
      <pc:sldChg chg="add">
        <pc:chgData name="Student - Samuel Sim Wei Xuan" userId="ef0c3dc8-a5e4-49a4-a658-fa0f00c2d01f" providerId="ADAL" clId="{652998F9-D9FC-4BAC-8AA8-41993C429469}" dt="2021-11-10T12:43:46.745" v="145"/>
        <pc:sldMkLst>
          <pc:docMk/>
          <pc:sldMk cId="789077616" sldId="263"/>
        </pc:sldMkLst>
      </pc:sldChg>
      <pc:sldChg chg="add del">
        <pc:chgData name="Student - Samuel Sim Wei Xuan" userId="ef0c3dc8-a5e4-49a4-a658-fa0f00c2d01f" providerId="ADAL" clId="{652998F9-D9FC-4BAC-8AA8-41993C429469}" dt="2021-11-10T12:43:21.784" v="135" actId="47"/>
        <pc:sldMkLst>
          <pc:docMk/>
          <pc:sldMk cId="1978941885" sldId="263"/>
        </pc:sldMkLst>
      </pc:sldChg>
      <pc:sldChg chg="add del">
        <pc:chgData name="Student - Samuel Sim Wei Xuan" userId="ef0c3dc8-a5e4-49a4-a658-fa0f00c2d01f" providerId="ADAL" clId="{652998F9-D9FC-4BAC-8AA8-41993C429469}" dt="2021-11-10T12:43:21.784" v="135" actId="47"/>
        <pc:sldMkLst>
          <pc:docMk/>
          <pc:sldMk cId="2945639909" sldId="264"/>
        </pc:sldMkLst>
      </pc:sldChg>
      <pc:sldChg chg="add">
        <pc:chgData name="Student - Samuel Sim Wei Xuan" userId="ef0c3dc8-a5e4-49a4-a658-fa0f00c2d01f" providerId="ADAL" clId="{652998F9-D9FC-4BAC-8AA8-41993C429469}" dt="2021-11-10T12:43:46.922" v="146"/>
        <pc:sldMkLst>
          <pc:docMk/>
          <pc:sldMk cId="4209570407" sldId="264"/>
        </pc:sldMkLst>
      </pc:sldChg>
      <pc:sldChg chg="add del">
        <pc:chgData name="Student - Samuel Sim Wei Xuan" userId="ef0c3dc8-a5e4-49a4-a658-fa0f00c2d01f" providerId="ADAL" clId="{652998F9-D9FC-4BAC-8AA8-41993C429469}" dt="2021-11-10T17:25:10.591" v="3374" actId="47"/>
        <pc:sldMkLst>
          <pc:docMk/>
          <pc:sldMk cId="1202126732" sldId="265"/>
        </pc:sldMkLst>
      </pc:sldChg>
      <pc:sldChg chg="add del">
        <pc:chgData name="Student - Samuel Sim Wei Xuan" userId="ef0c3dc8-a5e4-49a4-a658-fa0f00c2d01f" providerId="ADAL" clId="{652998F9-D9FC-4BAC-8AA8-41993C429469}" dt="2021-11-10T12:43:21.784" v="135" actId="47"/>
        <pc:sldMkLst>
          <pc:docMk/>
          <pc:sldMk cId="3411435892" sldId="265"/>
        </pc:sldMkLst>
      </pc:sldChg>
      <pc:sldChg chg="add del">
        <pc:chgData name="Student - Samuel Sim Wei Xuan" userId="ef0c3dc8-a5e4-49a4-a658-fa0f00c2d01f" providerId="ADAL" clId="{652998F9-D9FC-4BAC-8AA8-41993C429469}" dt="2021-11-10T14:36:55.013" v="987"/>
        <pc:sldMkLst>
          <pc:docMk/>
          <pc:sldMk cId="741482791" sldId="266"/>
        </pc:sldMkLst>
      </pc:sldChg>
      <pc:sldChg chg="add del">
        <pc:chgData name="Student - Samuel Sim Wei Xuan" userId="ef0c3dc8-a5e4-49a4-a658-fa0f00c2d01f" providerId="ADAL" clId="{652998F9-D9FC-4BAC-8AA8-41993C429469}" dt="2021-11-10T12:43:21.784" v="135" actId="47"/>
        <pc:sldMkLst>
          <pc:docMk/>
          <pc:sldMk cId="1107932931" sldId="266"/>
        </pc:sldMkLst>
      </pc:sldChg>
      <pc:sldChg chg="addSp delSp modSp add mod">
        <pc:chgData name="Student - Samuel Sim Wei Xuan" userId="ef0c3dc8-a5e4-49a4-a658-fa0f00c2d01f" providerId="ADAL" clId="{652998F9-D9FC-4BAC-8AA8-41993C429469}" dt="2021-11-10T17:24:49.943" v="3373" actId="20577"/>
        <pc:sldMkLst>
          <pc:docMk/>
          <pc:sldMk cId="1826311438" sldId="266"/>
        </pc:sldMkLst>
        <pc:spChg chg="mod">
          <ac:chgData name="Student - Samuel Sim Wei Xuan" userId="ef0c3dc8-a5e4-49a4-a658-fa0f00c2d01f" providerId="ADAL" clId="{652998F9-D9FC-4BAC-8AA8-41993C429469}" dt="2021-11-10T17:24:09.849" v="3294" actId="20577"/>
          <ac:spMkLst>
            <pc:docMk/>
            <pc:sldMk cId="1826311438" sldId="266"/>
            <ac:spMk id="11" creationId="{C095C119-043D-45BD-96F2-38EBDC6D9F09}"/>
          </ac:spMkLst>
        </pc:spChg>
        <pc:spChg chg="del">
          <ac:chgData name="Student - Samuel Sim Wei Xuan" userId="ef0c3dc8-a5e4-49a4-a658-fa0f00c2d01f" providerId="ADAL" clId="{652998F9-D9FC-4BAC-8AA8-41993C429469}" dt="2021-11-10T16:59:38.476" v="1498" actId="478"/>
          <ac:spMkLst>
            <pc:docMk/>
            <pc:sldMk cId="1826311438" sldId="266"/>
            <ac:spMk id="13" creationId="{04BAFEE1-28F6-4334-AE41-44EB3C2E9607}"/>
          </ac:spMkLst>
        </pc:spChg>
        <pc:spChg chg="del">
          <ac:chgData name="Student - Samuel Sim Wei Xuan" userId="ef0c3dc8-a5e4-49a4-a658-fa0f00c2d01f" providerId="ADAL" clId="{652998F9-D9FC-4BAC-8AA8-41993C429469}" dt="2021-11-10T16:59:34.714" v="1496" actId="478"/>
          <ac:spMkLst>
            <pc:docMk/>
            <pc:sldMk cId="1826311438" sldId="266"/>
            <ac:spMk id="16" creationId="{00CE27C8-02F4-4397-85DC-AFEDBAE079C2}"/>
          </ac:spMkLst>
        </pc:spChg>
        <pc:spChg chg="del">
          <ac:chgData name="Student - Samuel Sim Wei Xuan" userId="ef0c3dc8-a5e4-49a4-a658-fa0f00c2d01f" providerId="ADAL" clId="{652998F9-D9FC-4BAC-8AA8-41993C429469}" dt="2021-11-10T17:06:29.399" v="2213" actId="478"/>
          <ac:spMkLst>
            <pc:docMk/>
            <pc:sldMk cId="1826311438" sldId="266"/>
            <ac:spMk id="18" creationId="{48804BCA-0E44-4369-95B7-333E38915C51}"/>
          </ac:spMkLst>
        </pc:spChg>
        <pc:spChg chg="del">
          <ac:chgData name="Student - Samuel Sim Wei Xuan" userId="ef0c3dc8-a5e4-49a4-a658-fa0f00c2d01f" providerId="ADAL" clId="{652998F9-D9FC-4BAC-8AA8-41993C429469}" dt="2021-11-10T17:06:15.407" v="2208" actId="478"/>
          <ac:spMkLst>
            <pc:docMk/>
            <pc:sldMk cId="1826311438" sldId="266"/>
            <ac:spMk id="24" creationId="{B6265BDF-0946-4CEE-9889-D92F12310E5E}"/>
          </ac:spMkLst>
        </pc:spChg>
        <pc:spChg chg="add del mod">
          <ac:chgData name="Student - Samuel Sim Wei Xuan" userId="ef0c3dc8-a5e4-49a4-a658-fa0f00c2d01f" providerId="ADAL" clId="{652998F9-D9FC-4BAC-8AA8-41993C429469}" dt="2021-11-10T17:04:15.545" v="2160" actId="478"/>
          <ac:spMkLst>
            <pc:docMk/>
            <pc:sldMk cId="1826311438" sldId="266"/>
            <ac:spMk id="25" creationId="{C1089330-D6B7-4D7B-8874-686BEF9945C1}"/>
          </ac:spMkLst>
        </pc:spChg>
        <pc:spChg chg="add mod">
          <ac:chgData name="Student - Samuel Sim Wei Xuan" userId="ef0c3dc8-a5e4-49a4-a658-fa0f00c2d01f" providerId="ADAL" clId="{652998F9-D9FC-4BAC-8AA8-41993C429469}" dt="2021-11-10T17:06:27.231" v="2212" actId="14100"/>
          <ac:spMkLst>
            <pc:docMk/>
            <pc:sldMk cId="1826311438" sldId="266"/>
            <ac:spMk id="27" creationId="{187E62E3-6C97-44AE-AA1A-84E6851C297B}"/>
          </ac:spMkLst>
        </pc:spChg>
        <pc:spChg chg="add del mod">
          <ac:chgData name="Student - Samuel Sim Wei Xuan" userId="ef0c3dc8-a5e4-49a4-a658-fa0f00c2d01f" providerId="ADAL" clId="{652998F9-D9FC-4BAC-8AA8-41993C429469}" dt="2021-11-10T17:07:22.159" v="2226" actId="478"/>
          <ac:spMkLst>
            <pc:docMk/>
            <pc:sldMk cId="1826311438" sldId="266"/>
            <ac:spMk id="29" creationId="{F724CF8D-A9DB-4630-A9D3-2070D431F5D5}"/>
          </ac:spMkLst>
        </pc:spChg>
        <pc:spChg chg="add mod">
          <ac:chgData name="Student - Samuel Sim Wei Xuan" userId="ef0c3dc8-a5e4-49a4-a658-fa0f00c2d01f" providerId="ADAL" clId="{652998F9-D9FC-4BAC-8AA8-41993C429469}" dt="2021-11-10T17:11:34.526" v="2752" actId="1076"/>
          <ac:spMkLst>
            <pc:docMk/>
            <pc:sldMk cId="1826311438" sldId="266"/>
            <ac:spMk id="32" creationId="{750BD801-A038-4E4B-A8ED-3D3B00143938}"/>
          </ac:spMkLst>
        </pc:spChg>
        <pc:spChg chg="add mod">
          <ac:chgData name="Student - Samuel Sim Wei Xuan" userId="ef0c3dc8-a5e4-49a4-a658-fa0f00c2d01f" providerId="ADAL" clId="{652998F9-D9FC-4BAC-8AA8-41993C429469}" dt="2021-11-10T17:24:49.943" v="3373" actId="20577"/>
          <ac:spMkLst>
            <pc:docMk/>
            <pc:sldMk cId="1826311438" sldId="266"/>
            <ac:spMk id="35" creationId="{00F67E67-108B-4C0E-BD87-01138C4DCDCF}"/>
          </ac:spMkLst>
        </pc:spChg>
        <pc:picChg chg="mod modCrop">
          <ac:chgData name="Student - Samuel Sim Wei Xuan" userId="ef0c3dc8-a5e4-49a4-a658-fa0f00c2d01f" providerId="ADAL" clId="{652998F9-D9FC-4BAC-8AA8-41993C429469}" dt="2021-11-10T17:11:23.939" v="2751" actId="732"/>
          <ac:picMkLst>
            <pc:docMk/>
            <pc:sldMk cId="1826311438" sldId="266"/>
            <ac:picMk id="7" creationId="{F9B38F12-838F-4948-96CC-2D55ECB85385}"/>
          </ac:picMkLst>
        </pc:picChg>
        <pc:picChg chg="add del mod">
          <ac:chgData name="Student - Samuel Sim Wei Xuan" userId="ef0c3dc8-a5e4-49a4-a658-fa0f00c2d01f" providerId="ADAL" clId="{652998F9-D9FC-4BAC-8AA8-41993C429469}" dt="2021-11-10T17:04:14.368" v="2159" actId="478"/>
          <ac:picMkLst>
            <pc:docMk/>
            <pc:sldMk cId="1826311438" sldId="266"/>
            <ac:picMk id="8" creationId="{70B6C17B-8C1D-4DBF-A2EB-61683FC5CBA5}"/>
          </ac:picMkLst>
        </pc:picChg>
        <pc:picChg chg="del">
          <ac:chgData name="Student - Samuel Sim Wei Xuan" userId="ef0c3dc8-a5e4-49a4-a658-fa0f00c2d01f" providerId="ADAL" clId="{652998F9-D9FC-4BAC-8AA8-41993C429469}" dt="2021-11-10T16:59:33.849" v="1495" actId="478"/>
          <ac:picMkLst>
            <pc:docMk/>
            <pc:sldMk cId="1826311438" sldId="266"/>
            <ac:picMk id="9" creationId="{0444AC36-E9DA-43D0-8CDF-9F39D1D80118}"/>
          </ac:picMkLst>
        </pc:picChg>
        <pc:picChg chg="add del mod">
          <ac:chgData name="Student - Samuel Sim Wei Xuan" userId="ef0c3dc8-a5e4-49a4-a658-fa0f00c2d01f" providerId="ADAL" clId="{652998F9-D9FC-4BAC-8AA8-41993C429469}" dt="2021-11-10T17:07:21.048" v="2225" actId="478"/>
          <ac:picMkLst>
            <pc:docMk/>
            <pc:sldMk cId="1826311438" sldId="266"/>
            <ac:picMk id="15" creationId="{EE507BD4-4886-465A-AEED-F4AEBFF5554C}"/>
          </ac:picMkLst>
        </pc:picChg>
        <pc:picChg chg="del">
          <ac:chgData name="Student - Samuel Sim Wei Xuan" userId="ef0c3dc8-a5e4-49a4-a658-fa0f00c2d01f" providerId="ADAL" clId="{652998F9-D9FC-4BAC-8AA8-41993C429469}" dt="2021-11-10T17:06:14.185" v="2207" actId="478"/>
          <ac:picMkLst>
            <pc:docMk/>
            <pc:sldMk cId="1826311438" sldId="266"/>
            <ac:picMk id="17" creationId="{1F7CECF8-5EDA-4EE0-B5B0-0E3FEFA8BDC0}"/>
          </ac:picMkLst>
        </pc:picChg>
        <pc:picChg chg="add mod">
          <ac:chgData name="Student - Samuel Sim Wei Xuan" userId="ef0c3dc8-a5e4-49a4-a658-fa0f00c2d01f" providerId="ADAL" clId="{652998F9-D9FC-4BAC-8AA8-41993C429469}" dt="2021-11-10T17:04:47.886" v="2167" actId="552"/>
          <ac:picMkLst>
            <pc:docMk/>
            <pc:sldMk cId="1826311438" sldId="266"/>
            <ac:picMk id="26" creationId="{A1498DC1-C113-4F7F-BAC3-F243F559991A}"/>
          </ac:picMkLst>
        </pc:picChg>
        <pc:picChg chg="add mod">
          <ac:chgData name="Student - Samuel Sim Wei Xuan" userId="ef0c3dc8-a5e4-49a4-a658-fa0f00c2d01f" providerId="ADAL" clId="{652998F9-D9FC-4BAC-8AA8-41993C429469}" dt="2021-11-10T17:16:59.356" v="3099" actId="208"/>
          <ac:picMkLst>
            <pc:docMk/>
            <pc:sldMk cId="1826311438" sldId="266"/>
            <ac:picMk id="31" creationId="{962397DD-50D3-4732-AF25-9E39896AA4C6}"/>
          </ac:picMkLst>
        </pc:picChg>
        <pc:cxnChg chg="del mod">
          <ac:chgData name="Student - Samuel Sim Wei Xuan" userId="ef0c3dc8-a5e4-49a4-a658-fa0f00c2d01f" providerId="ADAL" clId="{652998F9-D9FC-4BAC-8AA8-41993C429469}" dt="2021-11-10T16:59:35.577" v="1497" actId="478"/>
          <ac:cxnSpMkLst>
            <pc:docMk/>
            <pc:sldMk cId="1826311438" sldId="266"/>
            <ac:cxnSpMk id="14" creationId="{D292EB1A-4A0A-461C-89F5-ECD88D37F29E}"/>
          </ac:cxnSpMkLst>
        </pc:cxnChg>
        <pc:cxnChg chg="mod ord">
          <ac:chgData name="Student - Samuel Sim Wei Xuan" userId="ef0c3dc8-a5e4-49a4-a658-fa0f00c2d01f" providerId="ADAL" clId="{652998F9-D9FC-4BAC-8AA8-41993C429469}" dt="2021-11-10T17:11:34.526" v="2752" actId="1076"/>
          <ac:cxnSpMkLst>
            <pc:docMk/>
            <pc:sldMk cId="1826311438" sldId="266"/>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3927057964" sldId="267"/>
        </pc:sldMkLst>
      </pc:sldChg>
      <pc:sldChg chg="add del">
        <pc:chgData name="Student - Samuel Sim Wei Xuan" userId="ef0c3dc8-a5e4-49a4-a658-fa0f00c2d01f" providerId="ADAL" clId="{652998F9-D9FC-4BAC-8AA8-41993C429469}" dt="2021-11-10T12:43:21.784" v="135" actId="47"/>
        <pc:sldMkLst>
          <pc:docMk/>
          <pc:sldMk cId="1897371537" sldId="268"/>
        </pc:sldMkLst>
      </pc:sldChg>
      <pc:sldChg chg="add del">
        <pc:chgData name="Student - Samuel Sim Wei Xuan" userId="ef0c3dc8-a5e4-49a4-a658-fa0f00c2d01f" providerId="ADAL" clId="{652998F9-D9FC-4BAC-8AA8-41993C429469}" dt="2021-11-10T12:43:21.784" v="135" actId="47"/>
        <pc:sldMkLst>
          <pc:docMk/>
          <pc:sldMk cId="2433033663" sldId="269"/>
        </pc:sldMkLst>
      </pc:sldChg>
      <pc:sldChg chg="add del">
        <pc:chgData name="Student - Samuel Sim Wei Xuan" userId="ef0c3dc8-a5e4-49a4-a658-fa0f00c2d01f" providerId="ADAL" clId="{652998F9-D9FC-4BAC-8AA8-41993C429469}" dt="2021-11-10T12:43:21.784" v="135" actId="47"/>
        <pc:sldMkLst>
          <pc:docMk/>
          <pc:sldMk cId="2588242325" sldId="270"/>
        </pc:sldMkLst>
      </pc:sldChg>
      <pc:sldChg chg="add del">
        <pc:chgData name="Student - Samuel Sim Wei Xuan" userId="ef0c3dc8-a5e4-49a4-a658-fa0f00c2d01f" providerId="ADAL" clId="{652998F9-D9FC-4BAC-8AA8-41993C429469}" dt="2021-11-10T12:43:21.784" v="135" actId="47"/>
        <pc:sldMkLst>
          <pc:docMk/>
          <pc:sldMk cId="2974944537" sldId="271"/>
        </pc:sldMkLst>
      </pc:sldChg>
      <pc:sldChg chg="add del">
        <pc:chgData name="Student - Samuel Sim Wei Xuan" userId="ef0c3dc8-a5e4-49a4-a658-fa0f00c2d01f" providerId="ADAL" clId="{652998F9-D9FC-4BAC-8AA8-41993C429469}" dt="2021-11-10T12:43:21.784" v="135" actId="47"/>
        <pc:sldMkLst>
          <pc:docMk/>
          <pc:sldMk cId="4209615162" sldId="272"/>
        </pc:sldMkLst>
      </pc:sldChg>
      <pc:sldChg chg="add del">
        <pc:chgData name="Student - Samuel Sim Wei Xuan" userId="ef0c3dc8-a5e4-49a4-a658-fa0f00c2d01f" providerId="ADAL" clId="{652998F9-D9FC-4BAC-8AA8-41993C429469}" dt="2021-11-10T12:43:21.784" v="135" actId="47"/>
        <pc:sldMkLst>
          <pc:docMk/>
          <pc:sldMk cId="597221026" sldId="273"/>
        </pc:sldMkLst>
      </pc:sldChg>
      <pc:sldChg chg="add del">
        <pc:chgData name="Student - Samuel Sim Wei Xuan" userId="ef0c3dc8-a5e4-49a4-a658-fa0f00c2d01f" providerId="ADAL" clId="{652998F9-D9FC-4BAC-8AA8-41993C429469}" dt="2021-11-10T12:43:21.784" v="135" actId="47"/>
        <pc:sldMkLst>
          <pc:docMk/>
          <pc:sldMk cId="3462806656" sldId="274"/>
        </pc:sldMkLst>
      </pc:sldChg>
      <pc:sldChg chg="add del">
        <pc:chgData name="Student - Samuel Sim Wei Xuan" userId="ef0c3dc8-a5e4-49a4-a658-fa0f00c2d01f" providerId="ADAL" clId="{652998F9-D9FC-4BAC-8AA8-41993C429469}" dt="2021-11-10T12:43:21.784" v="135" actId="47"/>
        <pc:sldMkLst>
          <pc:docMk/>
          <pc:sldMk cId="3110412577" sldId="275"/>
        </pc:sldMkLst>
      </pc:sldChg>
      <pc:sldChg chg="add del">
        <pc:chgData name="Student - Samuel Sim Wei Xuan" userId="ef0c3dc8-a5e4-49a4-a658-fa0f00c2d01f" providerId="ADAL" clId="{652998F9-D9FC-4BAC-8AA8-41993C429469}" dt="2021-11-10T12:43:21.784" v="135" actId="47"/>
        <pc:sldMkLst>
          <pc:docMk/>
          <pc:sldMk cId="1576305814" sldId="276"/>
        </pc:sldMkLst>
      </pc:sldChg>
      <pc:sldChg chg="add del">
        <pc:chgData name="Student - Samuel Sim Wei Xuan" userId="ef0c3dc8-a5e4-49a4-a658-fa0f00c2d01f" providerId="ADAL" clId="{652998F9-D9FC-4BAC-8AA8-41993C429469}" dt="2021-11-10T12:43:21.784" v="135" actId="47"/>
        <pc:sldMkLst>
          <pc:docMk/>
          <pc:sldMk cId="3963714108" sldId="277"/>
        </pc:sldMkLst>
      </pc:sldChg>
      <pc:sldChg chg="add del">
        <pc:chgData name="Student - Samuel Sim Wei Xuan" userId="ef0c3dc8-a5e4-49a4-a658-fa0f00c2d01f" providerId="ADAL" clId="{652998F9-D9FC-4BAC-8AA8-41993C429469}" dt="2021-11-10T12:43:21.784" v="135" actId="47"/>
        <pc:sldMkLst>
          <pc:docMk/>
          <pc:sldMk cId="3155907359" sldId="278"/>
        </pc:sldMkLst>
      </pc:sldChg>
      <pc:sldChg chg="add del">
        <pc:chgData name="Student - Samuel Sim Wei Xuan" userId="ef0c3dc8-a5e4-49a4-a658-fa0f00c2d01f" providerId="ADAL" clId="{652998F9-D9FC-4BAC-8AA8-41993C429469}" dt="2021-11-10T12:43:21.784" v="135" actId="47"/>
        <pc:sldMkLst>
          <pc:docMk/>
          <pc:sldMk cId="1967290946" sldId="279"/>
        </pc:sldMkLst>
      </pc:sldChg>
      <pc:sldChg chg="add del">
        <pc:chgData name="Student - Samuel Sim Wei Xuan" userId="ef0c3dc8-a5e4-49a4-a658-fa0f00c2d01f" providerId="ADAL" clId="{652998F9-D9FC-4BAC-8AA8-41993C429469}" dt="2021-11-10T12:43:21.784" v="135" actId="47"/>
        <pc:sldMkLst>
          <pc:docMk/>
          <pc:sldMk cId="1423307648" sldId="280"/>
        </pc:sldMkLst>
      </pc:sldChg>
      <pc:sldChg chg="add del">
        <pc:chgData name="Student - Samuel Sim Wei Xuan" userId="ef0c3dc8-a5e4-49a4-a658-fa0f00c2d01f" providerId="ADAL" clId="{652998F9-D9FC-4BAC-8AA8-41993C429469}" dt="2021-11-10T12:43:21.784" v="135" actId="47"/>
        <pc:sldMkLst>
          <pc:docMk/>
          <pc:sldMk cId="2335063537" sldId="281"/>
        </pc:sldMkLst>
      </pc:sldChg>
      <pc:sldChg chg="add del">
        <pc:chgData name="Student - Samuel Sim Wei Xuan" userId="ef0c3dc8-a5e4-49a4-a658-fa0f00c2d01f" providerId="ADAL" clId="{652998F9-D9FC-4BAC-8AA8-41993C429469}" dt="2021-11-10T12:43:21.784" v="135" actId="47"/>
        <pc:sldMkLst>
          <pc:docMk/>
          <pc:sldMk cId="3196255882" sldId="282"/>
        </pc:sldMkLst>
      </pc:sldChg>
      <pc:sldChg chg="add del">
        <pc:chgData name="Student - Samuel Sim Wei Xuan" userId="ef0c3dc8-a5e4-49a4-a658-fa0f00c2d01f" providerId="ADAL" clId="{652998F9-D9FC-4BAC-8AA8-41993C429469}" dt="2021-11-10T12:43:21.784" v="135" actId="47"/>
        <pc:sldMkLst>
          <pc:docMk/>
          <pc:sldMk cId="3268037367" sldId="283"/>
        </pc:sldMkLst>
      </pc:sldChg>
      <pc:sldChg chg="add del">
        <pc:chgData name="Student - Samuel Sim Wei Xuan" userId="ef0c3dc8-a5e4-49a4-a658-fa0f00c2d01f" providerId="ADAL" clId="{652998F9-D9FC-4BAC-8AA8-41993C429469}" dt="2021-11-10T12:43:21.784" v="135" actId="47"/>
        <pc:sldMkLst>
          <pc:docMk/>
          <pc:sldMk cId="2048199397" sldId="284"/>
        </pc:sldMkLst>
      </pc:sldChg>
    </pc:docChg>
  </pc:docChgLst>
  <pc:docChgLst>
    <pc:chgData name="Student - Samuel Sim Wei Xuan" userId="ef0c3dc8-a5e4-49a4-a658-fa0f00c2d01f" providerId="ADAL" clId="{A3EE8257-8E59-411E-A709-3ED161CAE467}"/>
    <pc:docChg chg="undo custSel addSld delSld modSld">
      <pc:chgData name="Student - Samuel Sim Wei Xuan" userId="ef0c3dc8-a5e4-49a4-a658-fa0f00c2d01f" providerId="ADAL" clId="{A3EE8257-8E59-411E-A709-3ED161CAE467}" dt="2021-11-10T12:31:02.953" v="691" actId="255"/>
      <pc:docMkLst>
        <pc:docMk/>
      </pc:docMkLst>
      <pc:sldChg chg="addSp delSp modSp del mod setBg addAnim delAnim setClrOvrMap">
        <pc:chgData name="Student - Samuel Sim Wei Xuan" userId="ef0c3dc8-a5e4-49a4-a658-fa0f00c2d01f" providerId="ADAL" clId="{A3EE8257-8E59-411E-A709-3ED161CAE467}" dt="2021-10-15T06:20:31.992" v="229" actId="47"/>
        <pc:sldMkLst>
          <pc:docMk/>
          <pc:sldMk cId="3874723340" sldId="256"/>
        </pc:sldMkLst>
        <pc:spChg chg="del mod ord">
          <ac:chgData name="Student - Samuel Sim Wei Xuan" userId="ef0c3dc8-a5e4-49a4-a658-fa0f00c2d01f" providerId="ADAL" clId="{A3EE8257-8E59-411E-A709-3ED161CAE467}" dt="2021-10-15T06:18:39.040" v="187" actId="478"/>
          <ac:spMkLst>
            <pc:docMk/>
            <pc:sldMk cId="3874723340" sldId="256"/>
            <ac:spMk id="2" creationId="{F17DB796-FF56-4955-B611-16CA224CCD78}"/>
          </ac:spMkLst>
        </pc:spChg>
        <pc:spChg chg="mod ord">
          <ac:chgData name="Student - Samuel Sim Wei Xuan" userId="ef0c3dc8-a5e4-49a4-a658-fa0f00c2d01f" providerId="ADAL" clId="{A3EE8257-8E59-411E-A709-3ED161CAE467}" dt="2021-10-15T06:19:14.869" v="205" actId="1076"/>
          <ac:spMkLst>
            <pc:docMk/>
            <pc:sldMk cId="3874723340" sldId="256"/>
            <ac:spMk id="3" creationId="{B320686F-2A83-4CCC-A4D9-2B9AD86465AD}"/>
          </ac:spMkLst>
        </pc:spChg>
        <pc:spChg chg="del mod">
          <ac:chgData name="Student - Samuel Sim Wei Xuan" userId="ef0c3dc8-a5e4-49a4-a658-fa0f00c2d01f" providerId="ADAL" clId="{A3EE8257-8E59-411E-A709-3ED161CAE467}" dt="2021-10-15T06:13:08.908" v="126" actId="478"/>
          <ac:spMkLst>
            <pc:docMk/>
            <pc:sldMk cId="3874723340" sldId="256"/>
            <ac:spMk id="4" creationId="{BD9B7BC2-ECB7-410A-9ECA-123F1AD723B2}"/>
          </ac:spMkLst>
        </pc:spChg>
        <pc:spChg chg="mod">
          <ac:chgData name="Student - Samuel Sim Wei Xuan" userId="ef0c3dc8-a5e4-49a4-a658-fa0f00c2d01f" providerId="ADAL" clId="{A3EE8257-8E59-411E-A709-3ED161CAE467}" dt="2021-10-15T06:10:28.691" v="96" actId="14100"/>
          <ac:spMkLst>
            <pc:docMk/>
            <pc:sldMk cId="3874723340" sldId="256"/>
            <ac:spMk id="8" creationId="{03441183-4B07-46FF-B61D-A4FA9B6AB0E8}"/>
          </ac:spMkLst>
        </pc:spChg>
        <pc:spChg chg="add del mod">
          <ac:chgData name="Student - Samuel Sim Wei Xuan" userId="ef0c3dc8-a5e4-49a4-a658-fa0f00c2d01f" providerId="ADAL" clId="{A3EE8257-8E59-411E-A709-3ED161CAE467}" dt="2021-10-15T06:11:34.849" v="106" actId="478"/>
          <ac:spMkLst>
            <pc:docMk/>
            <pc:sldMk cId="3874723340" sldId="256"/>
            <ac:spMk id="9" creationId="{C17A7A27-8560-4292-B02E-8CB84B3E97BA}"/>
          </ac:spMkLst>
        </pc:spChg>
        <pc:spChg chg="add del mod">
          <ac:chgData name="Student - Samuel Sim Wei Xuan" userId="ef0c3dc8-a5e4-49a4-a658-fa0f00c2d01f" providerId="ADAL" clId="{A3EE8257-8E59-411E-A709-3ED161CAE467}" dt="2021-10-15T06:19:13.689" v="204" actId="478"/>
          <ac:spMkLst>
            <pc:docMk/>
            <pc:sldMk cId="3874723340" sldId="256"/>
            <ac:spMk id="17" creationId="{5AF7F9CF-E2A0-4B52-816A-0B85DFDF7383}"/>
          </ac:spMkLst>
        </pc:spChg>
        <pc:spChg chg="add del">
          <ac:chgData name="Student - Samuel Sim Wei Xuan" userId="ef0c3dc8-a5e4-49a4-a658-fa0f00c2d01f" providerId="ADAL" clId="{A3EE8257-8E59-411E-A709-3ED161CAE467}" dt="2021-10-15T06:16:00.378" v="151" actId="26606"/>
          <ac:spMkLst>
            <pc:docMk/>
            <pc:sldMk cId="3874723340" sldId="256"/>
            <ac:spMk id="18" creationId="{B497CCB5-5FC2-473C-AFCC-2430CEF1DF71}"/>
          </ac:spMkLst>
        </pc:spChg>
        <pc:spChg chg="add del">
          <ac:chgData name="Student - Samuel Sim Wei Xuan" userId="ef0c3dc8-a5e4-49a4-a658-fa0f00c2d01f" providerId="ADAL" clId="{A3EE8257-8E59-411E-A709-3ED161CAE467}" dt="2021-10-15T06:16:00.378" v="151" actId="26606"/>
          <ac:spMkLst>
            <pc:docMk/>
            <pc:sldMk cId="3874723340" sldId="256"/>
            <ac:spMk id="19" creationId="{599C8C75-BFDF-44E7-A028-EEB5EDD58817}"/>
          </ac:spMkLst>
        </pc:spChg>
        <pc:spChg chg="add del">
          <ac:chgData name="Student - Samuel Sim Wei Xuan" userId="ef0c3dc8-a5e4-49a4-a658-fa0f00c2d01f" providerId="ADAL" clId="{A3EE8257-8E59-411E-A709-3ED161CAE467}" dt="2021-10-15T06:15:54.918" v="147" actId="26606"/>
          <ac:spMkLst>
            <pc:docMk/>
            <pc:sldMk cId="3874723340" sldId="256"/>
            <ac:spMk id="21" creationId="{F6E384F5-137A-40B1-97F0-694CC6ECD59C}"/>
          </ac:spMkLst>
        </pc:spChg>
        <pc:spChg chg="add del">
          <ac:chgData name="Student - Samuel Sim Wei Xuan" userId="ef0c3dc8-a5e4-49a4-a658-fa0f00c2d01f" providerId="ADAL" clId="{A3EE8257-8E59-411E-A709-3ED161CAE467}" dt="2021-10-15T06:15:54.918" v="147" actId="26606"/>
          <ac:spMkLst>
            <pc:docMk/>
            <pc:sldMk cId="3874723340" sldId="256"/>
            <ac:spMk id="23" creationId="{EBA87361-6D30-46E4-834B-719CF59055EA}"/>
          </ac:spMkLst>
        </pc:spChg>
        <pc:spChg chg="add del">
          <ac:chgData name="Student - Samuel Sim Wei Xuan" userId="ef0c3dc8-a5e4-49a4-a658-fa0f00c2d01f" providerId="ADAL" clId="{A3EE8257-8E59-411E-A709-3ED161CAE467}" dt="2021-10-15T06:15:54.918" v="147" actId="26606"/>
          <ac:spMkLst>
            <pc:docMk/>
            <pc:sldMk cId="3874723340" sldId="256"/>
            <ac:spMk id="25" creationId="{9DBC4630-03DA-474F-BBCB-BA3AE6B317A4}"/>
          </ac:spMkLst>
        </pc:spChg>
        <pc:spChg chg="add del mod">
          <ac:chgData name="Student - Samuel Sim Wei Xuan" userId="ef0c3dc8-a5e4-49a4-a658-fa0f00c2d01f" providerId="ADAL" clId="{A3EE8257-8E59-411E-A709-3ED161CAE467}" dt="2021-10-15T06:18:14.746" v="174"/>
          <ac:spMkLst>
            <pc:docMk/>
            <pc:sldMk cId="3874723340" sldId="256"/>
            <ac:spMk id="26" creationId="{D1BCF3C0-0210-4372-96C1-2E7332999D4A}"/>
          </ac:spMkLst>
        </pc:spChg>
        <pc:spChg chg="add del">
          <ac:chgData name="Student - Samuel Sim Wei Xuan" userId="ef0c3dc8-a5e4-49a4-a658-fa0f00c2d01f" providerId="ADAL" clId="{A3EE8257-8E59-411E-A709-3ED161CAE467}" dt="2021-10-15T06:15:54.918" v="147" actId="26606"/>
          <ac:spMkLst>
            <pc:docMk/>
            <pc:sldMk cId="3874723340" sldId="256"/>
            <ac:spMk id="27" creationId="{D89DB1C0-FEEC-4CB6-88B2-F9C5562E09D1}"/>
          </ac:spMkLst>
        </pc:spChg>
        <pc:spChg chg="add del">
          <ac:chgData name="Student - Samuel Sim Wei Xuan" userId="ef0c3dc8-a5e4-49a4-a658-fa0f00c2d01f" providerId="ADAL" clId="{A3EE8257-8E59-411E-A709-3ED161CAE467}" dt="2021-10-15T06:15:54.918" v="147" actId="26606"/>
          <ac:spMkLst>
            <pc:docMk/>
            <pc:sldMk cId="3874723340" sldId="256"/>
            <ac:spMk id="29" creationId="{78418A25-6EAC-4140-BFE6-284E1925B5EE}"/>
          </ac:spMkLst>
        </pc:spChg>
        <pc:spChg chg="add del mod">
          <ac:chgData name="Student - Samuel Sim Wei Xuan" userId="ef0c3dc8-a5e4-49a4-a658-fa0f00c2d01f" providerId="ADAL" clId="{A3EE8257-8E59-411E-A709-3ED161CAE467}" dt="2021-10-15T06:18:14.746" v="174"/>
          <ac:spMkLst>
            <pc:docMk/>
            <pc:sldMk cId="3874723340" sldId="256"/>
            <ac:spMk id="30" creationId="{F9E30B66-59DC-4DED-9865-C21259AFD842}"/>
          </ac:spMkLst>
        </pc:spChg>
        <pc:spChg chg="add del">
          <ac:chgData name="Student - Samuel Sim Wei Xuan" userId="ef0c3dc8-a5e4-49a4-a658-fa0f00c2d01f" providerId="ADAL" clId="{A3EE8257-8E59-411E-A709-3ED161CAE467}" dt="2021-10-15T06:15:54.918" v="147" actId="26606"/>
          <ac:spMkLst>
            <pc:docMk/>
            <pc:sldMk cId="3874723340" sldId="256"/>
            <ac:spMk id="31" creationId="{08163D1C-ED91-4D5F-A33B-CF1256B270D4}"/>
          </ac:spMkLst>
        </pc:spChg>
        <pc:spChg chg="add del">
          <ac:chgData name="Student - Samuel Sim Wei Xuan" userId="ef0c3dc8-a5e4-49a4-a658-fa0f00c2d01f" providerId="ADAL" clId="{A3EE8257-8E59-411E-A709-3ED161CAE467}" dt="2021-10-15T06:15:54.918" v="147" actId="26606"/>
          <ac:spMkLst>
            <pc:docMk/>
            <pc:sldMk cId="3874723340" sldId="256"/>
            <ac:spMk id="33" creationId="{31103AB2-C090-458F-B752-294F23AFA8AD}"/>
          </ac:spMkLst>
        </pc:spChg>
        <pc:spChg chg="mod">
          <ac:chgData name="Student - Samuel Sim Wei Xuan" userId="ef0c3dc8-a5e4-49a4-a658-fa0f00c2d01f" providerId="ADAL" clId="{A3EE8257-8E59-411E-A709-3ED161CAE467}" dt="2021-10-15T06:18:13.502" v="173"/>
          <ac:spMkLst>
            <pc:docMk/>
            <pc:sldMk cId="3874723340" sldId="256"/>
            <ac:spMk id="34" creationId="{1AC1F1DB-2C38-4498-A0A5-0280037CCFFB}"/>
          </ac:spMkLst>
        </pc:spChg>
        <pc:spChg chg="add del">
          <ac:chgData name="Student - Samuel Sim Wei Xuan" userId="ef0c3dc8-a5e4-49a4-a658-fa0f00c2d01f" providerId="ADAL" clId="{A3EE8257-8E59-411E-A709-3ED161CAE467}" dt="2021-10-15T06:15:54.918" v="147" actId="26606"/>
          <ac:spMkLst>
            <pc:docMk/>
            <pc:sldMk cId="3874723340" sldId="256"/>
            <ac:spMk id="35" creationId="{83D471F3-782A-4BA1-9CAB-FF5CDF0A75E0}"/>
          </ac:spMkLst>
        </pc:spChg>
        <pc:spChg chg="add del mod">
          <ac:chgData name="Student - Samuel Sim Wei Xuan" userId="ef0c3dc8-a5e4-49a4-a658-fa0f00c2d01f" providerId="ADAL" clId="{A3EE8257-8E59-411E-A709-3ED161CAE467}" dt="2021-10-15T06:18:14.746" v="174"/>
          <ac:spMkLst>
            <pc:docMk/>
            <pc:sldMk cId="3874723340" sldId="256"/>
            <ac:spMk id="37" creationId="{34C08824-A4E6-4A4B-99AC-B085D141620A}"/>
          </ac:spMkLst>
        </pc:spChg>
        <pc:spChg chg="add del mod">
          <ac:chgData name="Student - Samuel Sim Wei Xuan" userId="ef0c3dc8-a5e4-49a4-a658-fa0f00c2d01f" providerId="ADAL" clId="{A3EE8257-8E59-411E-A709-3ED161CAE467}" dt="2021-10-15T06:18:14.746" v="174"/>
          <ac:spMkLst>
            <pc:docMk/>
            <pc:sldMk cId="3874723340" sldId="256"/>
            <ac:spMk id="38" creationId="{7D21BD76-C0AB-4545-A4E8-F9EEEDFFF1B9}"/>
          </ac:spMkLst>
        </pc:spChg>
        <pc:spChg chg="add del mod">
          <ac:chgData name="Student - Samuel Sim Wei Xuan" userId="ef0c3dc8-a5e4-49a4-a658-fa0f00c2d01f" providerId="ADAL" clId="{A3EE8257-8E59-411E-A709-3ED161CAE467}" dt="2021-10-15T06:18:14.746" v="174"/>
          <ac:spMkLst>
            <pc:docMk/>
            <pc:sldMk cId="3874723340" sldId="256"/>
            <ac:spMk id="39" creationId="{C7DC7701-76C7-40FE-8D9E-0BBDE742B3DE}"/>
          </ac:spMkLst>
        </pc:spChg>
        <pc:spChg chg="add del mod">
          <ac:chgData name="Student - Samuel Sim Wei Xuan" userId="ef0c3dc8-a5e4-49a4-a658-fa0f00c2d01f" providerId="ADAL" clId="{A3EE8257-8E59-411E-A709-3ED161CAE467}" dt="2021-10-15T06:18:14.746" v="174"/>
          <ac:spMkLst>
            <pc:docMk/>
            <pc:sldMk cId="3874723340" sldId="256"/>
            <ac:spMk id="40" creationId="{F08B4723-5B66-4FA8-95FB-7E0B43C1E179}"/>
          </ac:spMkLst>
        </pc:spChg>
        <pc:spChg chg="add mod">
          <ac:chgData name="Student - Samuel Sim Wei Xuan" userId="ef0c3dc8-a5e4-49a4-a658-fa0f00c2d01f" providerId="ADAL" clId="{A3EE8257-8E59-411E-A709-3ED161CAE467}" dt="2021-10-15T06:19:22.542" v="209" actId="1076"/>
          <ac:spMkLst>
            <pc:docMk/>
            <pc:sldMk cId="3874723340" sldId="256"/>
            <ac:spMk id="41" creationId="{5D7306E2-FFBE-4A2B-9964-4D3D8FD59FF3}"/>
          </ac:spMkLst>
        </pc:spChg>
        <pc:spChg chg="add mod">
          <ac:chgData name="Student - Samuel Sim Wei Xuan" userId="ef0c3dc8-a5e4-49a4-a658-fa0f00c2d01f" providerId="ADAL" clId="{A3EE8257-8E59-411E-A709-3ED161CAE467}" dt="2021-10-15T06:18:22.194" v="177" actId="14100"/>
          <ac:spMkLst>
            <pc:docMk/>
            <pc:sldMk cId="3874723340" sldId="256"/>
            <ac:spMk id="43" creationId="{06E3622D-01E5-4CF2-B13E-2C7082B19812}"/>
          </ac:spMkLst>
        </pc:spChg>
        <pc:spChg chg="mod">
          <ac:chgData name="Student - Samuel Sim Wei Xuan" userId="ef0c3dc8-a5e4-49a4-a658-fa0f00c2d01f" providerId="ADAL" clId="{A3EE8257-8E59-411E-A709-3ED161CAE467}" dt="2021-10-15T06:18:18.295" v="175"/>
          <ac:spMkLst>
            <pc:docMk/>
            <pc:sldMk cId="3874723340" sldId="256"/>
            <ac:spMk id="45" creationId="{D140FB54-1BAF-41EC-836A-0181F1ADB2C7}"/>
          </ac:spMkLst>
        </pc:spChg>
        <pc:spChg chg="add mod">
          <ac:chgData name="Student - Samuel Sim Wei Xuan" userId="ef0c3dc8-a5e4-49a4-a658-fa0f00c2d01f" providerId="ADAL" clId="{A3EE8257-8E59-411E-A709-3ED161CAE467}" dt="2021-10-15T06:19:47.552" v="223" actId="1076"/>
          <ac:spMkLst>
            <pc:docMk/>
            <pc:sldMk cId="3874723340" sldId="256"/>
            <ac:spMk id="47" creationId="{AD63C4B9-7CD4-44E2-9D7C-5C82B85746B4}"/>
          </ac:spMkLst>
        </pc:spChg>
        <pc:spChg chg="add mod">
          <ac:chgData name="Student - Samuel Sim Wei Xuan" userId="ef0c3dc8-a5e4-49a4-a658-fa0f00c2d01f" providerId="ADAL" clId="{A3EE8257-8E59-411E-A709-3ED161CAE467}" dt="2021-10-15T06:19:10.107" v="203" actId="1076"/>
          <ac:spMkLst>
            <pc:docMk/>
            <pc:sldMk cId="3874723340" sldId="256"/>
            <ac:spMk id="48" creationId="{0EE3E4EF-616D-41BC-8199-1BBFBF834DCC}"/>
          </ac:spMkLst>
        </pc:spChg>
        <pc:spChg chg="add del mod">
          <ac:chgData name="Student - Samuel Sim Wei Xuan" userId="ef0c3dc8-a5e4-49a4-a658-fa0f00c2d01f" providerId="ADAL" clId="{A3EE8257-8E59-411E-A709-3ED161CAE467}" dt="2021-10-15T06:20:10.224" v="224" actId="478"/>
          <ac:spMkLst>
            <pc:docMk/>
            <pc:sldMk cId="3874723340" sldId="256"/>
            <ac:spMk id="49" creationId="{77AA79F4-0D84-457C-B924-F710E49F4533}"/>
          </ac:spMkLst>
        </pc:spChg>
        <pc:spChg chg="add mod">
          <ac:chgData name="Student - Samuel Sim Wei Xuan" userId="ef0c3dc8-a5e4-49a4-a658-fa0f00c2d01f" providerId="ADAL" clId="{A3EE8257-8E59-411E-A709-3ED161CAE467}" dt="2021-10-15T06:18:22.194" v="177" actId="14100"/>
          <ac:spMkLst>
            <pc:docMk/>
            <pc:sldMk cId="3874723340" sldId="256"/>
            <ac:spMk id="50" creationId="{8216AA29-A03B-4C44-80C7-32FF4D684408}"/>
          </ac:spMkLst>
        </pc:spChg>
        <pc:grpChg chg="mod">
          <ac:chgData name="Student - Samuel Sim Wei Xuan" userId="ef0c3dc8-a5e4-49a4-a658-fa0f00c2d01f" providerId="ADAL" clId="{A3EE8257-8E59-411E-A709-3ED161CAE467}" dt="2021-10-15T06:09:41.268" v="93" actId="1076"/>
          <ac:grpSpMkLst>
            <pc:docMk/>
            <pc:sldMk cId="3874723340" sldId="256"/>
            <ac:grpSpMk id="6" creationId="{5647D17E-E621-4C70-98C3-7F8E03C845B9}"/>
          </ac:grpSpMkLst>
        </pc:grpChg>
        <pc:grpChg chg="add del mod">
          <ac:chgData name="Student - Samuel Sim Wei Xuan" userId="ef0c3dc8-a5e4-49a4-a658-fa0f00c2d01f" providerId="ADAL" clId="{A3EE8257-8E59-411E-A709-3ED161CAE467}" dt="2021-10-15T06:18:14.746" v="174"/>
          <ac:grpSpMkLst>
            <pc:docMk/>
            <pc:sldMk cId="3874723340" sldId="256"/>
            <ac:grpSpMk id="32" creationId="{F5A26D37-1ADC-480E-812C-CC1F36F301C8}"/>
          </ac:grpSpMkLst>
        </pc:grpChg>
        <pc:grpChg chg="add mod">
          <ac:chgData name="Student - Samuel Sim Wei Xuan" userId="ef0c3dc8-a5e4-49a4-a658-fa0f00c2d01f" providerId="ADAL" clId="{A3EE8257-8E59-411E-A709-3ED161CAE467}" dt="2021-10-15T06:18:22.194" v="177" actId="14100"/>
          <ac:grpSpMkLst>
            <pc:docMk/>
            <pc:sldMk cId="3874723340" sldId="256"/>
            <ac:grpSpMk id="44" creationId="{369213AB-F5D3-4AB1-BC2A-7983ADB79D7C}"/>
          </ac:grpSpMkLst>
        </pc:grpChg>
        <pc:picChg chg="add mod ord modCrop">
          <ac:chgData name="Student - Samuel Sim Wei Xuan" userId="ef0c3dc8-a5e4-49a4-a658-fa0f00c2d01f" providerId="ADAL" clId="{A3EE8257-8E59-411E-A709-3ED161CAE467}" dt="2021-10-15T06:20:13.088" v="225" actId="1076"/>
          <ac:picMkLst>
            <pc:docMk/>
            <pc:sldMk cId="3874723340" sldId="256"/>
            <ac:picMk id="5" creationId="{79F6530E-B756-49C2-96D7-5691DE2BE3F3}"/>
          </ac:picMkLst>
        </pc:picChg>
        <pc:picChg chg="add del mod">
          <ac:chgData name="Student - Samuel Sim Wei Xuan" userId="ef0c3dc8-a5e4-49a4-a658-fa0f00c2d01f" providerId="ADAL" clId="{A3EE8257-8E59-411E-A709-3ED161CAE467}" dt="2021-10-15T06:11:15.332" v="100"/>
          <ac:picMkLst>
            <pc:docMk/>
            <pc:sldMk cId="3874723340" sldId="256"/>
            <ac:picMk id="10" creationId="{B47D96F5-4C7D-45F3-82CF-82D6B83E5326}"/>
          </ac:picMkLst>
        </pc:picChg>
        <pc:picChg chg="mod">
          <ac:chgData name="Student - Samuel Sim Wei Xuan" userId="ef0c3dc8-a5e4-49a4-a658-fa0f00c2d01f" providerId="ADAL" clId="{A3EE8257-8E59-411E-A709-3ED161CAE467}" dt="2021-10-15T06:17:48.618" v="172" actId="2711"/>
          <ac:picMkLst>
            <pc:docMk/>
            <pc:sldMk cId="3874723340" sldId="256"/>
            <ac:picMk id="12" creationId="{8051ED12-5C0F-4C8B-AF28-C8E2683A1C1C}"/>
          </ac:picMkLst>
        </pc:picChg>
        <pc:picChg chg="add del mod">
          <ac:chgData name="Student - Samuel Sim Wei Xuan" userId="ef0c3dc8-a5e4-49a4-a658-fa0f00c2d01f" providerId="ADAL" clId="{A3EE8257-8E59-411E-A709-3ED161CAE467}" dt="2021-10-15T06:13:09.993" v="127" actId="478"/>
          <ac:picMkLst>
            <pc:docMk/>
            <pc:sldMk cId="3874723340" sldId="256"/>
            <ac:picMk id="13" creationId="{B90C0637-C51C-41F1-B832-807BAD2815D3}"/>
          </ac:picMkLst>
        </pc:picChg>
        <pc:picChg chg="add del mod">
          <ac:chgData name="Student - Samuel Sim Wei Xuan" userId="ef0c3dc8-a5e4-49a4-a658-fa0f00c2d01f" providerId="ADAL" clId="{A3EE8257-8E59-411E-A709-3ED161CAE467}" dt="2021-10-15T06:13:08.129" v="125" actId="478"/>
          <ac:picMkLst>
            <pc:docMk/>
            <pc:sldMk cId="3874723340" sldId="256"/>
            <ac:picMk id="14" creationId="{BC805E5A-080E-4762-8FA2-03709D671F66}"/>
          </ac:picMkLst>
        </pc:picChg>
        <pc:picChg chg="add del mod ord">
          <ac:chgData name="Student - Samuel Sim Wei Xuan" userId="ef0c3dc8-a5e4-49a4-a658-fa0f00c2d01f" providerId="ADAL" clId="{A3EE8257-8E59-411E-A709-3ED161CAE467}" dt="2021-10-15T06:16:08.433" v="153" actId="478"/>
          <ac:picMkLst>
            <pc:docMk/>
            <pc:sldMk cId="3874723340" sldId="256"/>
            <ac:picMk id="15" creationId="{A52F7F29-D4F5-4C7A-B72A-132E754EE88B}"/>
          </ac:picMkLst>
        </pc:picChg>
        <pc:picChg chg="add del mod ord">
          <ac:chgData name="Student - Samuel Sim Wei Xuan" userId="ef0c3dc8-a5e4-49a4-a658-fa0f00c2d01f" providerId="ADAL" clId="{A3EE8257-8E59-411E-A709-3ED161CAE467}" dt="2021-10-15T06:16:08.993" v="154" actId="478"/>
          <ac:picMkLst>
            <pc:docMk/>
            <pc:sldMk cId="3874723340" sldId="256"/>
            <ac:picMk id="16" creationId="{A43D591A-34A7-4A24-A130-2B9AF2B41016}"/>
          </ac:picMkLst>
        </pc:picChg>
        <pc:picChg chg="add del mod">
          <ac:chgData name="Student - Samuel Sim Wei Xuan" userId="ef0c3dc8-a5e4-49a4-a658-fa0f00c2d01f" providerId="ADAL" clId="{A3EE8257-8E59-411E-A709-3ED161CAE467}" dt="2021-10-15T06:18:14.746" v="174"/>
          <ac:picMkLst>
            <pc:docMk/>
            <pc:sldMk cId="3874723340" sldId="256"/>
            <ac:picMk id="28" creationId="{56B603AE-39AC-42F2-AF6A-92F39225FE7F}"/>
          </ac:picMkLst>
        </pc:picChg>
        <pc:picChg chg="add del mod">
          <ac:chgData name="Student - Samuel Sim Wei Xuan" userId="ef0c3dc8-a5e4-49a4-a658-fa0f00c2d01f" providerId="ADAL" clId="{A3EE8257-8E59-411E-A709-3ED161CAE467}" dt="2021-10-15T06:18:14.746" v="174"/>
          <ac:picMkLst>
            <pc:docMk/>
            <pc:sldMk cId="3874723340" sldId="256"/>
            <ac:picMk id="36" creationId="{42B6F3CE-6B98-42B1-8DB9-D2B055363E46}"/>
          </ac:picMkLst>
        </pc:picChg>
        <pc:picChg chg="add del mod">
          <ac:chgData name="Student - Samuel Sim Wei Xuan" userId="ef0c3dc8-a5e4-49a4-a658-fa0f00c2d01f" providerId="ADAL" clId="{A3EE8257-8E59-411E-A709-3ED161CAE467}" dt="2021-10-15T06:19:18.904" v="207" actId="478"/>
          <ac:picMkLst>
            <pc:docMk/>
            <pc:sldMk cId="3874723340" sldId="256"/>
            <ac:picMk id="42" creationId="{C1D0AA2C-A4EB-47FF-94A0-130459A1C19E}"/>
          </ac:picMkLst>
        </pc:picChg>
        <pc:picChg chg="add mod">
          <ac:chgData name="Student - Samuel Sim Wei Xuan" userId="ef0c3dc8-a5e4-49a4-a658-fa0f00c2d01f" providerId="ADAL" clId="{A3EE8257-8E59-411E-A709-3ED161CAE467}" dt="2021-10-15T06:19:17.002" v="206" actId="1076"/>
          <ac:picMkLst>
            <pc:docMk/>
            <pc:sldMk cId="3874723340" sldId="256"/>
            <ac:picMk id="46" creationId="{81A85913-B9D4-43F9-9E9E-8F3313E25612}"/>
          </ac:picMkLst>
        </pc:picChg>
      </pc:sldChg>
      <pc:sldChg chg="addSp delSp modSp add mod setBg">
        <pc:chgData name="Student - Samuel Sim Wei Xuan" userId="ef0c3dc8-a5e4-49a4-a658-fa0f00c2d01f" providerId="ADAL" clId="{A3EE8257-8E59-411E-A709-3ED161CAE467}" dt="2021-11-10T12:31:02.953" v="691" actId="255"/>
        <pc:sldMkLst>
          <pc:docMk/>
          <pc:sldMk cId="0" sldId="257"/>
        </pc:sldMkLst>
        <pc:spChg chg="mod">
          <ac:chgData name="Student - Samuel Sim Wei Xuan" userId="ef0c3dc8-a5e4-49a4-a658-fa0f00c2d01f" providerId="ADAL" clId="{A3EE8257-8E59-411E-A709-3ED161CAE467}" dt="2021-10-15T06:25:32.612" v="518" actId="1076"/>
          <ac:spMkLst>
            <pc:docMk/>
            <pc:sldMk cId="0" sldId="257"/>
            <ac:spMk id="2" creationId="{00000000-0000-0000-0000-000000000000}"/>
          </ac:spMkLst>
        </pc:spChg>
        <pc:spChg chg="mod">
          <ac:chgData name="Student - Samuel Sim Wei Xuan" userId="ef0c3dc8-a5e4-49a4-a658-fa0f00c2d01f" providerId="ADAL" clId="{A3EE8257-8E59-411E-A709-3ED161CAE467}" dt="2021-10-29T06:22:52.971" v="620" actId="403"/>
          <ac:spMkLst>
            <pc:docMk/>
            <pc:sldMk cId="0" sldId="257"/>
            <ac:spMk id="8" creationId="{00000000-0000-0000-0000-000000000000}"/>
          </ac:spMkLst>
        </pc:spChg>
        <pc:spChg chg="del mod">
          <ac:chgData name="Student - Samuel Sim Wei Xuan" userId="ef0c3dc8-a5e4-49a4-a658-fa0f00c2d01f" providerId="ADAL" clId="{A3EE8257-8E59-411E-A709-3ED161CAE467}" dt="2021-10-15T06:26:30.449" v="554" actId="478"/>
          <ac:spMkLst>
            <pc:docMk/>
            <pc:sldMk cId="0" sldId="257"/>
            <ac:spMk id="11" creationId="{00000000-0000-0000-0000-000000000000}"/>
          </ac:spMkLst>
        </pc:spChg>
        <pc:spChg chg="mod">
          <ac:chgData name="Student - Samuel Sim Wei Xuan" userId="ef0c3dc8-a5e4-49a4-a658-fa0f00c2d01f" providerId="ADAL" clId="{A3EE8257-8E59-411E-A709-3ED161CAE467}" dt="2021-11-10T12:31:02.953" v="691" actId="255"/>
          <ac:spMkLst>
            <pc:docMk/>
            <pc:sldMk cId="0" sldId="257"/>
            <ac:spMk id="12" creationId="{00000000-0000-0000-0000-000000000000}"/>
          </ac:spMkLst>
        </pc:spChg>
        <pc:spChg chg="mod">
          <ac:chgData name="Student - Samuel Sim Wei Xuan" userId="ef0c3dc8-a5e4-49a4-a658-fa0f00c2d01f" providerId="ADAL" clId="{A3EE8257-8E59-411E-A709-3ED161CAE467}" dt="2021-10-29T06:24:18.949" v="681" actId="1038"/>
          <ac:spMkLst>
            <pc:docMk/>
            <pc:sldMk cId="0" sldId="257"/>
            <ac:spMk id="13" creationId="{00000000-0000-0000-0000-000000000000}"/>
          </ac:spMkLst>
        </pc:spChg>
        <pc:spChg chg="add mod">
          <ac:chgData name="Student - Samuel Sim Wei Xuan" userId="ef0c3dc8-a5e4-49a4-a658-fa0f00c2d01f" providerId="ADAL" clId="{A3EE8257-8E59-411E-A709-3ED161CAE467}" dt="2021-10-15T06:25:18.066" v="509" actId="164"/>
          <ac:spMkLst>
            <pc:docMk/>
            <pc:sldMk cId="0" sldId="257"/>
            <ac:spMk id="16" creationId="{84C4E97D-A039-483C-AC88-20FAACD6A6D5}"/>
          </ac:spMkLst>
        </pc:spChg>
        <pc:spChg chg="add mod topLvl">
          <ac:chgData name="Student - Samuel Sim Wei Xuan" userId="ef0c3dc8-a5e4-49a4-a658-fa0f00c2d01f" providerId="ADAL" clId="{A3EE8257-8E59-411E-A709-3ED161CAE467}" dt="2021-11-04T13:13:26.478" v="687" actId="165"/>
          <ac:spMkLst>
            <pc:docMk/>
            <pc:sldMk cId="0" sldId="257"/>
            <ac:spMk id="17" creationId="{8F00ACC0-4076-4512-A6B9-847F93B081F6}"/>
          </ac:spMkLst>
        </pc:spChg>
        <pc:spChg chg="add del mod">
          <ac:chgData name="Student - Samuel Sim Wei Xuan" userId="ef0c3dc8-a5e4-49a4-a658-fa0f00c2d01f" providerId="ADAL" clId="{A3EE8257-8E59-411E-A709-3ED161CAE467}" dt="2021-10-15T06:24:44.946" v="500" actId="478"/>
          <ac:spMkLst>
            <pc:docMk/>
            <pc:sldMk cId="0" sldId="257"/>
            <ac:spMk id="20" creationId="{44A15453-1D39-4A7B-9ED0-39D9FF820F6D}"/>
          </ac:spMkLst>
        </pc:spChg>
        <pc:spChg chg="add del mod">
          <ac:chgData name="Student - Samuel Sim Wei Xuan" userId="ef0c3dc8-a5e4-49a4-a658-fa0f00c2d01f" providerId="ADAL" clId="{A3EE8257-8E59-411E-A709-3ED161CAE467}" dt="2021-10-15T06:24:41.969" v="499" actId="478"/>
          <ac:spMkLst>
            <pc:docMk/>
            <pc:sldMk cId="0" sldId="257"/>
            <ac:spMk id="21" creationId="{5B09970B-8C9A-4F10-89CB-0750216441AE}"/>
          </ac:spMkLst>
        </pc:spChg>
        <pc:spChg chg="mod">
          <ac:chgData name="Student - Samuel Sim Wei Xuan" userId="ef0c3dc8-a5e4-49a4-a658-fa0f00c2d01f" providerId="ADAL" clId="{A3EE8257-8E59-411E-A709-3ED161CAE467}" dt="2021-10-15T06:25:21.949" v="510" actId="571"/>
          <ac:spMkLst>
            <pc:docMk/>
            <pc:sldMk cId="0" sldId="257"/>
            <ac:spMk id="24" creationId="{307CBCD1-1443-4B49-9C55-8C0582CCA596}"/>
          </ac:spMkLst>
        </pc:spChg>
        <pc:spChg chg="mod">
          <ac:chgData name="Student - Samuel Sim Wei Xuan" userId="ef0c3dc8-a5e4-49a4-a658-fa0f00c2d01f" providerId="ADAL" clId="{A3EE8257-8E59-411E-A709-3ED161CAE467}" dt="2021-10-15T06:25:24.695" v="511" actId="571"/>
          <ac:spMkLst>
            <pc:docMk/>
            <pc:sldMk cId="0" sldId="257"/>
            <ac:spMk id="27" creationId="{92ADBCA5-DA45-4A86-9A3D-69015D687308}"/>
          </ac:spMkLst>
        </pc:spChg>
        <pc:spChg chg="add del mod">
          <ac:chgData name="Student - Samuel Sim Wei Xuan" userId="ef0c3dc8-a5e4-49a4-a658-fa0f00c2d01f" providerId="ADAL" clId="{A3EE8257-8E59-411E-A709-3ED161CAE467}" dt="2021-10-15T06:25:36.169" v="523" actId="478"/>
          <ac:spMkLst>
            <pc:docMk/>
            <pc:sldMk cId="0" sldId="257"/>
            <ac:spMk id="29" creationId="{CA6CFDE4-9272-49B9-8452-8B1933943647}"/>
          </ac:spMkLst>
        </pc:spChg>
        <pc:spChg chg="mod">
          <ac:chgData name="Student - Samuel Sim Wei Xuan" userId="ef0c3dc8-a5e4-49a4-a658-fa0f00c2d01f" providerId="ADAL" clId="{A3EE8257-8E59-411E-A709-3ED161CAE467}" dt="2021-10-15T06:25:25.310" v="512" actId="571"/>
          <ac:spMkLst>
            <pc:docMk/>
            <pc:sldMk cId="0" sldId="257"/>
            <ac:spMk id="31" creationId="{1A3A6A17-361C-4511-95B3-73C8C405269D}"/>
          </ac:spMkLst>
        </pc:spChg>
        <pc:spChg chg="add del mod">
          <ac:chgData name="Student - Samuel Sim Wei Xuan" userId="ef0c3dc8-a5e4-49a4-a658-fa0f00c2d01f" providerId="ADAL" clId="{A3EE8257-8E59-411E-A709-3ED161CAE467}" dt="2021-10-15T06:25:35.265" v="522" actId="478"/>
          <ac:spMkLst>
            <pc:docMk/>
            <pc:sldMk cId="0" sldId="257"/>
            <ac:spMk id="33" creationId="{C2E51ECB-5A51-4B30-9AE6-2CC27A0AED7A}"/>
          </ac:spMkLst>
        </pc:spChg>
        <pc:spChg chg="mod">
          <ac:chgData name="Student - Samuel Sim Wei Xuan" userId="ef0c3dc8-a5e4-49a4-a658-fa0f00c2d01f" providerId="ADAL" clId="{A3EE8257-8E59-411E-A709-3ED161CAE467}" dt="2021-10-15T06:25:25.705" v="513" actId="571"/>
          <ac:spMkLst>
            <pc:docMk/>
            <pc:sldMk cId="0" sldId="257"/>
            <ac:spMk id="35" creationId="{D08590A6-E2B9-4FD3-9E4D-A62D736E5761}"/>
          </ac:spMkLst>
        </pc:spChg>
        <pc:spChg chg="add del mod">
          <ac:chgData name="Student - Samuel Sim Wei Xuan" userId="ef0c3dc8-a5e4-49a4-a658-fa0f00c2d01f" providerId="ADAL" clId="{A3EE8257-8E59-411E-A709-3ED161CAE467}" dt="2021-10-15T06:25:34.327" v="520" actId="478"/>
          <ac:spMkLst>
            <pc:docMk/>
            <pc:sldMk cId="0" sldId="257"/>
            <ac:spMk id="37" creationId="{392DD9C2-6972-46C1-B165-277661F5AF20}"/>
          </ac:spMkLst>
        </pc:spChg>
        <pc:spChg chg="mod">
          <ac:chgData name="Student - Samuel Sim Wei Xuan" userId="ef0c3dc8-a5e4-49a4-a658-fa0f00c2d01f" providerId="ADAL" clId="{A3EE8257-8E59-411E-A709-3ED161CAE467}" dt="2021-10-15T06:25:26.563" v="514" actId="571"/>
          <ac:spMkLst>
            <pc:docMk/>
            <pc:sldMk cId="0" sldId="257"/>
            <ac:spMk id="39" creationId="{2189176B-81DC-48AF-A095-760A3C0373E4}"/>
          </ac:spMkLst>
        </pc:spChg>
        <pc:spChg chg="add del mod">
          <ac:chgData name="Student - Samuel Sim Wei Xuan" userId="ef0c3dc8-a5e4-49a4-a658-fa0f00c2d01f" providerId="ADAL" clId="{A3EE8257-8E59-411E-A709-3ED161CAE467}" dt="2021-10-15T06:25:33.851" v="519" actId="478"/>
          <ac:spMkLst>
            <pc:docMk/>
            <pc:sldMk cId="0" sldId="257"/>
            <ac:spMk id="41" creationId="{E4BDD624-D681-4219-8B76-9ED30B26D361}"/>
          </ac:spMkLst>
        </pc:spChg>
        <pc:spChg chg="add del mod">
          <ac:chgData name="Student - Samuel Sim Wei Xuan" userId="ef0c3dc8-a5e4-49a4-a658-fa0f00c2d01f" providerId="ADAL" clId="{A3EE8257-8E59-411E-A709-3ED161CAE467}" dt="2021-10-15T06:25:34.834" v="521" actId="478"/>
          <ac:spMkLst>
            <pc:docMk/>
            <pc:sldMk cId="0" sldId="257"/>
            <ac:spMk id="42" creationId="{C96899FD-B7D3-4A3C-8A4D-AF2081DF6428}"/>
          </ac:spMkLst>
        </pc:spChg>
        <pc:spChg chg="mod">
          <ac:chgData name="Student - Samuel Sim Wei Xuan" userId="ef0c3dc8-a5e4-49a4-a658-fa0f00c2d01f" providerId="ADAL" clId="{A3EE8257-8E59-411E-A709-3ED161CAE467}" dt="2021-10-15T06:25:27.407" v="515" actId="571"/>
          <ac:spMkLst>
            <pc:docMk/>
            <pc:sldMk cId="0" sldId="257"/>
            <ac:spMk id="44" creationId="{750D5CDB-8C09-4752-A4B8-29A0E3D90021}"/>
          </ac:spMkLst>
        </pc:spChg>
        <pc:grpChg chg="mod">
          <ac:chgData name="Student - Samuel Sim Wei Xuan" userId="ef0c3dc8-a5e4-49a4-a658-fa0f00c2d01f" providerId="ADAL" clId="{A3EE8257-8E59-411E-A709-3ED161CAE467}" dt="2021-10-29T06:23:07.793" v="655" actId="1035"/>
          <ac:grpSpMkLst>
            <pc:docMk/>
            <pc:sldMk cId="0" sldId="257"/>
            <ac:grpSpMk id="5" creationId="{00000000-0000-0000-0000-000000000000}"/>
          </ac:grpSpMkLst>
        </pc:grpChg>
        <pc:grpChg chg="add mod">
          <ac:chgData name="Student - Samuel Sim Wei Xuan" userId="ef0c3dc8-a5e4-49a4-a658-fa0f00c2d01f" providerId="ADAL" clId="{A3EE8257-8E59-411E-A709-3ED161CAE467}" dt="2021-10-15T06:25:03.013" v="505" actId="164"/>
          <ac:grpSpMkLst>
            <pc:docMk/>
            <pc:sldMk cId="0" sldId="257"/>
            <ac:grpSpMk id="9" creationId="{6CFC64FD-4F21-436A-8DFC-F61B9B37E488}"/>
          </ac:grpSpMkLst>
        </pc:grpChg>
        <pc:grpChg chg="add del mod">
          <ac:chgData name="Student - Samuel Sim Wei Xuan" userId="ef0c3dc8-a5e4-49a4-a658-fa0f00c2d01f" providerId="ADAL" clId="{A3EE8257-8E59-411E-A709-3ED161CAE467}" dt="2021-11-04T13:13:26.478" v="687" actId="165"/>
          <ac:grpSpMkLst>
            <pc:docMk/>
            <pc:sldMk cId="0" sldId="257"/>
            <ac:grpSpMk id="10" creationId="{9D8AE412-0088-48A4-ABD4-160C28E434C9}"/>
          </ac:grpSpMkLst>
        </pc:grpChg>
        <pc:grpChg chg="add mod">
          <ac:chgData name="Student - Samuel Sim Wei Xuan" userId="ef0c3dc8-a5e4-49a4-a658-fa0f00c2d01f" providerId="ADAL" clId="{A3EE8257-8E59-411E-A709-3ED161CAE467}" dt="2021-10-29T06:23:00.878" v="630" actId="1036"/>
          <ac:grpSpMkLst>
            <pc:docMk/>
            <pc:sldMk cId="0" sldId="257"/>
            <ac:grpSpMk id="22" creationId="{C6F5DF9A-DF89-493E-BFD1-094860806D22}"/>
          </ac:grpSpMkLst>
        </pc:grpChg>
        <pc:grpChg chg="add del mod">
          <ac:chgData name="Student - Samuel Sim Wei Xuan" userId="ef0c3dc8-a5e4-49a4-a658-fa0f00c2d01f" providerId="ADAL" clId="{A3EE8257-8E59-411E-A709-3ED161CAE467}" dt="2021-10-15T06:25:47.128" v="536" actId="478"/>
          <ac:grpSpMkLst>
            <pc:docMk/>
            <pc:sldMk cId="0" sldId="257"/>
            <ac:grpSpMk id="23" creationId="{DC934602-9A14-4F70-8929-725ACE4C4C2A}"/>
          </ac:grpSpMkLst>
        </pc:grpChg>
        <pc:grpChg chg="add del mod">
          <ac:chgData name="Student - Samuel Sim Wei Xuan" userId="ef0c3dc8-a5e4-49a4-a658-fa0f00c2d01f" providerId="ADAL" clId="{A3EE8257-8E59-411E-A709-3ED161CAE467}" dt="2021-10-15T06:25:40.016" v="527" actId="478"/>
          <ac:grpSpMkLst>
            <pc:docMk/>
            <pc:sldMk cId="0" sldId="257"/>
            <ac:grpSpMk id="26" creationId="{0FC7A433-F038-431E-A3A0-E658A018D6C0}"/>
          </ac:grpSpMkLst>
        </pc:grpChg>
        <pc:grpChg chg="add del mod">
          <ac:chgData name="Student - Samuel Sim Wei Xuan" userId="ef0c3dc8-a5e4-49a4-a658-fa0f00c2d01f" providerId="ADAL" clId="{A3EE8257-8E59-411E-A709-3ED161CAE467}" dt="2021-10-15T06:25:39.504" v="526" actId="478"/>
          <ac:grpSpMkLst>
            <pc:docMk/>
            <pc:sldMk cId="0" sldId="257"/>
            <ac:grpSpMk id="30" creationId="{6E73C5E1-3979-48B3-A66E-109B589ECECE}"/>
          </ac:grpSpMkLst>
        </pc:grpChg>
        <pc:grpChg chg="add del mod">
          <ac:chgData name="Student - Samuel Sim Wei Xuan" userId="ef0c3dc8-a5e4-49a4-a658-fa0f00c2d01f" providerId="ADAL" clId="{A3EE8257-8E59-411E-A709-3ED161CAE467}" dt="2021-10-15T06:25:40.715" v="528" actId="478"/>
          <ac:grpSpMkLst>
            <pc:docMk/>
            <pc:sldMk cId="0" sldId="257"/>
            <ac:grpSpMk id="34" creationId="{7B33FB1B-9C2E-44ED-9103-13C9BCD90553}"/>
          </ac:grpSpMkLst>
        </pc:grpChg>
        <pc:grpChg chg="add del mod">
          <ac:chgData name="Student - Samuel Sim Wei Xuan" userId="ef0c3dc8-a5e4-49a4-a658-fa0f00c2d01f" providerId="ADAL" clId="{A3EE8257-8E59-411E-A709-3ED161CAE467}" dt="2021-10-15T06:25:41.312" v="529" actId="478"/>
          <ac:grpSpMkLst>
            <pc:docMk/>
            <pc:sldMk cId="0" sldId="257"/>
            <ac:grpSpMk id="38" creationId="{3DBBF410-2913-4DC3-A881-3416F55B53D5}"/>
          </ac:grpSpMkLst>
        </pc:grpChg>
        <pc:grpChg chg="add del mod">
          <ac:chgData name="Student - Samuel Sim Wei Xuan" userId="ef0c3dc8-a5e4-49a4-a658-fa0f00c2d01f" providerId="ADAL" clId="{A3EE8257-8E59-411E-A709-3ED161CAE467}" dt="2021-10-15T06:26:33.537" v="555" actId="478"/>
          <ac:grpSpMkLst>
            <pc:docMk/>
            <pc:sldMk cId="0" sldId="257"/>
            <ac:grpSpMk id="43" creationId="{B9A467B0-B29D-4D77-AB46-FEF6C6912DFC}"/>
          </ac:grpSpMkLst>
        </pc:grpChg>
        <pc:picChg chg="del mod">
          <ac:chgData name="Student - Samuel Sim Wei Xuan" userId="ef0c3dc8-a5e4-49a4-a658-fa0f00c2d01f" providerId="ADAL" clId="{A3EE8257-8E59-411E-A709-3ED161CAE467}" dt="2021-10-15T06:25:43.169" v="533" actId="478"/>
          <ac:picMkLst>
            <pc:docMk/>
            <pc:sldMk cId="0" sldId="257"/>
            <ac:picMk id="3" creationId="{00000000-0000-0000-0000-000000000000}"/>
          </ac:picMkLst>
        </pc:picChg>
        <pc:picChg chg="add del mod">
          <ac:chgData name="Student - Samuel Sim Wei Xuan" userId="ef0c3dc8-a5e4-49a4-a658-fa0f00c2d01f" providerId="ADAL" clId="{A3EE8257-8E59-411E-A709-3ED161CAE467}" dt="2021-10-29T06:24:09.038" v="672" actId="478"/>
          <ac:picMkLst>
            <pc:docMk/>
            <pc:sldMk cId="0" sldId="257"/>
            <ac:picMk id="7" creationId="{00000000-0000-0000-0000-000000000000}"/>
          </ac:picMkLst>
        </pc:picChg>
        <pc:picChg chg="add del mod">
          <ac:chgData name="Student - Samuel Sim Wei Xuan" userId="ef0c3dc8-a5e4-49a4-a658-fa0f00c2d01f" providerId="ADAL" clId="{A3EE8257-8E59-411E-A709-3ED161CAE467}" dt="2021-10-15T06:24:36.841" v="494" actId="478"/>
          <ac:picMkLst>
            <pc:docMk/>
            <pc:sldMk cId="0" sldId="257"/>
            <ac:picMk id="14" creationId="{94C0F377-C6AE-4555-8B51-62041A073E9A}"/>
          </ac:picMkLst>
        </pc:picChg>
        <pc:picChg chg="add del mod">
          <ac:chgData name="Student - Samuel Sim Wei Xuan" userId="ef0c3dc8-a5e4-49a4-a658-fa0f00c2d01f" providerId="ADAL" clId="{A3EE8257-8E59-411E-A709-3ED161CAE467}" dt="2021-10-15T06:24:38.392" v="496" actId="478"/>
          <ac:picMkLst>
            <pc:docMk/>
            <pc:sldMk cId="0" sldId="257"/>
            <ac:picMk id="15" creationId="{BC1BA408-B811-44D8-8C43-92E83D0E3CBE}"/>
          </ac:picMkLst>
        </pc:picChg>
        <pc:picChg chg="add mod topLvl modCrop">
          <ac:chgData name="Student - Samuel Sim Wei Xuan" userId="ef0c3dc8-a5e4-49a4-a658-fa0f00c2d01f" providerId="ADAL" clId="{A3EE8257-8E59-411E-A709-3ED161CAE467}" dt="2021-11-04T13:13:35.663" v="690" actId="18131"/>
          <ac:picMkLst>
            <pc:docMk/>
            <pc:sldMk cId="0" sldId="257"/>
            <ac:picMk id="18" creationId="{F22445BE-0006-4931-B55C-444D007EADD0}"/>
          </ac:picMkLst>
        </pc:picChg>
        <pc:picChg chg="add mod">
          <ac:chgData name="Student - Samuel Sim Wei Xuan" userId="ef0c3dc8-a5e4-49a4-a658-fa0f00c2d01f" providerId="ADAL" clId="{A3EE8257-8E59-411E-A709-3ED161CAE467}" dt="2021-10-15T06:25:18.066" v="509" actId="164"/>
          <ac:picMkLst>
            <pc:docMk/>
            <pc:sldMk cId="0" sldId="257"/>
            <ac:picMk id="19" creationId="{31B9BA7F-F6B1-47FF-802C-2E04742BF49E}"/>
          </ac:picMkLst>
        </pc:picChg>
        <pc:picChg chg="mod">
          <ac:chgData name="Student - Samuel Sim Wei Xuan" userId="ef0c3dc8-a5e4-49a4-a658-fa0f00c2d01f" providerId="ADAL" clId="{A3EE8257-8E59-411E-A709-3ED161CAE467}" dt="2021-10-15T06:25:21.949" v="510" actId="571"/>
          <ac:picMkLst>
            <pc:docMk/>
            <pc:sldMk cId="0" sldId="257"/>
            <ac:picMk id="25" creationId="{F7EE8A32-1489-4373-A4C5-47AA81A45AD5}"/>
          </ac:picMkLst>
        </pc:picChg>
        <pc:picChg chg="mod">
          <ac:chgData name="Student - Samuel Sim Wei Xuan" userId="ef0c3dc8-a5e4-49a4-a658-fa0f00c2d01f" providerId="ADAL" clId="{A3EE8257-8E59-411E-A709-3ED161CAE467}" dt="2021-10-15T06:25:24.695" v="511" actId="571"/>
          <ac:picMkLst>
            <pc:docMk/>
            <pc:sldMk cId="0" sldId="257"/>
            <ac:picMk id="28" creationId="{7583C80A-C9AD-4F6D-9054-1C3EB5D7B797}"/>
          </ac:picMkLst>
        </pc:picChg>
        <pc:picChg chg="mod">
          <ac:chgData name="Student - Samuel Sim Wei Xuan" userId="ef0c3dc8-a5e4-49a4-a658-fa0f00c2d01f" providerId="ADAL" clId="{A3EE8257-8E59-411E-A709-3ED161CAE467}" dt="2021-10-15T06:25:25.310" v="512" actId="571"/>
          <ac:picMkLst>
            <pc:docMk/>
            <pc:sldMk cId="0" sldId="257"/>
            <ac:picMk id="32" creationId="{B56CC657-A318-4F07-8DEB-0A11AED4ED25}"/>
          </ac:picMkLst>
        </pc:picChg>
        <pc:picChg chg="mod">
          <ac:chgData name="Student - Samuel Sim Wei Xuan" userId="ef0c3dc8-a5e4-49a4-a658-fa0f00c2d01f" providerId="ADAL" clId="{A3EE8257-8E59-411E-A709-3ED161CAE467}" dt="2021-10-15T06:25:25.705" v="513" actId="571"/>
          <ac:picMkLst>
            <pc:docMk/>
            <pc:sldMk cId="0" sldId="257"/>
            <ac:picMk id="36" creationId="{D911084A-7482-490B-BBD8-86DE6E555F37}"/>
          </ac:picMkLst>
        </pc:picChg>
        <pc:picChg chg="mod">
          <ac:chgData name="Student - Samuel Sim Wei Xuan" userId="ef0c3dc8-a5e4-49a4-a658-fa0f00c2d01f" providerId="ADAL" clId="{A3EE8257-8E59-411E-A709-3ED161CAE467}" dt="2021-10-15T06:25:26.563" v="514" actId="571"/>
          <ac:picMkLst>
            <pc:docMk/>
            <pc:sldMk cId="0" sldId="257"/>
            <ac:picMk id="40" creationId="{37A6E252-48B6-4C19-8DD9-2C87C531007C}"/>
          </ac:picMkLst>
        </pc:picChg>
        <pc:picChg chg="mod">
          <ac:chgData name="Student - Samuel Sim Wei Xuan" userId="ef0c3dc8-a5e4-49a4-a658-fa0f00c2d01f" providerId="ADAL" clId="{A3EE8257-8E59-411E-A709-3ED161CAE467}" dt="2021-10-15T06:25:27.407" v="515" actId="571"/>
          <ac:picMkLst>
            <pc:docMk/>
            <pc:sldMk cId="0" sldId="257"/>
            <ac:picMk id="45" creationId="{B57B11FA-26FB-42C1-8670-EBB7C786E2A1}"/>
          </ac:picMkLst>
        </pc:picChg>
        <pc:picChg chg="add mod">
          <ac:chgData name="Student - Samuel Sim Wei Xuan" userId="ef0c3dc8-a5e4-49a4-a658-fa0f00c2d01f" providerId="ADAL" clId="{A3EE8257-8E59-411E-A709-3ED161CAE467}" dt="2021-10-29T06:24:11.761" v="673" actId="1076"/>
          <ac:picMkLst>
            <pc:docMk/>
            <pc:sldMk cId="0" sldId="257"/>
            <ac:picMk id="1026" creationId="{BAFA02F7-D4EA-405A-A315-35FB8BD27AC6}"/>
          </ac:picMkLst>
        </pc:picChg>
      </pc:sldChg>
    </pc:docChg>
  </pc:docChgLst>
  <pc:docChgLst>
    <pc:chgData name="Student - Samuel Sim Wei Xuan" userId="ef0c3dc8-a5e4-49a4-a658-fa0f00c2d01f" providerId="ADAL" clId="{48A3873F-B2EB-4FBB-A7D0-B9AC1427642F}"/>
    <pc:docChg chg="undo redo custSel addSld delSld modSld sldOrd modMainMaster">
      <pc:chgData name="Student - Samuel Sim Wei Xuan" userId="ef0c3dc8-a5e4-49a4-a658-fa0f00c2d01f" providerId="ADAL" clId="{48A3873F-B2EB-4FBB-A7D0-B9AC1427642F}" dt="2021-11-21T14:07:41.361" v="17382" actId="20577"/>
      <pc:docMkLst>
        <pc:docMk/>
      </pc:docMkLst>
      <pc:sldChg chg="addSp delSp modSp mod">
        <pc:chgData name="Student - Samuel Sim Wei Xuan" userId="ef0c3dc8-a5e4-49a4-a658-fa0f00c2d01f" providerId="ADAL" clId="{48A3873F-B2EB-4FBB-A7D0-B9AC1427642F}" dt="2021-11-21T13:44:19.737" v="16879" actId="20577"/>
        <pc:sldMkLst>
          <pc:docMk/>
          <pc:sldMk cId="0" sldId="257"/>
        </pc:sldMkLst>
        <pc:spChg chg="add mod">
          <ac:chgData name="Student - Samuel Sim Wei Xuan" userId="ef0c3dc8-a5e4-49a4-a658-fa0f00c2d01f" providerId="ADAL" clId="{48A3873F-B2EB-4FBB-A7D0-B9AC1427642F}" dt="2021-11-20T16:56:42.287" v="14286" actId="552"/>
          <ac:spMkLst>
            <pc:docMk/>
            <pc:sldMk cId="0" sldId="257"/>
            <ac:spMk id="18" creationId="{CA0C00AF-806C-4210-A96E-40688E78EF4F}"/>
          </ac:spMkLst>
        </pc:spChg>
        <pc:spChg chg="mod">
          <ac:chgData name="Student - Samuel Sim Wei Xuan" userId="ef0c3dc8-a5e4-49a4-a658-fa0f00c2d01f" providerId="ADAL" clId="{48A3873F-B2EB-4FBB-A7D0-B9AC1427642F}" dt="2021-11-20T16:56:51.632" v="14296" actId="553"/>
          <ac:spMkLst>
            <pc:docMk/>
            <pc:sldMk cId="0" sldId="257"/>
            <ac:spMk id="23" creationId="{D65F253B-401E-4175-8AB3-4440D668FCAF}"/>
          </ac:spMkLst>
        </pc:spChg>
        <pc:spChg chg="mod">
          <ac:chgData name="Student - Samuel Sim Wei Xuan" userId="ef0c3dc8-a5e4-49a4-a658-fa0f00c2d01f" providerId="ADAL" clId="{48A3873F-B2EB-4FBB-A7D0-B9AC1427642F}" dt="2021-11-20T06:11:23.665" v="13162" actId="14100"/>
          <ac:spMkLst>
            <pc:docMk/>
            <pc:sldMk cId="0" sldId="257"/>
            <ac:spMk id="27" creationId="{A3DACDC2-A51C-4488-8949-CE605E41021E}"/>
          </ac:spMkLst>
        </pc:spChg>
        <pc:spChg chg="mod">
          <ac:chgData name="Student - Samuel Sim Wei Xuan" userId="ef0c3dc8-a5e4-49a4-a658-fa0f00c2d01f" providerId="ADAL" clId="{48A3873F-B2EB-4FBB-A7D0-B9AC1427642F}" dt="2021-11-21T13:44:19.737" v="16879" actId="20577"/>
          <ac:spMkLst>
            <pc:docMk/>
            <pc:sldMk cId="0" sldId="257"/>
            <ac:spMk id="31" creationId="{275C91D8-82CA-4509-9ACB-E1C1AE043B5E}"/>
          </ac:spMkLst>
        </pc:spChg>
        <pc:picChg chg="add mod ord modCrop">
          <ac:chgData name="Student - Samuel Sim Wei Xuan" userId="ef0c3dc8-a5e4-49a4-a658-fa0f00c2d01f" providerId="ADAL" clId="{48A3873F-B2EB-4FBB-A7D0-B9AC1427642F}" dt="2021-11-20T16:58:16.774" v="14382" actId="554"/>
          <ac:picMkLst>
            <pc:docMk/>
            <pc:sldMk cId="0" sldId="257"/>
            <ac:picMk id="7" creationId="{0C530870-7A28-4A48-B027-071FEDC35864}"/>
          </ac:picMkLst>
        </pc:picChg>
        <pc:picChg chg="mod">
          <ac:chgData name="Student - Samuel Sim Wei Xuan" userId="ef0c3dc8-a5e4-49a4-a658-fa0f00c2d01f" providerId="ADAL" clId="{48A3873F-B2EB-4FBB-A7D0-B9AC1427642F}" dt="2021-11-20T16:58:16.774" v="14382" actId="554"/>
          <ac:picMkLst>
            <pc:docMk/>
            <pc:sldMk cId="0" sldId="257"/>
            <ac:picMk id="10" creationId="{9CE86F25-4A03-464C-8790-CFB03F144E09}"/>
          </ac:picMkLst>
        </pc:picChg>
        <pc:picChg chg="del mod">
          <ac:chgData name="Student - Samuel Sim Wei Xuan" userId="ef0c3dc8-a5e4-49a4-a658-fa0f00c2d01f" providerId="ADAL" clId="{48A3873F-B2EB-4FBB-A7D0-B9AC1427642F}" dt="2021-11-20T06:07:30.266" v="13006" actId="478"/>
          <ac:picMkLst>
            <pc:docMk/>
            <pc:sldMk cId="0" sldId="257"/>
            <ac:picMk id="14" creationId="{F96E851C-0FA0-4BCA-AD4B-AC250771093E}"/>
          </ac:picMkLst>
        </pc:picChg>
        <pc:picChg chg="mod">
          <ac:chgData name="Student - Samuel Sim Wei Xuan" userId="ef0c3dc8-a5e4-49a4-a658-fa0f00c2d01f" providerId="ADAL" clId="{48A3873F-B2EB-4FBB-A7D0-B9AC1427642F}" dt="2021-11-20T16:56:42.287" v="14286" actId="552"/>
          <ac:picMkLst>
            <pc:docMk/>
            <pc:sldMk cId="0" sldId="257"/>
            <ac:picMk id="34" creationId="{12488729-3FC7-46F8-AE95-6920D7B60320}"/>
          </ac:picMkLst>
        </pc:picChg>
        <pc:cxnChg chg="mod">
          <ac:chgData name="Student - Samuel Sim Wei Xuan" userId="ef0c3dc8-a5e4-49a4-a658-fa0f00c2d01f" providerId="ADAL" clId="{48A3873F-B2EB-4FBB-A7D0-B9AC1427642F}" dt="2021-11-20T06:11:23.665" v="13162" actId="14100"/>
          <ac:cxnSpMkLst>
            <pc:docMk/>
            <pc:sldMk cId="0" sldId="257"/>
            <ac:cxnSpMk id="25" creationId="{7A835168-42DA-402A-9779-23BB3302B089}"/>
          </ac:cxnSpMkLst>
        </pc:cxnChg>
      </pc:sldChg>
      <pc:sldChg chg="addSp delSp modSp mod setBg">
        <pc:chgData name="Student - Samuel Sim Wei Xuan" userId="ef0c3dc8-a5e4-49a4-a658-fa0f00c2d01f" providerId="ADAL" clId="{48A3873F-B2EB-4FBB-A7D0-B9AC1427642F}" dt="2021-11-21T13:43:46.901" v="16874" actId="20577"/>
        <pc:sldMkLst>
          <pc:docMk/>
          <pc:sldMk cId="2172209316" sldId="258"/>
        </pc:sldMkLst>
        <pc:spChg chg="del">
          <ac:chgData name="Student - Samuel Sim Wei Xuan" userId="ef0c3dc8-a5e4-49a4-a658-fa0f00c2d01f" providerId="ADAL" clId="{48A3873F-B2EB-4FBB-A7D0-B9AC1427642F}" dt="2021-11-18T09:51:15.759" v="9450" actId="478"/>
          <ac:spMkLst>
            <pc:docMk/>
            <pc:sldMk cId="2172209316" sldId="258"/>
            <ac:spMk id="18" creationId="{5CCDDE90-6881-4AD8-9E55-1FD8B3A1A4A6}"/>
          </ac:spMkLst>
        </pc:spChg>
        <pc:spChg chg="mod">
          <ac:chgData name="Student - Samuel Sim Wei Xuan" userId="ef0c3dc8-a5e4-49a4-a658-fa0f00c2d01f" providerId="ADAL" clId="{48A3873F-B2EB-4FBB-A7D0-B9AC1427642F}" dt="2021-11-20T16:58:09.880" v="14377" actId="1036"/>
          <ac:spMkLst>
            <pc:docMk/>
            <pc:sldMk cId="2172209316" sldId="258"/>
            <ac:spMk id="20" creationId="{A2C22C8D-12F8-4B61-ACDC-3CCF94702A0C}"/>
          </ac:spMkLst>
        </pc:spChg>
        <pc:spChg chg="mod">
          <ac:chgData name="Student - Samuel Sim Wei Xuan" userId="ef0c3dc8-a5e4-49a4-a658-fa0f00c2d01f" providerId="ADAL" clId="{48A3873F-B2EB-4FBB-A7D0-B9AC1427642F}" dt="2021-11-20T16:55:39.455" v="14238" actId="553"/>
          <ac:spMkLst>
            <pc:docMk/>
            <pc:sldMk cId="2172209316" sldId="258"/>
            <ac:spMk id="23" creationId="{D65F253B-401E-4175-8AB3-4440D668FCAF}"/>
          </ac:spMkLst>
        </pc:spChg>
        <pc:spChg chg="mod">
          <ac:chgData name="Student - Samuel Sim Wei Xuan" userId="ef0c3dc8-a5e4-49a4-a658-fa0f00c2d01f" providerId="ADAL" clId="{48A3873F-B2EB-4FBB-A7D0-B9AC1427642F}" dt="2021-11-18T09:52:07.531" v="9461" actId="14100"/>
          <ac:spMkLst>
            <pc:docMk/>
            <pc:sldMk cId="2172209316" sldId="258"/>
            <ac:spMk id="32" creationId="{20EDAD74-6009-4199-9D60-AC2871039F21}"/>
          </ac:spMkLst>
        </pc:spChg>
        <pc:spChg chg="mod">
          <ac:chgData name="Student - Samuel Sim Wei Xuan" userId="ef0c3dc8-a5e4-49a4-a658-fa0f00c2d01f" providerId="ADAL" clId="{48A3873F-B2EB-4FBB-A7D0-B9AC1427642F}" dt="2021-11-18T09:52:34.279" v="9470" actId="14100"/>
          <ac:spMkLst>
            <pc:docMk/>
            <pc:sldMk cId="2172209316" sldId="258"/>
            <ac:spMk id="35" creationId="{F27A5DD2-5A5F-400F-95A0-F3AF25599F6A}"/>
          </ac:spMkLst>
        </pc:spChg>
        <pc:spChg chg="del">
          <ac:chgData name="Student - Samuel Sim Wei Xuan" userId="ef0c3dc8-a5e4-49a4-a658-fa0f00c2d01f" providerId="ADAL" clId="{48A3873F-B2EB-4FBB-A7D0-B9AC1427642F}" dt="2021-11-18T09:52:15.318" v="9463" actId="478"/>
          <ac:spMkLst>
            <pc:docMk/>
            <pc:sldMk cId="2172209316" sldId="258"/>
            <ac:spMk id="40" creationId="{F39EE42F-B00F-408A-95DE-4FE698567BA6}"/>
          </ac:spMkLst>
        </pc:spChg>
        <pc:spChg chg="mod ord">
          <ac:chgData name="Student - Samuel Sim Wei Xuan" userId="ef0c3dc8-a5e4-49a4-a658-fa0f00c2d01f" providerId="ADAL" clId="{48A3873F-B2EB-4FBB-A7D0-B9AC1427642F}" dt="2021-11-20T16:55:43.640" v="14239" actId="14100"/>
          <ac:spMkLst>
            <pc:docMk/>
            <pc:sldMk cId="2172209316" sldId="258"/>
            <ac:spMk id="41" creationId="{A85194D2-393A-4139-827D-6220D012768E}"/>
          </ac:spMkLst>
        </pc:spChg>
        <pc:spChg chg="mod">
          <ac:chgData name="Student - Samuel Sim Wei Xuan" userId="ef0c3dc8-a5e4-49a4-a658-fa0f00c2d01f" providerId="ADAL" clId="{48A3873F-B2EB-4FBB-A7D0-B9AC1427642F}" dt="2021-11-21T13:43:46.901" v="16874" actId="20577"/>
          <ac:spMkLst>
            <pc:docMk/>
            <pc:sldMk cId="2172209316" sldId="258"/>
            <ac:spMk id="46" creationId="{271F1A6A-C3F3-490A-BEB4-E88D5C053F21}"/>
          </ac:spMkLst>
        </pc:spChg>
        <pc:grpChg chg="del">
          <ac:chgData name="Student - Samuel Sim Wei Xuan" userId="ef0c3dc8-a5e4-49a4-a658-fa0f00c2d01f" providerId="ADAL" clId="{48A3873F-B2EB-4FBB-A7D0-B9AC1427642F}" dt="2021-11-18T09:51:37.700" v="9453" actId="478"/>
          <ac:grpSpMkLst>
            <pc:docMk/>
            <pc:sldMk cId="2172209316" sldId="258"/>
            <ac:grpSpMk id="15" creationId="{5C37597C-83D1-40A0-830A-16683B5595A7}"/>
          </ac:grpSpMkLst>
        </pc:grpChg>
        <pc:picChg chg="add mod ord">
          <ac:chgData name="Student - Samuel Sim Wei Xuan" userId="ef0c3dc8-a5e4-49a4-a658-fa0f00c2d01f" providerId="ADAL" clId="{48A3873F-B2EB-4FBB-A7D0-B9AC1427642F}" dt="2021-11-20T16:58:06.850" v="14375" actId="554"/>
          <ac:picMkLst>
            <pc:docMk/>
            <pc:sldMk cId="2172209316" sldId="258"/>
            <ac:picMk id="7" creationId="{B10448C0-9817-4470-957A-EC7884824F78}"/>
          </ac:picMkLst>
        </pc:picChg>
        <pc:picChg chg="add del mod">
          <ac:chgData name="Student - Samuel Sim Wei Xuan" userId="ef0c3dc8-a5e4-49a4-a658-fa0f00c2d01f" providerId="ADAL" clId="{48A3873F-B2EB-4FBB-A7D0-B9AC1427642F}" dt="2021-11-11T06:40:02.934" v="2" actId="478"/>
          <ac:picMkLst>
            <pc:docMk/>
            <pc:sldMk cId="2172209316" sldId="258"/>
            <ac:picMk id="7" creationId="{E2D4250F-A3F5-419B-9AAE-F5E7984BF692}"/>
          </ac:picMkLst>
        </pc:picChg>
        <pc:picChg chg="add mod ord modCrop">
          <ac:chgData name="Student - Samuel Sim Wei Xuan" userId="ef0c3dc8-a5e4-49a4-a658-fa0f00c2d01f" providerId="ADAL" clId="{48A3873F-B2EB-4FBB-A7D0-B9AC1427642F}" dt="2021-11-20T16:55:39.455" v="14238" actId="553"/>
          <ac:picMkLst>
            <pc:docMk/>
            <pc:sldMk cId="2172209316" sldId="258"/>
            <ac:picMk id="8" creationId="{2A7A4135-8153-48AE-BAB6-02577722C0A8}"/>
          </ac:picMkLst>
        </pc:picChg>
        <pc:picChg chg="mod topLvl modCrop">
          <ac:chgData name="Student - Samuel Sim Wei Xuan" userId="ef0c3dc8-a5e4-49a4-a658-fa0f00c2d01f" providerId="ADAL" clId="{48A3873F-B2EB-4FBB-A7D0-B9AC1427642F}" dt="2021-11-20T16:58:06.850" v="14375" actId="554"/>
          <ac:picMkLst>
            <pc:docMk/>
            <pc:sldMk cId="2172209316" sldId="258"/>
            <ac:picMk id="9" creationId="{39F712C8-3387-45B3-8B4B-5994F76B4FCF}"/>
          </ac:picMkLst>
        </pc:picChg>
        <pc:picChg chg="add del mod">
          <ac:chgData name="Student - Samuel Sim Wei Xuan" userId="ef0c3dc8-a5e4-49a4-a658-fa0f00c2d01f" providerId="ADAL" clId="{48A3873F-B2EB-4FBB-A7D0-B9AC1427642F}" dt="2021-11-19T08:05:48.082" v="12830" actId="478"/>
          <ac:picMkLst>
            <pc:docMk/>
            <pc:sldMk cId="2172209316" sldId="258"/>
            <ac:picMk id="10" creationId="{11B5204F-DC11-4513-8CDA-29E64BD0FBF8}"/>
          </ac:picMkLst>
        </pc:picChg>
        <pc:picChg chg="del">
          <ac:chgData name="Student - Samuel Sim Wei Xuan" userId="ef0c3dc8-a5e4-49a4-a658-fa0f00c2d01f" providerId="ADAL" clId="{48A3873F-B2EB-4FBB-A7D0-B9AC1427642F}" dt="2021-11-18T09:51:31.702" v="9452" actId="478"/>
          <ac:picMkLst>
            <pc:docMk/>
            <pc:sldMk cId="2172209316" sldId="258"/>
            <ac:picMk id="11" creationId="{30CB9248-13EE-4055-9302-74EBB7C8A554}"/>
          </ac:picMkLst>
        </pc:picChg>
        <pc:picChg chg="del topLvl">
          <ac:chgData name="Student - Samuel Sim Wei Xuan" userId="ef0c3dc8-a5e4-49a4-a658-fa0f00c2d01f" providerId="ADAL" clId="{48A3873F-B2EB-4FBB-A7D0-B9AC1427642F}" dt="2021-11-18T09:51:37.700" v="9453" actId="478"/>
          <ac:picMkLst>
            <pc:docMk/>
            <pc:sldMk cId="2172209316" sldId="258"/>
            <ac:picMk id="14" creationId="{E9E6FF24-24DE-435D-B9AE-B705F479306E}"/>
          </ac:picMkLst>
        </pc:picChg>
        <pc:picChg chg="del">
          <ac:chgData name="Student - Samuel Sim Wei Xuan" userId="ef0c3dc8-a5e4-49a4-a658-fa0f00c2d01f" providerId="ADAL" clId="{48A3873F-B2EB-4FBB-A7D0-B9AC1427642F}" dt="2021-11-18T09:51:02.742" v="9445" actId="478"/>
          <ac:picMkLst>
            <pc:docMk/>
            <pc:sldMk cId="2172209316" sldId="258"/>
            <ac:picMk id="49" creationId="{F376AEF0-2433-4372-8E75-B88AC1AC404D}"/>
          </ac:picMkLst>
        </pc:picChg>
        <pc:cxnChg chg="del mod">
          <ac:chgData name="Student - Samuel Sim Wei Xuan" userId="ef0c3dc8-a5e4-49a4-a658-fa0f00c2d01f" providerId="ADAL" clId="{48A3873F-B2EB-4FBB-A7D0-B9AC1427642F}" dt="2021-11-18T09:51:16.287" v="9451" actId="478"/>
          <ac:cxnSpMkLst>
            <pc:docMk/>
            <pc:sldMk cId="2172209316" sldId="258"/>
            <ac:cxnSpMk id="19" creationId="{A843E8A8-00A1-4029-9994-A666C339AC44}"/>
          </ac:cxnSpMkLst>
        </pc:cxnChg>
        <pc:cxnChg chg="mod">
          <ac:chgData name="Student - Samuel Sim Wei Xuan" userId="ef0c3dc8-a5e4-49a4-a658-fa0f00c2d01f" providerId="ADAL" clId="{48A3873F-B2EB-4FBB-A7D0-B9AC1427642F}" dt="2021-11-20T16:58:09.880" v="14377" actId="1036"/>
          <ac:cxnSpMkLst>
            <pc:docMk/>
            <pc:sldMk cId="2172209316" sldId="258"/>
            <ac:cxnSpMk id="33" creationId="{D1D620DB-3489-4D53-A817-F8437F9006A7}"/>
          </ac:cxnSpMkLst>
        </pc:cxnChg>
        <pc:cxnChg chg="mod">
          <ac:chgData name="Student - Samuel Sim Wei Xuan" userId="ef0c3dc8-a5e4-49a4-a658-fa0f00c2d01f" providerId="ADAL" clId="{48A3873F-B2EB-4FBB-A7D0-B9AC1427642F}" dt="2021-11-20T16:55:43.640" v="14239" actId="14100"/>
          <ac:cxnSpMkLst>
            <pc:docMk/>
            <pc:sldMk cId="2172209316" sldId="258"/>
            <ac:cxnSpMk id="36" creationId="{ECDC16EA-5A58-4EDA-9023-D3342212B44B}"/>
          </ac:cxnSpMkLst>
        </pc:cxnChg>
      </pc:sldChg>
      <pc:sldChg chg="addSp delSp modSp mod">
        <pc:chgData name="Student - Samuel Sim Wei Xuan" userId="ef0c3dc8-a5e4-49a4-a658-fa0f00c2d01f" providerId="ADAL" clId="{48A3873F-B2EB-4FBB-A7D0-B9AC1427642F}" dt="2021-11-21T13:44:50.967" v="16882" actId="20577"/>
        <pc:sldMkLst>
          <pc:docMk/>
          <pc:sldMk cId="1070860415" sldId="260"/>
        </pc:sldMkLst>
        <pc:spChg chg="mod">
          <ac:chgData name="Student - Samuel Sim Wei Xuan" userId="ef0c3dc8-a5e4-49a4-a658-fa0f00c2d01f" providerId="ADAL" clId="{48A3873F-B2EB-4FBB-A7D0-B9AC1427642F}" dt="2021-11-20T16:57:36.958" v="14353" actId="552"/>
          <ac:spMkLst>
            <pc:docMk/>
            <pc:sldMk cId="1070860415" sldId="260"/>
            <ac:spMk id="11" creationId="{C095C119-043D-45BD-96F2-38EBDC6D9F09}"/>
          </ac:spMkLst>
        </pc:spChg>
        <pc:spChg chg="mod">
          <ac:chgData name="Student - Samuel Sim Wei Xuan" userId="ef0c3dc8-a5e4-49a4-a658-fa0f00c2d01f" providerId="ADAL" clId="{48A3873F-B2EB-4FBB-A7D0-B9AC1427642F}" dt="2021-11-18T10:00:54.774" v="10058" actId="14100"/>
          <ac:spMkLst>
            <pc:docMk/>
            <pc:sldMk cId="1070860415" sldId="260"/>
            <ac:spMk id="13" creationId="{04BAFEE1-28F6-4334-AE41-44EB3C2E9607}"/>
          </ac:spMkLst>
        </pc:spChg>
        <pc:spChg chg="mod">
          <ac:chgData name="Student - Samuel Sim Wei Xuan" userId="ef0c3dc8-a5e4-49a4-a658-fa0f00c2d01f" providerId="ADAL" clId="{48A3873F-B2EB-4FBB-A7D0-B9AC1427642F}" dt="2021-11-20T16:58:28.728" v="14394" actId="1035"/>
          <ac:spMkLst>
            <pc:docMk/>
            <pc:sldMk cId="1070860415" sldId="260"/>
            <ac:spMk id="16" creationId="{00CE27C8-02F4-4397-85DC-AFEDBAE079C2}"/>
          </ac:spMkLst>
        </pc:spChg>
        <pc:spChg chg="add mod">
          <ac:chgData name="Student - Samuel Sim Wei Xuan" userId="ef0c3dc8-a5e4-49a4-a658-fa0f00c2d01f" providerId="ADAL" clId="{48A3873F-B2EB-4FBB-A7D0-B9AC1427642F}" dt="2021-11-21T13:44:50.967" v="16882" actId="20577"/>
          <ac:spMkLst>
            <pc:docMk/>
            <pc:sldMk cId="1070860415" sldId="260"/>
            <ac:spMk id="17" creationId="{25FECFE7-2BFB-44A9-8C1D-D1A790386161}"/>
          </ac:spMkLst>
        </pc:spChg>
        <pc:spChg chg="del">
          <ac:chgData name="Student - Samuel Sim Wei Xuan" userId="ef0c3dc8-a5e4-49a4-a658-fa0f00c2d01f" providerId="ADAL" clId="{48A3873F-B2EB-4FBB-A7D0-B9AC1427642F}" dt="2021-11-18T09:59:42.286" v="10044" actId="478"/>
          <ac:spMkLst>
            <pc:docMk/>
            <pc:sldMk cId="1070860415" sldId="260"/>
            <ac:spMk id="18" creationId="{48804BCA-0E44-4369-95B7-333E38915C51}"/>
          </ac:spMkLst>
        </pc:spChg>
        <pc:spChg chg="mod">
          <ac:chgData name="Student - Samuel Sim Wei Xuan" userId="ef0c3dc8-a5e4-49a4-a658-fa0f00c2d01f" providerId="ADAL" clId="{48A3873F-B2EB-4FBB-A7D0-B9AC1427642F}" dt="2021-11-20T16:57:45.775" v="14364" actId="553"/>
          <ac:spMkLst>
            <pc:docMk/>
            <pc:sldMk cId="1070860415" sldId="260"/>
            <ac:spMk id="23" creationId="{D65F253B-401E-4175-8AB3-4440D668FCAF}"/>
          </ac:spMkLst>
        </pc:spChg>
        <pc:spChg chg="del">
          <ac:chgData name="Student - Samuel Sim Wei Xuan" userId="ef0c3dc8-a5e4-49a4-a658-fa0f00c2d01f" providerId="ADAL" clId="{48A3873F-B2EB-4FBB-A7D0-B9AC1427642F}" dt="2021-11-18T10:01:09.767" v="10065" actId="478"/>
          <ac:spMkLst>
            <pc:docMk/>
            <pc:sldMk cId="1070860415" sldId="260"/>
            <ac:spMk id="24" creationId="{B6265BDF-0946-4CEE-9889-D92F12310E5E}"/>
          </ac:spMkLst>
        </pc:spChg>
        <pc:graphicFrameChg chg="add del modGraphic">
          <ac:chgData name="Student - Samuel Sim Wei Xuan" userId="ef0c3dc8-a5e4-49a4-a658-fa0f00c2d01f" providerId="ADAL" clId="{48A3873F-B2EB-4FBB-A7D0-B9AC1427642F}" dt="2021-11-18T17:53:12.362" v="12612" actId="478"/>
          <ac:graphicFrameMkLst>
            <pc:docMk/>
            <pc:sldMk cId="1070860415" sldId="260"/>
            <ac:graphicFrameMk id="2" creationId="{1740486F-5B4D-4704-83A0-FDB592B2102D}"/>
          </ac:graphicFrameMkLst>
        </pc:graphicFrameChg>
        <pc:picChg chg="add del mod ord">
          <ac:chgData name="Student - Samuel Sim Wei Xuan" userId="ef0c3dc8-a5e4-49a4-a658-fa0f00c2d01f" providerId="ADAL" clId="{48A3873F-B2EB-4FBB-A7D0-B9AC1427642F}" dt="2021-11-20T06:37:50.705" v="13281" actId="478"/>
          <ac:picMkLst>
            <pc:docMk/>
            <pc:sldMk cId="1070860415" sldId="260"/>
            <ac:picMk id="7" creationId="{B24936E7-306A-421F-AD54-824FDBFC3FCB}"/>
          </ac:picMkLst>
        </pc:picChg>
        <pc:picChg chg="del">
          <ac:chgData name="Student - Samuel Sim Wei Xuan" userId="ef0c3dc8-a5e4-49a4-a658-fa0f00c2d01f" providerId="ADAL" clId="{48A3873F-B2EB-4FBB-A7D0-B9AC1427642F}" dt="2021-11-18T09:59:05.359" v="10039" actId="478"/>
          <ac:picMkLst>
            <pc:docMk/>
            <pc:sldMk cId="1070860415" sldId="260"/>
            <ac:picMk id="7" creationId="{F9B38F12-838F-4948-96CC-2D55ECB85385}"/>
          </ac:picMkLst>
        </pc:picChg>
        <pc:picChg chg="add del mod ord modCrop">
          <ac:chgData name="Student - Samuel Sim Wei Xuan" userId="ef0c3dc8-a5e4-49a4-a658-fa0f00c2d01f" providerId="ADAL" clId="{48A3873F-B2EB-4FBB-A7D0-B9AC1427642F}" dt="2021-11-20T06:14:46.283" v="13187" actId="478"/>
          <ac:picMkLst>
            <pc:docMk/>
            <pc:sldMk cId="1070860415" sldId="260"/>
            <ac:picMk id="8" creationId="{543518F9-9F35-41C1-A1CA-D56FF79B4FD8}"/>
          </ac:picMkLst>
        </pc:picChg>
        <pc:picChg chg="add mod ord">
          <ac:chgData name="Student - Samuel Sim Wei Xuan" userId="ef0c3dc8-a5e4-49a4-a658-fa0f00c2d01f" providerId="ADAL" clId="{48A3873F-B2EB-4FBB-A7D0-B9AC1427642F}" dt="2021-11-20T16:58:23.741" v="14389" actId="554"/>
          <ac:picMkLst>
            <pc:docMk/>
            <pc:sldMk cId="1070860415" sldId="260"/>
            <ac:picMk id="8" creationId="{FE2BAF07-EE56-47FB-BBE7-CAC05701C8DB}"/>
          </ac:picMkLst>
        </pc:picChg>
        <pc:picChg chg="del">
          <ac:chgData name="Student - Samuel Sim Wei Xuan" userId="ef0c3dc8-a5e4-49a4-a658-fa0f00c2d01f" providerId="ADAL" clId="{48A3873F-B2EB-4FBB-A7D0-B9AC1427642F}" dt="2021-11-18T09:59:51.863" v="10045" actId="478"/>
          <ac:picMkLst>
            <pc:docMk/>
            <pc:sldMk cId="1070860415" sldId="260"/>
            <ac:picMk id="9" creationId="{0444AC36-E9DA-43D0-8CDF-9F39D1D80118}"/>
          </ac:picMkLst>
        </pc:picChg>
        <pc:picChg chg="del">
          <ac:chgData name="Student - Samuel Sim Wei Xuan" userId="ef0c3dc8-a5e4-49a4-a658-fa0f00c2d01f" providerId="ADAL" clId="{48A3873F-B2EB-4FBB-A7D0-B9AC1427642F}" dt="2021-11-18T09:59:52.966" v="10046" actId="478"/>
          <ac:picMkLst>
            <pc:docMk/>
            <pc:sldMk cId="1070860415" sldId="260"/>
            <ac:picMk id="17" creationId="{1F7CECF8-5EDA-4EE0-B5B0-0E3FEFA8BDC0}"/>
          </ac:picMkLst>
        </pc:picChg>
        <pc:picChg chg="add del mod">
          <ac:chgData name="Student - Samuel Sim Wei Xuan" userId="ef0c3dc8-a5e4-49a4-a658-fa0f00c2d01f" providerId="ADAL" clId="{48A3873F-B2EB-4FBB-A7D0-B9AC1427642F}" dt="2021-11-18T09:59:04.309" v="10038"/>
          <ac:picMkLst>
            <pc:docMk/>
            <pc:sldMk cId="1070860415" sldId="260"/>
            <ac:picMk id="19" creationId="{F342804F-F230-48C5-8534-E304F7A6EA83}"/>
          </ac:picMkLst>
        </pc:picChg>
        <pc:picChg chg="add mod ord">
          <ac:chgData name="Student - Samuel Sim Wei Xuan" userId="ef0c3dc8-a5e4-49a4-a658-fa0f00c2d01f" providerId="ADAL" clId="{48A3873F-B2EB-4FBB-A7D0-B9AC1427642F}" dt="2021-11-20T16:58:23.741" v="14389" actId="554"/>
          <ac:picMkLst>
            <pc:docMk/>
            <pc:sldMk cId="1070860415" sldId="260"/>
            <ac:picMk id="20" creationId="{B8A77B58-8FB4-45A6-B20A-CD7E841DAAE8}"/>
          </ac:picMkLst>
        </pc:picChg>
        <pc:picChg chg="add del">
          <ac:chgData name="Student - Samuel Sim Wei Xuan" userId="ef0c3dc8-a5e4-49a4-a658-fa0f00c2d01f" providerId="ADAL" clId="{48A3873F-B2EB-4FBB-A7D0-B9AC1427642F}" dt="2021-11-18T10:04:27.383" v="10513" actId="478"/>
          <ac:picMkLst>
            <pc:docMk/>
            <pc:sldMk cId="1070860415" sldId="260"/>
            <ac:picMk id="26" creationId="{DFF068AB-B7F8-4FDE-87A8-E68106F163BF}"/>
          </ac:picMkLst>
        </pc:picChg>
        <pc:cxnChg chg="mod">
          <ac:chgData name="Student - Samuel Sim Wei Xuan" userId="ef0c3dc8-a5e4-49a4-a658-fa0f00c2d01f" providerId="ADAL" clId="{48A3873F-B2EB-4FBB-A7D0-B9AC1427642F}" dt="2021-11-20T16:58:28.728" v="14394" actId="1035"/>
          <ac:cxnSpMkLst>
            <pc:docMk/>
            <pc:sldMk cId="1070860415" sldId="260"/>
            <ac:cxnSpMk id="14" creationId="{D292EB1A-4A0A-461C-89F5-ECD88D37F29E}"/>
          </ac:cxnSpMkLst>
        </pc:cxnChg>
        <pc:cxnChg chg="del mod">
          <ac:chgData name="Student - Samuel Sim Wei Xuan" userId="ef0c3dc8-a5e4-49a4-a658-fa0f00c2d01f" providerId="ADAL" clId="{48A3873F-B2EB-4FBB-A7D0-B9AC1427642F}" dt="2021-11-18T10:01:09.191" v="10064" actId="478"/>
          <ac:cxnSpMkLst>
            <pc:docMk/>
            <pc:sldMk cId="1070860415" sldId="260"/>
            <ac:cxnSpMk id="22" creationId="{21FCE54F-9CFD-4947-897E-BFB573F6FCA4}"/>
          </ac:cxnSpMkLst>
        </pc:cxnChg>
      </pc:sldChg>
      <pc:sldChg chg="addSp delSp modSp mod setBg">
        <pc:chgData name="Student - Samuel Sim Wei Xuan" userId="ef0c3dc8-a5e4-49a4-a658-fa0f00c2d01f" providerId="ADAL" clId="{48A3873F-B2EB-4FBB-A7D0-B9AC1427642F}" dt="2021-11-20T17:00:04.629" v="14493" actId="14100"/>
        <pc:sldMkLst>
          <pc:docMk/>
          <pc:sldMk cId="380246483" sldId="261"/>
        </pc:sldMkLst>
        <pc:spChg chg="mod">
          <ac:chgData name="Student - Samuel Sim Wei Xuan" userId="ef0c3dc8-a5e4-49a4-a658-fa0f00c2d01f" providerId="ADAL" clId="{48A3873F-B2EB-4FBB-A7D0-B9AC1427642F}" dt="2021-11-20T17:00:04.629" v="14493" actId="14100"/>
          <ac:spMkLst>
            <pc:docMk/>
            <pc:sldMk cId="380246483" sldId="261"/>
            <ac:spMk id="9" creationId="{96D2E64D-79B1-400B-A65C-68F601F350BF}"/>
          </ac:spMkLst>
        </pc:spChg>
        <pc:spChg chg="add del mod">
          <ac:chgData name="Student - Samuel Sim Wei Xuan" userId="ef0c3dc8-a5e4-49a4-a658-fa0f00c2d01f" providerId="ADAL" clId="{48A3873F-B2EB-4FBB-A7D0-B9AC1427642F}" dt="2021-11-11T08:04:06.905" v="58"/>
          <ac:spMkLst>
            <pc:docMk/>
            <pc:sldMk cId="380246483" sldId="261"/>
            <ac:spMk id="13" creationId="{AFEA7700-85F6-4895-A4C8-97EF21B982BD}"/>
          </ac:spMkLst>
        </pc:spChg>
        <pc:spChg chg="add del mod">
          <ac:chgData name="Student - Samuel Sim Wei Xuan" userId="ef0c3dc8-a5e4-49a4-a658-fa0f00c2d01f" providerId="ADAL" clId="{48A3873F-B2EB-4FBB-A7D0-B9AC1427642F}" dt="2021-11-11T08:04:06.905" v="58"/>
          <ac:spMkLst>
            <pc:docMk/>
            <pc:sldMk cId="380246483" sldId="261"/>
            <ac:spMk id="15" creationId="{FACAC9C5-C4A6-4986-A1B5-6E19EFF56D49}"/>
          </ac:spMkLst>
        </pc:spChg>
        <pc:spChg chg="mod">
          <ac:chgData name="Student - Samuel Sim Wei Xuan" userId="ef0c3dc8-a5e4-49a4-a658-fa0f00c2d01f" providerId="ADAL" clId="{48A3873F-B2EB-4FBB-A7D0-B9AC1427642F}" dt="2021-11-20T17:00:00.879" v="14492" actId="552"/>
          <ac:spMkLst>
            <pc:docMk/>
            <pc:sldMk cId="380246483" sldId="261"/>
            <ac:spMk id="23" creationId="{D65F253B-401E-4175-8AB3-4440D668FCAF}"/>
          </ac:spMkLst>
        </pc:spChg>
        <pc:picChg chg="del">
          <ac:chgData name="Student - Samuel Sim Wei Xuan" userId="ef0c3dc8-a5e4-49a4-a658-fa0f00c2d01f" providerId="ADAL" clId="{48A3873F-B2EB-4FBB-A7D0-B9AC1427642F}" dt="2021-11-18T10:11:51.223" v="10988" actId="478"/>
          <ac:picMkLst>
            <pc:docMk/>
            <pc:sldMk cId="380246483" sldId="261"/>
            <ac:picMk id="7" creationId="{048CB124-F47D-465E-90BD-13F047691C19}"/>
          </ac:picMkLst>
        </pc:picChg>
        <pc:picChg chg="add mod">
          <ac:chgData name="Student - Samuel Sim Wei Xuan" userId="ef0c3dc8-a5e4-49a4-a658-fa0f00c2d01f" providerId="ADAL" clId="{48A3873F-B2EB-4FBB-A7D0-B9AC1427642F}" dt="2021-11-20T17:00:00.879" v="14492" actId="552"/>
          <ac:picMkLst>
            <pc:docMk/>
            <pc:sldMk cId="380246483" sldId="261"/>
            <ac:picMk id="7" creationId="{8EE9FBEF-52C4-475A-AC9C-7F6CD7F79173}"/>
          </ac:picMkLst>
        </pc:picChg>
        <pc:picChg chg="add del mod">
          <ac:chgData name="Student - Samuel Sim Wei Xuan" userId="ef0c3dc8-a5e4-49a4-a658-fa0f00c2d01f" providerId="ADAL" clId="{48A3873F-B2EB-4FBB-A7D0-B9AC1427642F}" dt="2021-11-20T16:25:27.269" v="13514" actId="478"/>
          <ac:picMkLst>
            <pc:docMk/>
            <pc:sldMk cId="380246483" sldId="261"/>
            <ac:picMk id="8" creationId="{AF4B4AA4-80E1-4FD6-945C-E953C968E99B}"/>
          </ac:picMkLst>
        </pc:picChg>
        <pc:picChg chg="add del mod">
          <ac:chgData name="Student - Samuel Sim Wei Xuan" userId="ef0c3dc8-a5e4-49a4-a658-fa0f00c2d01f" providerId="ADAL" clId="{48A3873F-B2EB-4FBB-A7D0-B9AC1427642F}" dt="2021-11-11T08:02:30.974" v="40" actId="478"/>
          <ac:picMkLst>
            <pc:docMk/>
            <pc:sldMk cId="380246483" sldId="261"/>
            <ac:picMk id="8" creationId="{EF01F516-F73C-4EA9-8EEB-D026CA8359BB}"/>
          </ac:picMkLst>
        </pc:picChg>
        <pc:cxnChg chg="add del mod">
          <ac:chgData name="Student - Samuel Sim Wei Xuan" userId="ef0c3dc8-a5e4-49a4-a658-fa0f00c2d01f" providerId="ADAL" clId="{48A3873F-B2EB-4FBB-A7D0-B9AC1427642F}" dt="2021-11-11T08:04:06.905" v="58"/>
          <ac:cxnSpMkLst>
            <pc:docMk/>
            <pc:sldMk cId="380246483" sldId="261"/>
            <ac:cxnSpMk id="14" creationId="{D99FF37E-16DC-4156-A5D8-5476A03B946D}"/>
          </ac:cxnSpMkLst>
        </pc:cxnChg>
      </pc:sldChg>
      <pc:sldChg chg="addSp delSp modSp mod">
        <pc:chgData name="Student - Samuel Sim Wei Xuan" userId="ef0c3dc8-a5e4-49a4-a658-fa0f00c2d01f" providerId="ADAL" clId="{48A3873F-B2EB-4FBB-A7D0-B9AC1427642F}" dt="2021-11-21T13:59:56.694" v="17170" actId="20577"/>
        <pc:sldMkLst>
          <pc:docMk/>
          <pc:sldMk cId="640915713" sldId="262"/>
        </pc:sldMkLst>
        <pc:spChg chg="mod">
          <ac:chgData name="Student - Samuel Sim Wei Xuan" userId="ef0c3dc8-a5e4-49a4-a658-fa0f00c2d01f" providerId="ADAL" clId="{48A3873F-B2EB-4FBB-A7D0-B9AC1427642F}" dt="2021-11-21T13:59:56.694" v="17170" actId="20577"/>
          <ac:spMkLst>
            <pc:docMk/>
            <pc:sldMk cId="640915713" sldId="262"/>
            <ac:spMk id="11" creationId="{08F099F7-933A-48A4-8D26-8D82E25AA9B0}"/>
          </ac:spMkLst>
        </pc:spChg>
        <pc:spChg chg="add del mod">
          <ac:chgData name="Student - Samuel Sim Wei Xuan" userId="ef0c3dc8-a5e4-49a4-a658-fa0f00c2d01f" providerId="ADAL" clId="{48A3873F-B2EB-4FBB-A7D0-B9AC1427642F}" dt="2021-11-11T09:06:50.563" v="3910" actId="478"/>
          <ac:spMkLst>
            <pc:docMk/>
            <pc:sldMk cId="640915713" sldId="262"/>
            <ac:spMk id="13" creationId="{026C9F11-B69F-4321-B69C-B7E8CC8F99DA}"/>
          </ac:spMkLst>
        </pc:spChg>
        <pc:spChg chg="add del mod">
          <ac:chgData name="Student - Samuel Sim Wei Xuan" userId="ef0c3dc8-a5e4-49a4-a658-fa0f00c2d01f" providerId="ADAL" clId="{48A3873F-B2EB-4FBB-A7D0-B9AC1427642F}" dt="2021-11-11T09:48:23.055" v="4362"/>
          <ac:spMkLst>
            <pc:docMk/>
            <pc:sldMk cId="640915713" sldId="262"/>
            <ac:spMk id="17" creationId="{EB105275-07F0-45C6-8AF7-DA61DA71A525}"/>
          </ac:spMkLst>
        </pc:spChg>
        <pc:spChg chg="add del mod">
          <ac:chgData name="Student - Samuel Sim Wei Xuan" userId="ef0c3dc8-a5e4-49a4-a658-fa0f00c2d01f" providerId="ADAL" clId="{48A3873F-B2EB-4FBB-A7D0-B9AC1427642F}" dt="2021-11-11T09:48:23.055" v="4362"/>
          <ac:spMkLst>
            <pc:docMk/>
            <pc:sldMk cId="640915713" sldId="262"/>
            <ac:spMk id="19" creationId="{F0C38079-35D1-47E4-93A9-03CF8DF314E8}"/>
          </ac:spMkLst>
        </pc:spChg>
        <pc:spChg chg="mod">
          <ac:chgData name="Student - Samuel Sim Wei Xuan" userId="ef0c3dc8-a5e4-49a4-a658-fa0f00c2d01f" providerId="ADAL" clId="{48A3873F-B2EB-4FBB-A7D0-B9AC1427642F}" dt="2021-11-20T17:02:24.418" v="14584" actId="552"/>
          <ac:spMkLst>
            <pc:docMk/>
            <pc:sldMk cId="640915713" sldId="262"/>
            <ac:spMk id="23" creationId="{D65F253B-401E-4175-8AB3-4440D668FCAF}"/>
          </ac:spMkLst>
        </pc:spChg>
        <pc:picChg chg="add del">
          <ac:chgData name="Student - Samuel Sim Wei Xuan" userId="ef0c3dc8-a5e4-49a4-a658-fa0f00c2d01f" providerId="ADAL" clId="{48A3873F-B2EB-4FBB-A7D0-B9AC1427642F}" dt="2021-11-11T09:16:41.329" v="3937" actId="478"/>
          <ac:picMkLst>
            <pc:docMk/>
            <pc:sldMk cId="640915713" sldId="262"/>
            <ac:picMk id="7" creationId="{6333A568-D822-4E4A-8C0E-61F96D60A80A}"/>
          </ac:picMkLst>
        </pc:picChg>
        <pc:picChg chg="add del mod">
          <ac:chgData name="Student - Samuel Sim Wei Xuan" userId="ef0c3dc8-a5e4-49a4-a658-fa0f00c2d01f" providerId="ADAL" clId="{48A3873F-B2EB-4FBB-A7D0-B9AC1427642F}" dt="2021-11-11T09:16:27.971" v="3935" actId="22"/>
          <ac:picMkLst>
            <pc:docMk/>
            <pc:sldMk cId="640915713" sldId="262"/>
            <ac:picMk id="9" creationId="{31A8559D-C995-4859-90E8-9E3EC9D57F71}"/>
          </ac:picMkLst>
        </pc:picChg>
        <pc:picChg chg="add mod modCrop">
          <ac:chgData name="Student - Samuel Sim Wei Xuan" userId="ef0c3dc8-a5e4-49a4-a658-fa0f00c2d01f" providerId="ADAL" clId="{48A3873F-B2EB-4FBB-A7D0-B9AC1427642F}" dt="2021-11-20T17:02:24.418" v="14584" actId="552"/>
          <ac:picMkLst>
            <pc:docMk/>
            <pc:sldMk cId="640915713" sldId="262"/>
            <ac:picMk id="14" creationId="{F0C6BEB5-8AC1-4CA7-893A-E173BC55A2FF}"/>
          </ac:picMkLst>
        </pc:picChg>
        <pc:cxnChg chg="add del mod">
          <ac:chgData name="Student - Samuel Sim Wei Xuan" userId="ef0c3dc8-a5e4-49a4-a658-fa0f00c2d01f" providerId="ADAL" clId="{48A3873F-B2EB-4FBB-A7D0-B9AC1427642F}" dt="2021-11-11T09:48:23.055" v="4362"/>
          <ac:cxnSpMkLst>
            <pc:docMk/>
            <pc:sldMk cId="640915713" sldId="262"/>
            <ac:cxnSpMk id="18" creationId="{F37AE811-EE81-4326-8115-293ADFF55F2D}"/>
          </ac:cxnSpMkLst>
        </pc:cxnChg>
      </pc:sldChg>
      <pc:sldChg chg="addSp delSp del mod">
        <pc:chgData name="Student - Samuel Sim Wei Xuan" userId="ef0c3dc8-a5e4-49a4-a658-fa0f00c2d01f" providerId="ADAL" clId="{48A3873F-B2EB-4FBB-A7D0-B9AC1427642F}" dt="2021-11-11T12:10:29.798" v="5384" actId="47"/>
        <pc:sldMkLst>
          <pc:docMk/>
          <pc:sldMk cId="789077616" sldId="263"/>
        </pc:sldMkLst>
        <pc:picChg chg="add del">
          <ac:chgData name="Student - Samuel Sim Wei Xuan" userId="ef0c3dc8-a5e4-49a4-a658-fa0f00c2d01f" providerId="ADAL" clId="{48A3873F-B2EB-4FBB-A7D0-B9AC1427642F}" dt="2021-11-11T09:21:29.175" v="3950" actId="22"/>
          <ac:picMkLst>
            <pc:docMk/>
            <pc:sldMk cId="789077616" sldId="263"/>
            <ac:picMk id="7" creationId="{570B14B0-50B3-4AF8-9BE5-19C4F76D530D}"/>
          </ac:picMkLst>
        </pc:picChg>
      </pc:sldChg>
      <pc:sldChg chg="addSp delSp modSp add del mod">
        <pc:chgData name="Student - Samuel Sim Wei Xuan" userId="ef0c3dc8-a5e4-49a4-a658-fa0f00c2d01f" providerId="ADAL" clId="{48A3873F-B2EB-4FBB-A7D0-B9AC1427642F}" dt="2021-11-20T16:53:57.906" v="14196" actId="47"/>
        <pc:sldMkLst>
          <pc:docMk/>
          <pc:sldMk cId="4209570407" sldId="264"/>
        </pc:sldMkLst>
        <pc:spChg chg="mod">
          <ac:chgData name="Student - Samuel Sim Wei Xuan" userId="ef0c3dc8-a5e4-49a4-a658-fa0f00c2d01f" providerId="ADAL" clId="{48A3873F-B2EB-4FBB-A7D0-B9AC1427642F}" dt="2021-11-11T12:20:44.917" v="5879" actId="20577"/>
          <ac:spMkLst>
            <pc:docMk/>
            <pc:sldMk cId="4209570407" sldId="264"/>
            <ac:spMk id="21" creationId="{324733AC-C6C2-4D53-BFA7-D64FE8432D89}"/>
          </ac:spMkLst>
        </pc:spChg>
        <pc:picChg chg="add del mod">
          <ac:chgData name="Student - Samuel Sim Wei Xuan" userId="ef0c3dc8-a5e4-49a4-a658-fa0f00c2d01f" providerId="ADAL" clId="{48A3873F-B2EB-4FBB-A7D0-B9AC1427642F}" dt="2021-11-18T10:28:04.984" v="11494" actId="478"/>
          <ac:picMkLst>
            <pc:docMk/>
            <pc:sldMk cId="4209570407" sldId="264"/>
            <ac:picMk id="7" creationId="{1D174241-77D0-49B8-B9A0-4B634137265A}"/>
          </ac:picMkLst>
        </pc:picChg>
        <pc:picChg chg="add mod modCrop">
          <ac:chgData name="Student - Samuel Sim Wei Xuan" userId="ef0c3dc8-a5e4-49a4-a658-fa0f00c2d01f" providerId="ADAL" clId="{48A3873F-B2EB-4FBB-A7D0-B9AC1427642F}" dt="2021-11-18T10:29:19.835" v="11511" actId="14100"/>
          <ac:picMkLst>
            <pc:docMk/>
            <pc:sldMk cId="4209570407" sldId="264"/>
            <ac:picMk id="8" creationId="{8BF9B2E2-58DB-43CA-A102-2115515FEB70}"/>
          </ac:picMkLst>
        </pc:picChg>
      </pc:sldChg>
      <pc:sldChg chg="addSp delSp modSp mod">
        <pc:chgData name="Student - Samuel Sim Wei Xuan" userId="ef0c3dc8-a5e4-49a4-a658-fa0f00c2d01f" providerId="ADAL" clId="{48A3873F-B2EB-4FBB-A7D0-B9AC1427642F}" dt="2021-11-20T16:59:48.825" v="14475" actId="554"/>
        <pc:sldMkLst>
          <pc:docMk/>
          <pc:sldMk cId="1826311438" sldId="266"/>
        </pc:sldMkLst>
        <pc:spChg chg="mod">
          <ac:chgData name="Student - Samuel Sim Wei Xuan" userId="ef0c3dc8-a5e4-49a4-a658-fa0f00c2d01f" providerId="ADAL" clId="{48A3873F-B2EB-4FBB-A7D0-B9AC1427642F}" dt="2021-11-20T16:59:25.862" v="14463" actId="552"/>
          <ac:spMkLst>
            <pc:docMk/>
            <pc:sldMk cId="1826311438" sldId="266"/>
            <ac:spMk id="11" creationId="{C095C119-043D-45BD-96F2-38EBDC6D9F09}"/>
          </ac:spMkLst>
        </pc:spChg>
        <pc:spChg chg="mod">
          <ac:chgData name="Student - Samuel Sim Wei Xuan" userId="ef0c3dc8-a5e4-49a4-a658-fa0f00c2d01f" providerId="ADAL" clId="{48A3873F-B2EB-4FBB-A7D0-B9AC1427642F}" dt="2021-11-20T16:59:33.943" v="14472" actId="553"/>
          <ac:spMkLst>
            <pc:docMk/>
            <pc:sldMk cId="1826311438" sldId="266"/>
            <ac:spMk id="23" creationId="{D65F253B-401E-4175-8AB3-4440D668FCAF}"/>
          </ac:spMkLst>
        </pc:spChg>
        <pc:spChg chg="mod">
          <ac:chgData name="Student - Samuel Sim Wei Xuan" userId="ef0c3dc8-a5e4-49a4-a658-fa0f00c2d01f" providerId="ADAL" clId="{48A3873F-B2EB-4FBB-A7D0-B9AC1427642F}" dt="2021-11-18T10:10:49.880" v="10980" actId="14100"/>
          <ac:spMkLst>
            <pc:docMk/>
            <pc:sldMk cId="1826311438" sldId="266"/>
            <ac:spMk id="32" creationId="{750BD801-A038-4E4B-A8ED-3D3B00143938}"/>
          </ac:spMkLst>
        </pc:spChg>
        <pc:spChg chg="mod">
          <ac:chgData name="Student - Samuel Sim Wei Xuan" userId="ef0c3dc8-a5e4-49a4-a658-fa0f00c2d01f" providerId="ADAL" clId="{48A3873F-B2EB-4FBB-A7D0-B9AC1427642F}" dt="2021-11-20T16:59:37.570" v="14473" actId="14100"/>
          <ac:spMkLst>
            <pc:docMk/>
            <pc:sldMk cId="1826311438" sldId="266"/>
            <ac:spMk id="35" creationId="{00F67E67-108B-4C0E-BD87-01138C4DCDCF}"/>
          </ac:spMkLst>
        </pc:spChg>
        <pc:picChg chg="del">
          <ac:chgData name="Student - Samuel Sim Wei Xuan" userId="ef0c3dc8-a5e4-49a4-a658-fa0f00c2d01f" providerId="ADAL" clId="{48A3873F-B2EB-4FBB-A7D0-B9AC1427642F}" dt="2021-11-18T10:09:40.600" v="10964" actId="478"/>
          <ac:picMkLst>
            <pc:docMk/>
            <pc:sldMk cId="1826311438" sldId="266"/>
            <ac:picMk id="7" creationId="{F9B38F12-838F-4948-96CC-2D55ECB85385}"/>
          </ac:picMkLst>
        </pc:picChg>
        <pc:picChg chg="add mod">
          <ac:chgData name="Student - Samuel Sim Wei Xuan" userId="ef0c3dc8-a5e4-49a4-a658-fa0f00c2d01f" providerId="ADAL" clId="{48A3873F-B2EB-4FBB-A7D0-B9AC1427642F}" dt="2021-11-20T16:59:48.825" v="14475" actId="554"/>
          <ac:picMkLst>
            <pc:docMk/>
            <pc:sldMk cId="1826311438" sldId="266"/>
            <ac:picMk id="17" creationId="{5BFB3DE7-36DF-4AC3-8E54-E0BA6C43BB1A}"/>
          </ac:picMkLst>
        </pc:picChg>
        <pc:picChg chg="mod">
          <ac:chgData name="Student - Samuel Sim Wei Xuan" userId="ef0c3dc8-a5e4-49a4-a658-fa0f00c2d01f" providerId="ADAL" clId="{48A3873F-B2EB-4FBB-A7D0-B9AC1427642F}" dt="2021-11-20T16:59:25.862" v="14463" actId="552"/>
          <ac:picMkLst>
            <pc:docMk/>
            <pc:sldMk cId="1826311438" sldId="266"/>
            <ac:picMk id="26" creationId="{A1498DC1-C113-4F7F-BAC3-F243F559991A}"/>
          </ac:picMkLst>
        </pc:picChg>
        <pc:picChg chg="mod">
          <ac:chgData name="Student - Samuel Sim Wei Xuan" userId="ef0c3dc8-a5e4-49a4-a658-fa0f00c2d01f" providerId="ADAL" clId="{48A3873F-B2EB-4FBB-A7D0-B9AC1427642F}" dt="2021-11-20T16:59:48.825" v="14475" actId="554"/>
          <ac:picMkLst>
            <pc:docMk/>
            <pc:sldMk cId="1826311438" sldId="266"/>
            <ac:picMk id="31" creationId="{962397DD-50D3-4732-AF25-9E39896AA4C6}"/>
          </ac:picMkLst>
        </pc:picChg>
        <pc:cxnChg chg="mod">
          <ac:chgData name="Student - Samuel Sim Wei Xuan" userId="ef0c3dc8-a5e4-49a4-a658-fa0f00c2d01f" providerId="ADAL" clId="{48A3873F-B2EB-4FBB-A7D0-B9AC1427642F}" dt="2021-11-18T10:10:49.880" v="10980" actId="14100"/>
          <ac:cxnSpMkLst>
            <pc:docMk/>
            <pc:sldMk cId="1826311438" sldId="266"/>
            <ac:cxnSpMk id="22" creationId="{21FCE54F-9CFD-4947-897E-BFB573F6FCA4}"/>
          </ac:cxnSpMkLst>
        </pc:cxnChg>
      </pc:sldChg>
      <pc:sldChg chg="addSp delSp modSp add mod">
        <pc:chgData name="Student - Samuel Sim Wei Xuan" userId="ef0c3dc8-a5e4-49a4-a658-fa0f00c2d01f" providerId="ADAL" clId="{48A3873F-B2EB-4FBB-A7D0-B9AC1427642F}" dt="2021-11-21T13:52:44.687" v="16967" actId="20577"/>
        <pc:sldMkLst>
          <pc:docMk/>
          <pc:sldMk cId="4221139409" sldId="267"/>
        </pc:sldMkLst>
        <pc:spChg chg="del">
          <ac:chgData name="Student - Samuel Sim Wei Xuan" userId="ef0c3dc8-a5e4-49a4-a658-fa0f00c2d01f" providerId="ADAL" clId="{48A3873F-B2EB-4FBB-A7D0-B9AC1427642F}" dt="2021-11-11T08:03:45.450" v="52" actId="478"/>
          <ac:spMkLst>
            <pc:docMk/>
            <pc:sldMk cId="4221139409" sldId="267"/>
            <ac:spMk id="9" creationId="{96D2E64D-79B1-400B-A65C-68F601F350BF}"/>
          </ac:spMkLst>
        </pc:spChg>
        <pc:spChg chg="add mod">
          <ac:chgData name="Student - Samuel Sim Wei Xuan" userId="ef0c3dc8-a5e4-49a4-a658-fa0f00c2d01f" providerId="ADAL" clId="{48A3873F-B2EB-4FBB-A7D0-B9AC1427642F}" dt="2021-11-20T16:28:45.855" v="13558" actId="14100"/>
          <ac:spMkLst>
            <pc:docMk/>
            <pc:sldMk cId="4221139409" sldId="267"/>
            <ac:spMk id="17" creationId="{83173F71-8B85-4651-8772-7B4E2172E2A2}"/>
          </ac:spMkLst>
        </pc:spChg>
        <pc:spChg chg="add mod">
          <ac:chgData name="Student - Samuel Sim Wei Xuan" userId="ef0c3dc8-a5e4-49a4-a658-fa0f00c2d01f" providerId="ADAL" clId="{48A3873F-B2EB-4FBB-A7D0-B9AC1427642F}" dt="2021-11-21T13:52:14.346" v="16964" actId="14100"/>
          <ac:spMkLst>
            <pc:docMk/>
            <pc:sldMk cId="4221139409" sldId="267"/>
            <ac:spMk id="19" creationId="{91900734-C6DC-4AF1-BA72-7834E93B6CDA}"/>
          </ac:spMkLst>
        </pc:spChg>
        <pc:spChg chg="mod">
          <ac:chgData name="Student - Samuel Sim Wei Xuan" userId="ef0c3dc8-a5e4-49a4-a658-fa0f00c2d01f" providerId="ADAL" clId="{48A3873F-B2EB-4FBB-A7D0-B9AC1427642F}" dt="2021-11-11T09:00:49.887" v="3284"/>
          <ac:spMkLst>
            <pc:docMk/>
            <pc:sldMk cId="4221139409" sldId="267"/>
            <ac:spMk id="21" creationId="{324733AC-C6C2-4D53-BFA7-D64FE8432D89}"/>
          </ac:spMkLst>
        </pc:spChg>
        <pc:spChg chg="mod">
          <ac:chgData name="Student - Samuel Sim Wei Xuan" userId="ef0c3dc8-a5e4-49a4-a658-fa0f00c2d01f" providerId="ADAL" clId="{48A3873F-B2EB-4FBB-A7D0-B9AC1427642F}" dt="2021-11-20T17:00:26.712" v="14526" actId="552"/>
          <ac:spMkLst>
            <pc:docMk/>
            <pc:sldMk cId="4221139409" sldId="267"/>
            <ac:spMk id="23" creationId="{D65F253B-401E-4175-8AB3-4440D668FCAF}"/>
          </ac:spMkLst>
        </pc:spChg>
        <pc:spChg chg="add mod">
          <ac:chgData name="Student - Samuel Sim Wei Xuan" userId="ef0c3dc8-a5e4-49a4-a658-fa0f00c2d01f" providerId="ADAL" clId="{48A3873F-B2EB-4FBB-A7D0-B9AC1427642F}" dt="2021-11-21T13:52:44.687" v="16967" actId="20577"/>
          <ac:spMkLst>
            <pc:docMk/>
            <pc:sldMk cId="4221139409" sldId="267"/>
            <ac:spMk id="30" creationId="{C87AD45F-D88C-456F-AEE6-D857324A19D8}"/>
          </ac:spMkLst>
        </pc:spChg>
        <pc:picChg chg="del">
          <ac:chgData name="Student - Samuel Sim Wei Xuan" userId="ef0c3dc8-a5e4-49a4-a658-fa0f00c2d01f" providerId="ADAL" clId="{48A3873F-B2EB-4FBB-A7D0-B9AC1427642F}" dt="2021-11-11T08:02:44.760" v="42" actId="478"/>
          <ac:picMkLst>
            <pc:docMk/>
            <pc:sldMk cId="4221139409" sldId="267"/>
            <ac:picMk id="7" creationId="{048CB124-F47D-465E-90BD-13F047691C19}"/>
          </ac:picMkLst>
        </pc:picChg>
        <pc:picChg chg="add del mod ord modCrop">
          <ac:chgData name="Student - Samuel Sim Wei Xuan" userId="ef0c3dc8-a5e4-49a4-a658-fa0f00c2d01f" providerId="ADAL" clId="{48A3873F-B2EB-4FBB-A7D0-B9AC1427642F}" dt="2021-11-20T16:27:00.087" v="13542" actId="478"/>
          <ac:picMkLst>
            <pc:docMk/>
            <pc:sldMk cId="4221139409" sldId="267"/>
            <ac:picMk id="7" creationId="{C9DB2696-B01A-4962-A662-46B0DFA6D3AE}"/>
          </ac:picMkLst>
        </pc:picChg>
        <pc:picChg chg="add del mod">
          <ac:chgData name="Student - Samuel Sim Wei Xuan" userId="ef0c3dc8-a5e4-49a4-a658-fa0f00c2d01f" providerId="ADAL" clId="{48A3873F-B2EB-4FBB-A7D0-B9AC1427642F}" dt="2021-11-11T08:03:00.199" v="45" actId="478"/>
          <ac:picMkLst>
            <pc:docMk/>
            <pc:sldMk cId="4221139409" sldId="267"/>
            <ac:picMk id="8" creationId="{1ACD3C28-6786-4F37-ADF4-7920BB1B388C}"/>
          </ac:picMkLst>
        </pc:picChg>
        <pc:picChg chg="add del mod ord">
          <ac:chgData name="Student - Samuel Sim Wei Xuan" userId="ef0c3dc8-a5e4-49a4-a658-fa0f00c2d01f" providerId="ADAL" clId="{48A3873F-B2EB-4FBB-A7D0-B9AC1427642F}" dt="2021-11-20T16:28:20.143" v="13550" actId="478"/>
          <ac:picMkLst>
            <pc:docMk/>
            <pc:sldMk cId="4221139409" sldId="267"/>
            <ac:picMk id="8" creationId="{C55D98DD-AC17-4C94-A38F-0D67A68B58E1}"/>
          </ac:picMkLst>
        </pc:picChg>
        <pc:picChg chg="add del mod ord">
          <ac:chgData name="Student - Samuel Sim Wei Xuan" userId="ef0c3dc8-a5e4-49a4-a658-fa0f00c2d01f" providerId="ADAL" clId="{48A3873F-B2EB-4FBB-A7D0-B9AC1427642F}" dt="2021-11-20T16:29:02.918" v="13559" actId="478"/>
          <ac:picMkLst>
            <pc:docMk/>
            <pc:sldMk cId="4221139409" sldId="267"/>
            <ac:picMk id="9" creationId="{97D19A87-C26D-455B-85B7-C45475C8FD96}"/>
          </ac:picMkLst>
        </pc:picChg>
        <pc:picChg chg="add del mod">
          <ac:chgData name="Student - Samuel Sim Wei Xuan" userId="ef0c3dc8-a5e4-49a4-a658-fa0f00c2d01f" providerId="ADAL" clId="{48A3873F-B2EB-4FBB-A7D0-B9AC1427642F}" dt="2021-11-18T10:15:08.991" v="11072" actId="478"/>
          <ac:picMkLst>
            <pc:docMk/>
            <pc:sldMk cId="4221139409" sldId="267"/>
            <ac:picMk id="11" creationId="{2870BC0F-C9A7-4EA0-9216-E5D7FE283F08}"/>
          </ac:picMkLst>
        </pc:picChg>
        <pc:picChg chg="add mod ord">
          <ac:chgData name="Student - Samuel Sim Wei Xuan" userId="ef0c3dc8-a5e4-49a4-a658-fa0f00c2d01f" providerId="ADAL" clId="{48A3873F-B2EB-4FBB-A7D0-B9AC1427642F}" dt="2021-11-20T17:00:36.022" v="14527" actId="554"/>
          <ac:picMkLst>
            <pc:docMk/>
            <pc:sldMk cId="4221139409" sldId="267"/>
            <ac:picMk id="13" creationId="{A638434A-5FEA-43E0-BFBE-00311E7B0BFE}"/>
          </ac:picMkLst>
        </pc:picChg>
        <pc:picChg chg="add del mod">
          <ac:chgData name="Student - Samuel Sim Wei Xuan" userId="ef0c3dc8-a5e4-49a4-a658-fa0f00c2d01f" providerId="ADAL" clId="{48A3873F-B2EB-4FBB-A7D0-B9AC1427642F}" dt="2021-11-18T10:15:50.503" v="11082" actId="478"/>
          <ac:picMkLst>
            <pc:docMk/>
            <pc:sldMk cId="4221139409" sldId="267"/>
            <ac:picMk id="14" creationId="{59A06D34-E033-4DD1-BD3D-B9511E3276C6}"/>
          </ac:picMkLst>
        </pc:picChg>
        <pc:picChg chg="add mod ord modCrop">
          <ac:chgData name="Student - Samuel Sim Wei Xuan" userId="ef0c3dc8-a5e4-49a4-a658-fa0f00c2d01f" providerId="ADAL" clId="{48A3873F-B2EB-4FBB-A7D0-B9AC1427642F}" dt="2021-11-20T17:00:36.022" v="14527" actId="554"/>
          <ac:picMkLst>
            <pc:docMk/>
            <pc:sldMk cId="4221139409" sldId="267"/>
            <ac:picMk id="22" creationId="{1B201FFF-F999-4F36-93C3-2835F9CC4689}"/>
          </ac:picMkLst>
        </pc:picChg>
        <pc:cxnChg chg="add mod">
          <ac:chgData name="Student - Samuel Sim Wei Xuan" userId="ef0c3dc8-a5e4-49a4-a658-fa0f00c2d01f" providerId="ADAL" clId="{48A3873F-B2EB-4FBB-A7D0-B9AC1427642F}" dt="2021-11-21T13:52:14.346" v="16964" actId="14100"/>
          <ac:cxnSpMkLst>
            <pc:docMk/>
            <pc:sldMk cId="4221139409" sldId="267"/>
            <ac:cxnSpMk id="18" creationId="{732C6521-EE0E-49B4-9598-4F8A1AC7EDB1}"/>
          </ac:cxnSpMkLst>
        </pc:cxnChg>
      </pc:sldChg>
      <pc:sldChg chg="addSp delSp modSp add mod">
        <pc:chgData name="Student - Samuel Sim Wei Xuan" userId="ef0c3dc8-a5e4-49a4-a658-fa0f00c2d01f" providerId="ADAL" clId="{48A3873F-B2EB-4FBB-A7D0-B9AC1427642F}" dt="2021-11-20T17:01:02.928" v="14539" actId="554"/>
        <pc:sldMkLst>
          <pc:docMk/>
          <pc:sldMk cId="2530688227" sldId="268"/>
        </pc:sldMkLst>
        <pc:spChg chg="mod">
          <ac:chgData name="Student - Samuel Sim Wei Xuan" userId="ef0c3dc8-a5e4-49a4-a658-fa0f00c2d01f" providerId="ADAL" clId="{48A3873F-B2EB-4FBB-A7D0-B9AC1427642F}" dt="2021-11-20T16:38:20.680" v="14002" actId="14100"/>
          <ac:spMkLst>
            <pc:docMk/>
            <pc:sldMk cId="2530688227" sldId="268"/>
            <ac:spMk id="17" creationId="{83173F71-8B85-4651-8772-7B4E2172E2A2}"/>
          </ac:spMkLst>
        </pc:spChg>
        <pc:spChg chg="mod">
          <ac:chgData name="Student - Samuel Sim Wei Xuan" userId="ef0c3dc8-a5e4-49a4-a658-fa0f00c2d01f" providerId="ADAL" clId="{48A3873F-B2EB-4FBB-A7D0-B9AC1427642F}" dt="2021-11-20T16:38:51.010" v="14009" actId="1076"/>
          <ac:spMkLst>
            <pc:docMk/>
            <pc:sldMk cId="2530688227" sldId="268"/>
            <ac:spMk id="19" creationId="{91900734-C6DC-4AF1-BA72-7834E93B6CDA}"/>
          </ac:spMkLst>
        </pc:spChg>
        <pc:spChg chg="mod">
          <ac:chgData name="Student - Samuel Sim Wei Xuan" userId="ef0c3dc8-a5e4-49a4-a658-fa0f00c2d01f" providerId="ADAL" clId="{48A3873F-B2EB-4FBB-A7D0-B9AC1427642F}" dt="2021-11-11T09:00:56.079" v="3286"/>
          <ac:spMkLst>
            <pc:docMk/>
            <pc:sldMk cId="2530688227" sldId="268"/>
            <ac:spMk id="21" creationId="{324733AC-C6C2-4D53-BFA7-D64FE8432D89}"/>
          </ac:spMkLst>
        </pc:spChg>
        <pc:spChg chg="mod">
          <ac:chgData name="Student - Samuel Sim Wei Xuan" userId="ef0c3dc8-a5e4-49a4-a658-fa0f00c2d01f" providerId="ADAL" clId="{48A3873F-B2EB-4FBB-A7D0-B9AC1427642F}" dt="2021-11-20T17:00:58.835" v="14538" actId="552"/>
          <ac:spMkLst>
            <pc:docMk/>
            <pc:sldMk cId="2530688227" sldId="268"/>
            <ac:spMk id="23" creationId="{D65F253B-401E-4175-8AB3-4440D668FCAF}"/>
          </ac:spMkLst>
        </pc:spChg>
        <pc:spChg chg="add mod">
          <ac:chgData name="Student - Samuel Sim Wei Xuan" userId="ef0c3dc8-a5e4-49a4-a658-fa0f00c2d01f" providerId="ADAL" clId="{48A3873F-B2EB-4FBB-A7D0-B9AC1427642F}" dt="2021-11-20T16:38:53.512" v="14010" actId="1076"/>
          <ac:spMkLst>
            <pc:docMk/>
            <pc:sldMk cId="2530688227" sldId="268"/>
            <ac:spMk id="25" creationId="{438CC853-41D5-4712-993C-9ED266C2F293}"/>
          </ac:spMkLst>
        </pc:spChg>
        <pc:spChg chg="mod">
          <ac:chgData name="Student - Samuel Sim Wei Xuan" userId="ef0c3dc8-a5e4-49a4-a658-fa0f00c2d01f" providerId="ADAL" clId="{48A3873F-B2EB-4FBB-A7D0-B9AC1427642F}" dt="2021-11-20T16:38:55.639" v="14011" actId="14100"/>
          <ac:spMkLst>
            <pc:docMk/>
            <pc:sldMk cId="2530688227" sldId="268"/>
            <ac:spMk id="30" creationId="{C87AD45F-D88C-456F-AEE6-D857324A19D8}"/>
          </ac:spMkLst>
        </pc:spChg>
        <pc:picChg chg="add del mod ord">
          <ac:chgData name="Student - Samuel Sim Wei Xuan" userId="ef0c3dc8-a5e4-49a4-a658-fa0f00c2d01f" providerId="ADAL" clId="{48A3873F-B2EB-4FBB-A7D0-B9AC1427642F}" dt="2021-11-18T10:18:39.568" v="11107" actId="478"/>
          <ac:picMkLst>
            <pc:docMk/>
            <pc:sldMk cId="2530688227" sldId="268"/>
            <ac:picMk id="7" creationId="{E7D25F13-7822-4606-B64D-A285DE6CA42F}"/>
          </ac:picMkLst>
        </pc:picChg>
        <pc:picChg chg="del">
          <ac:chgData name="Student - Samuel Sim Wei Xuan" userId="ef0c3dc8-a5e4-49a4-a658-fa0f00c2d01f" providerId="ADAL" clId="{48A3873F-B2EB-4FBB-A7D0-B9AC1427642F}" dt="2021-11-18T10:17:06.464" v="11103" actId="478"/>
          <ac:picMkLst>
            <pc:docMk/>
            <pc:sldMk cId="2530688227" sldId="268"/>
            <ac:picMk id="11" creationId="{2870BC0F-C9A7-4EA0-9216-E5D7FE283F08}"/>
          </ac:picMkLst>
        </pc:picChg>
        <pc:picChg chg="del">
          <ac:chgData name="Student - Samuel Sim Wei Xuan" userId="ef0c3dc8-a5e4-49a4-a658-fa0f00c2d01f" providerId="ADAL" clId="{48A3873F-B2EB-4FBB-A7D0-B9AC1427642F}" dt="2021-11-11T08:07:09.495" v="259" actId="478"/>
          <ac:picMkLst>
            <pc:docMk/>
            <pc:sldMk cId="2530688227" sldId="268"/>
            <ac:picMk id="14" creationId="{59A06D34-E033-4DD1-BD3D-B9511E3276C6}"/>
          </ac:picMkLst>
        </pc:picChg>
        <pc:picChg chg="add mod ord">
          <ac:chgData name="Student - Samuel Sim Wei Xuan" userId="ef0c3dc8-a5e4-49a4-a658-fa0f00c2d01f" providerId="ADAL" clId="{48A3873F-B2EB-4FBB-A7D0-B9AC1427642F}" dt="2021-11-20T17:01:02.928" v="14539" actId="554"/>
          <ac:picMkLst>
            <pc:docMk/>
            <pc:sldMk cId="2530688227" sldId="268"/>
            <ac:picMk id="14" creationId="{A2059B88-3395-4F77-8F96-7BFEB346A7D9}"/>
          </ac:picMkLst>
        </pc:picChg>
        <pc:picChg chg="add del mod ord">
          <ac:chgData name="Student - Samuel Sim Wei Xuan" userId="ef0c3dc8-a5e4-49a4-a658-fa0f00c2d01f" providerId="ADAL" clId="{48A3873F-B2EB-4FBB-A7D0-B9AC1427642F}" dt="2021-11-20T16:37:48.096" v="13995" actId="478"/>
          <ac:picMkLst>
            <pc:docMk/>
            <pc:sldMk cId="2530688227" sldId="268"/>
            <ac:picMk id="20" creationId="{F1241E04-FA4A-4FDF-9FA9-086463C58854}"/>
          </ac:picMkLst>
        </pc:picChg>
        <pc:picChg chg="add del mod ord">
          <ac:chgData name="Student - Samuel Sim Wei Xuan" userId="ef0c3dc8-a5e4-49a4-a658-fa0f00c2d01f" providerId="ADAL" clId="{48A3873F-B2EB-4FBB-A7D0-B9AC1427642F}" dt="2021-11-20T17:00:52.185" v="14533" actId="478"/>
          <ac:picMkLst>
            <pc:docMk/>
            <pc:sldMk cId="2530688227" sldId="268"/>
            <ac:picMk id="22" creationId="{23B9BFC1-4E5E-40FE-85C9-3969BAE10BB8}"/>
          </ac:picMkLst>
        </pc:picChg>
        <pc:picChg chg="add mod ord">
          <ac:chgData name="Student - Samuel Sim Wei Xuan" userId="ef0c3dc8-a5e4-49a4-a658-fa0f00c2d01f" providerId="ADAL" clId="{48A3873F-B2EB-4FBB-A7D0-B9AC1427642F}" dt="2021-11-20T17:01:02.928" v="14539" actId="554"/>
          <ac:picMkLst>
            <pc:docMk/>
            <pc:sldMk cId="2530688227" sldId="268"/>
            <ac:picMk id="31" creationId="{9103605C-5FE7-471E-AB2C-28A9641368B9}"/>
          </ac:picMkLst>
        </pc:picChg>
        <pc:cxnChg chg="mod">
          <ac:chgData name="Student - Samuel Sim Wei Xuan" userId="ef0c3dc8-a5e4-49a4-a658-fa0f00c2d01f" providerId="ADAL" clId="{48A3873F-B2EB-4FBB-A7D0-B9AC1427642F}" dt="2021-11-20T16:38:51.010" v="14009" actId="1076"/>
          <ac:cxnSpMkLst>
            <pc:docMk/>
            <pc:sldMk cId="2530688227" sldId="268"/>
            <ac:cxnSpMk id="18" creationId="{732C6521-EE0E-49B4-9598-4F8A1AC7EDB1}"/>
          </ac:cxnSpMkLst>
        </pc:cxnChg>
        <pc:cxnChg chg="add mod">
          <ac:chgData name="Student - Samuel Sim Wei Xuan" userId="ef0c3dc8-a5e4-49a4-a658-fa0f00c2d01f" providerId="ADAL" clId="{48A3873F-B2EB-4FBB-A7D0-B9AC1427642F}" dt="2021-11-20T16:38:53.512" v="14010" actId="1076"/>
          <ac:cxnSpMkLst>
            <pc:docMk/>
            <pc:sldMk cId="2530688227" sldId="268"/>
            <ac:cxnSpMk id="26" creationId="{1804C694-B5EB-47D4-BFEC-4DB8CA3F9791}"/>
          </ac:cxnSpMkLst>
        </pc:cxnChg>
      </pc:sldChg>
      <pc:sldChg chg="addSp delSp modSp add mod">
        <pc:chgData name="Student - Samuel Sim Wei Xuan" userId="ef0c3dc8-a5e4-49a4-a658-fa0f00c2d01f" providerId="ADAL" clId="{48A3873F-B2EB-4FBB-A7D0-B9AC1427642F}" dt="2021-11-20T17:00:47.152" v="14532" actId="554"/>
        <pc:sldMkLst>
          <pc:docMk/>
          <pc:sldMk cId="540400319" sldId="269"/>
        </pc:sldMkLst>
        <pc:spChg chg="mod">
          <ac:chgData name="Student - Samuel Sim Wei Xuan" userId="ef0c3dc8-a5e4-49a4-a658-fa0f00c2d01f" providerId="ADAL" clId="{48A3873F-B2EB-4FBB-A7D0-B9AC1427642F}" dt="2021-11-20T16:31:07.939" v="13660" actId="14100"/>
          <ac:spMkLst>
            <pc:docMk/>
            <pc:sldMk cId="540400319" sldId="269"/>
            <ac:spMk id="17" creationId="{83173F71-8B85-4651-8772-7B4E2172E2A2}"/>
          </ac:spMkLst>
        </pc:spChg>
        <pc:spChg chg="mod">
          <ac:chgData name="Student - Samuel Sim Wei Xuan" userId="ef0c3dc8-a5e4-49a4-a658-fa0f00c2d01f" providerId="ADAL" clId="{48A3873F-B2EB-4FBB-A7D0-B9AC1427642F}" dt="2021-11-20T16:31:31.152" v="13665" actId="1076"/>
          <ac:spMkLst>
            <pc:docMk/>
            <pc:sldMk cId="540400319" sldId="269"/>
            <ac:spMk id="19" creationId="{91900734-C6DC-4AF1-BA72-7834E93B6CDA}"/>
          </ac:spMkLst>
        </pc:spChg>
        <pc:spChg chg="add mod">
          <ac:chgData name="Student - Samuel Sim Wei Xuan" userId="ef0c3dc8-a5e4-49a4-a658-fa0f00c2d01f" providerId="ADAL" clId="{48A3873F-B2EB-4FBB-A7D0-B9AC1427642F}" dt="2021-11-20T16:31:38.433" v="13667" actId="14100"/>
          <ac:spMkLst>
            <pc:docMk/>
            <pc:sldMk cId="540400319" sldId="269"/>
            <ac:spMk id="20" creationId="{02BEBF3E-06BF-443D-8E2A-93737052C635}"/>
          </ac:spMkLst>
        </pc:spChg>
        <pc:spChg chg="mod">
          <ac:chgData name="Student - Samuel Sim Wei Xuan" userId="ef0c3dc8-a5e4-49a4-a658-fa0f00c2d01f" providerId="ADAL" clId="{48A3873F-B2EB-4FBB-A7D0-B9AC1427642F}" dt="2021-11-11T09:00:51.987" v="3285"/>
          <ac:spMkLst>
            <pc:docMk/>
            <pc:sldMk cId="540400319" sldId="269"/>
            <ac:spMk id="21" creationId="{324733AC-C6C2-4D53-BFA7-D64FE8432D89}"/>
          </ac:spMkLst>
        </pc:spChg>
        <pc:spChg chg="mod">
          <ac:chgData name="Student - Samuel Sim Wei Xuan" userId="ef0c3dc8-a5e4-49a4-a658-fa0f00c2d01f" providerId="ADAL" clId="{48A3873F-B2EB-4FBB-A7D0-B9AC1427642F}" dt="2021-11-20T16:31:42.113" v="13669" actId="14100"/>
          <ac:spMkLst>
            <pc:docMk/>
            <pc:sldMk cId="540400319" sldId="269"/>
            <ac:spMk id="30" creationId="{C87AD45F-D88C-456F-AEE6-D857324A19D8}"/>
          </ac:spMkLst>
        </pc:spChg>
        <pc:picChg chg="add del mod ord">
          <ac:chgData name="Student - Samuel Sim Wei Xuan" userId="ef0c3dc8-a5e4-49a4-a658-fa0f00c2d01f" providerId="ADAL" clId="{48A3873F-B2EB-4FBB-A7D0-B9AC1427642F}" dt="2021-11-20T16:31:21.967" v="13661" actId="478"/>
          <ac:picMkLst>
            <pc:docMk/>
            <pc:sldMk cId="540400319" sldId="269"/>
            <ac:picMk id="7" creationId="{9A0935C8-B665-43DE-93A9-D967A1F29A3F}"/>
          </ac:picMkLst>
        </pc:picChg>
        <pc:picChg chg="del">
          <ac:chgData name="Student - Samuel Sim Wei Xuan" userId="ef0c3dc8-a5e4-49a4-a658-fa0f00c2d01f" providerId="ADAL" clId="{48A3873F-B2EB-4FBB-A7D0-B9AC1427642F}" dt="2021-11-18T10:16:29.704" v="11093" actId="478"/>
          <ac:picMkLst>
            <pc:docMk/>
            <pc:sldMk cId="540400319" sldId="269"/>
            <ac:picMk id="11" creationId="{2870BC0F-C9A7-4EA0-9216-E5D7FE283F08}"/>
          </ac:picMkLst>
        </pc:picChg>
        <pc:picChg chg="add mod ord">
          <ac:chgData name="Student - Samuel Sim Wei Xuan" userId="ef0c3dc8-a5e4-49a4-a658-fa0f00c2d01f" providerId="ADAL" clId="{48A3873F-B2EB-4FBB-A7D0-B9AC1427642F}" dt="2021-11-20T17:00:47.152" v="14532" actId="554"/>
          <ac:picMkLst>
            <pc:docMk/>
            <pc:sldMk cId="540400319" sldId="269"/>
            <ac:picMk id="13" creationId="{23BC2632-A1DA-4ABD-9D1C-1DC96515ECD9}"/>
          </ac:picMkLst>
        </pc:picChg>
        <pc:picChg chg="del">
          <ac:chgData name="Student - Samuel Sim Wei Xuan" userId="ef0c3dc8-a5e4-49a4-a658-fa0f00c2d01f" providerId="ADAL" clId="{48A3873F-B2EB-4FBB-A7D0-B9AC1427642F}" dt="2021-11-11T08:17:22.688" v="354" actId="478"/>
          <ac:picMkLst>
            <pc:docMk/>
            <pc:sldMk cId="540400319" sldId="269"/>
            <ac:picMk id="14" creationId="{59A06D34-E033-4DD1-BD3D-B9511E3276C6}"/>
          </ac:picMkLst>
        </pc:picChg>
        <pc:picChg chg="add del mod ord">
          <ac:chgData name="Student - Samuel Sim Wei Xuan" userId="ef0c3dc8-a5e4-49a4-a658-fa0f00c2d01f" providerId="ADAL" clId="{48A3873F-B2EB-4FBB-A7D0-B9AC1427642F}" dt="2021-11-20T16:30:59.406" v="13656" actId="478"/>
          <ac:picMkLst>
            <pc:docMk/>
            <pc:sldMk cId="540400319" sldId="269"/>
            <ac:picMk id="24" creationId="{2DBCAC7B-300B-449F-AD86-CA55F7139187}"/>
          </ac:picMkLst>
        </pc:picChg>
        <pc:picChg chg="add del mod ord">
          <ac:chgData name="Student - Samuel Sim Wei Xuan" userId="ef0c3dc8-a5e4-49a4-a658-fa0f00c2d01f" providerId="ADAL" clId="{48A3873F-B2EB-4FBB-A7D0-B9AC1427642F}" dt="2021-11-20T17:00:39.088" v="14528" actId="478"/>
          <ac:picMkLst>
            <pc:docMk/>
            <pc:sldMk cId="540400319" sldId="269"/>
            <ac:picMk id="25" creationId="{5DE908A3-70BB-4CD5-B093-4C61CF0C6B03}"/>
          </ac:picMkLst>
        </pc:picChg>
        <pc:picChg chg="add mod ord">
          <ac:chgData name="Student - Samuel Sim Wei Xuan" userId="ef0c3dc8-a5e4-49a4-a658-fa0f00c2d01f" providerId="ADAL" clId="{48A3873F-B2EB-4FBB-A7D0-B9AC1427642F}" dt="2021-11-20T17:00:47.152" v="14532" actId="554"/>
          <ac:picMkLst>
            <pc:docMk/>
            <pc:sldMk cId="540400319" sldId="269"/>
            <ac:picMk id="27" creationId="{7BAE9518-6D55-4A5A-A1C2-C28821F6B68C}"/>
          </ac:picMkLst>
        </pc:picChg>
        <pc:cxnChg chg="mod">
          <ac:chgData name="Student - Samuel Sim Wei Xuan" userId="ef0c3dc8-a5e4-49a4-a658-fa0f00c2d01f" providerId="ADAL" clId="{48A3873F-B2EB-4FBB-A7D0-B9AC1427642F}" dt="2021-11-20T16:31:31.152" v="13665" actId="1076"/>
          <ac:cxnSpMkLst>
            <pc:docMk/>
            <pc:sldMk cId="540400319" sldId="269"/>
            <ac:cxnSpMk id="18" creationId="{732C6521-EE0E-49B4-9598-4F8A1AC7EDB1}"/>
          </ac:cxnSpMkLst>
        </pc:cxnChg>
        <pc:cxnChg chg="add mod">
          <ac:chgData name="Student - Samuel Sim Wei Xuan" userId="ef0c3dc8-a5e4-49a4-a658-fa0f00c2d01f" providerId="ADAL" clId="{48A3873F-B2EB-4FBB-A7D0-B9AC1427642F}" dt="2021-11-20T16:31:38.433" v="13667" actId="14100"/>
          <ac:cxnSpMkLst>
            <pc:docMk/>
            <pc:sldMk cId="540400319" sldId="269"/>
            <ac:cxnSpMk id="22" creationId="{6200F348-9118-4163-8648-A777E94464B8}"/>
          </ac:cxnSpMkLst>
        </pc:cxnChg>
      </pc:sldChg>
      <pc:sldChg chg="addSp delSp modSp add mod">
        <pc:chgData name="Student - Samuel Sim Wei Xuan" userId="ef0c3dc8-a5e4-49a4-a658-fa0f00c2d01f" providerId="ADAL" clId="{48A3873F-B2EB-4FBB-A7D0-B9AC1427642F}" dt="2021-11-21T13:53:46.688" v="16968" actId="20577"/>
        <pc:sldMkLst>
          <pc:docMk/>
          <pc:sldMk cId="2324895580" sldId="270"/>
        </pc:sldMkLst>
        <pc:spChg chg="add mod">
          <ac:chgData name="Student - Samuel Sim Wei Xuan" userId="ef0c3dc8-a5e4-49a4-a658-fa0f00c2d01f" providerId="ADAL" clId="{48A3873F-B2EB-4FBB-A7D0-B9AC1427642F}" dt="2021-11-20T16:39:11.887" v="14017"/>
          <ac:spMkLst>
            <pc:docMk/>
            <pc:sldMk cId="2324895580" sldId="270"/>
            <ac:spMk id="16" creationId="{37791662-59C8-444C-9CD3-9BA40153D42C}"/>
          </ac:spMkLst>
        </pc:spChg>
        <pc:spChg chg="del mod">
          <ac:chgData name="Student - Samuel Sim Wei Xuan" userId="ef0c3dc8-a5e4-49a4-a658-fa0f00c2d01f" providerId="ADAL" clId="{48A3873F-B2EB-4FBB-A7D0-B9AC1427642F}" dt="2021-11-11T08:37:22.677" v="1910" actId="478"/>
          <ac:spMkLst>
            <pc:docMk/>
            <pc:sldMk cId="2324895580" sldId="270"/>
            <ac:spMk id="17" creationId="{83173F71-8B85-4651-8772-7B4E2172E2A2}"/>
          </ac:spMkLst>
        </pc:spChg>
        <pc:spChg chg="mod">
          <ac:chgData name="Student - Samuel Sim Wei Xuan" userId="ef0c3dc8-a5e4-49a4-a658-fa0f00c2d01f" providerId="ADAL" clId="{48A3873F-B2EB-4FBB-A7D0-B9AC1427642F}" dt="2021-11-20T16:39:27.876" v="14024" actId="14100"/>
          <ac:spMkLst>
            <pc:docMk/>
            <pc:sldMk cId="2324895580" sldId="270"/>
            <ac:spMk id="19" creationId="{91900734-C6DC-4AF1-BA72-7834E93B6CDA}"/>
          </ac:spMkLst>
        </pc:spChg>
        <pc:spChg chg="add del mod">
          <ac:chgData name="Student - Samuel Sim Wei Xuan" userId="ef0c3dc8-a5e4-49a4-a658-fa0f00c2d01f" providerId="ADAL" clId="{48A3873F-B2EB-4FBB-A7D0-B9AC1427642F}" dt="2021-11-20T16:39:13.407" v="14018" actId="478"/>
          <ac:spMkLst>
            <pc:docMk/>
            <pc:sldMk cId="2324895580" sldId="270"/>
            <ac:spMk id="20" creationId="{473C5DCA-7768-42DD-9F9D-4F1BCA307B70}"/>
          </ac:spMkLst>
        </pc:spChg>
        <pc:spChg chg="mod">
          <ac:chgData name="Student - Samuel Sim Wei Xuan" userId="ef0c3dc8-a5e4-49a4-a658-fa0f00c2d01f" providerId="ADAL" clId="{48A3873F-B2EB-4FBB-A7D0-B9AC1427642F}" dt="2021-11-11T09:00:57.968" v="3287"/>
          <ac:spMkLst>
            <pc:docMk/>
            <pc:sldMk cId="2324895580" sldId="270"/>
            <ac:spMk id="21" creationId="{324733AC-C6C2-4D53-BFA7-D64FE8432D89}"/>
          </ac:spMkLst>
        </pc:spChg>
        <pc:spChg chg="mod">
          <ac:chgData name="Student - Samuel Sim Wei Xuan" userId="ef0c3dc8-a5e4-49a4-a658-fa0f00c2d01f" providerId="ADAL" clId="{48A3873F-B2EB-4FBB-A7D0-B9AC1427642F}" dt="2021-11-21T13:53:46.688" v="16968" actId="20577"/>
          <ac:spMkLst>
            <pc:docMk/>
            <pc:sldMk cId="2324895580" sldId="270"/>
            <ac:spMk id="30" creationId="{C87AD45F-D88C-456F-AEE6-D857324A19D8}"/>
          </ac:spMkLst>
        </pc:spChg>
        <pc:picChg chg="del">
          <ac:chgData name="Student - Samuel Sim Wei Xuan" userId="ef0c3dc8-a5e4-49a4-a658-fa0f00c2d01f" providerId="ADAL" clId="{48A3873F-B2EB-4FBB-A7D0-B9AC1427642F}" dt="2021-11-18T10:19:10.183" v="11120" actId="478"/>
          <ac:picMkLst>
            <pc:docMk/>
            <pc:sldMk cId="2324895580" sldId="270"/>
            <ac:picMk id="7" creationId="{E7D25F13-7822-4606-B64D-A285DE6CA42F}"/>
          </ac:picMkLst>
        </pc:picChg>
        <pc:picChg chg="add del mod">
          <ac:chgData name="Student - Samuel Sim Wei Xuan" userId="ef0c3dc8-a5e4-49a4-a658-fa0f00c2d01f" providerId="ADAL" clId="{48A3873F-B2EB-4FBB-A7D0-B9AC1427642F}" dt="2021-11-18T10:19:12.872" v="11124" actId="22"/>
          <ac:picMkLst>
            <pc:docMk/>
            <pc:sldMk cId="2324895580" sldId="270"/>
            <ac:picMk id="8" creationId="{CBD0F431-B50C-4F68-AC8F-E0CADA150746}"/>
          </ac:picMkLst>
        </pc:picChg>
        <pc:picChg chg="del">
          <ac:chgData name="Student - Samuel Sim Wei Xuan" userId="ef0c3dc8-a5e4-49a4-a658-fa0f00c2d01f" providerId="ADAL" clId="{48A3873F-B2EB-4FBB-A7D0-B9AC1427642F}" dt="2021-11-18T10:19:16.752" v="11125" actId="478"/>
          <ac:picMkLst>
            <pc:docMk/>
            <pc:sldMk cId="2324895580" sldId="270"/>
            <ac:picMk id="11" creationId="{2870BC0F-C9A7-4EA0-9216-E5D7FE283F08}"/>
          </ac:picMkLst>
        </pc:picChg>
        <pc:picChg chg="add del mod ord">
          <ac:chgData name="Student - Samuel Sim Wei Xuan" userId="ef0c3dc8-a5e4-49a4-a658-fa0f00c2d01f" providerId="ADAL" clId="{48A3873F-B2EB-4FBB-A7D0-B9AC1427642F}" dt="2021-11-20T17:01:06.401" v="14540" actId="478"/>
          <ac:picMkLst>
            <pc:docMk/>
            <pc:sldMk cId="2324895580" sldId="270"/>
            <ac:picMk id="15" creationId="{15F6BEEB-AF42-4E41-992D-F6927B8373A6}"/>
          </ac:picMkLst>
        </pc:picChg>
        <pc:picChg chg="add del mod ord">
          <ac:chgData name="Student - Samuel Sim Wei Xuan" userId="ef0c3dc8-a5e4-49a4-a658-fa0f00c2d01f" providerId="ADAL" clId="{48A3873F-B2EB-4FBB-A7D0-B9AC1427642F}" dt="2021-11-18T10:20:34.416" v="11145" actId="478"/>
          <ac:picMkLst>
            <pc:docMk/>
            <pc:sldMk cId="2324895580" sldId="270"/>
            <ac:picMk id="17" creationId="{18D89219-4D14-486F-8A2C-03B45F1A9613}"/>
          </ac:picMkLst>
        </pc:picChg>
        <pc:picChg chg="add del mod ord">
          <ac:chgData name="Student - Samuel Sim Wei Xuan" userId="ef0c3dc8-a5e4-49a4-a658-fa0f00c2d01f" providerId="ADAL" clId="{48A3873F-B2EB-4FBB-A7D0-B9AC1427642F}" dt="2021-11-18T10:20:34.416" v="11145" actId="478"/>
          <ac:picMkLst>
            <pc:docMk/>
            <pc:sldMk cId="2324895580" sldId="270"/>
            <ac:picMk id="22" creationId="{751975BB-3DAB-4390-B55F-8C12670111FB}"/>
          </ac:picMkLst>
        </pc:picChg>
        <pc:picChg chg="add mod ord">
          <ac:chgData name="Student - Samuel Sim Wei Xuan" userId="ef0c3dc8-a5e4-49a4-a658-fa0f00c2d01f" providerId="ADAL" clId="{48A3873F-B2EB-4FBB-A7D0-B9AC1427642F}" dt="2021-11-20T17:01:16.300" v="14543" actId="554"/>
          <ac:picMkLst>
            <pc:docMk/>
            <pc:sldMk cId="2324895580" sldId="270"/>
            <ac:picMk id="22" creationId="{BE970EC3-9C97-4D17-A342-76E5B74E9A49}"/>
          </ac:picMkLst>
        </pc:picChg>
        <pc:picChg chg="add mod ord">
          <ac:chgData name="Student - Samuel Sim Wei Xuan" userId="ef0c3dc8-a5e4-49a4-a658-fa0f00c2d01f" providerId="ADAL" clId="{48A3873F-B2EB-4FBB-A7D0-B9AC1427642F}" dt="2021-11-20T17:01:16.300" v="14543" actId="554"/>
          <ac:picMkLst>
            <pc:docMk/>
            <pc:sldMk cId="2324895580" sldId="270"/>
            <ac:picMk id="24" creationId="{06154EB9-9F94-4028-88E9-DFC24AAA696B}"/>
          </ac:picMkLst>
        </pc:picChg>
        <pc:picChg chg="add del mod ord">
          <ac:chgData name="Student - Samuel Sim Wei Xuan" userId="ef0c3dc8-a5e4-49a4-a658-fa0f00c2d01f" providerId="ADAL" clId="{48A3873F-B2EB-4FBB-A7D0-B9AC1427642F}" dt="2021-11-20T16:38:58.352" v="14012" actId="478"/>
          <ac:picMkLst>
            <pc:docMk/>
            <pc:sldMk cId="2324895580" sldId="270"/>
            <ac:picMk id="25" creationId="{CE8C922A-1DD7-4126-BEBC-1876D3E97AB8}"/>
          </ac:picMkLst>
        </pc:picChg>
        <pc:cxnChg chg="mod">
          <ac:chgData name="Student - Samuel Sim Wei Xuan" userId="ef0c3dc8-a5e4-49a4-a658-fa0f00c2d01f" providerId="ADAL" clId="{48A3873F-B2EB-4FBB-A7D0-B9AC1427642F}" dt="2021-11-20T16:39:27.876" v="14024" actId="14100"/>
          <ac:cxnSpMkLst>
            <pc:docMk/>
            <pc:sldMk cId="2324895580" sldId="270"/>
            <ac:cxnSpMk id="18" creationId="{732C6521-EE0E-49B4-9598-4F8A1AC7EDB1}"/>
          </ac:cxnSpMkLst>
        </pc:cxnChg>
      </pc:sldChg>
      <pc:sldChg chg="addSp delSp modSp add mod">
        <pc:chgData name="Student - Samuel Sim Wei Xuan" userId="ef0c3dc8-a5e4-49a4-a658-fa0f00c2d01f" providerId="ADAL" clId="{48A3873F-B2EB-4FBB-A7D0-B9AC1427642F}" dt="2021-11-21T13:54:31.574" v="16987" actId="20577"/>
        <pc:sldMkLst>
          <pc:docMk/>
          <pc:sldMk cId="3932857682" sldId="271"/>
        </pc:sldMkLst>
        <pc:spChg chg="del mod">
          <ac:chgData name="Student - Samuel Sim Wei Xuan" userId="ef0c3dc8-a5e4-49a4-a658-fa0f00c2d01f" providerId="ADAL" clId="{48A3873F-B2EB-4FBB-A7D0-B9AC1427642F}" dt="2021-11-11T08:43:50.004" v="2000" actId="478"/>
          <ac:spMkLst>
            <pc:docMk/>
            <pc:sldMk cId="3932857682" sldId="271"/>
            <ac:spMk id="17" creationId="{83173F71-8B85-4651-8772-7B4E2172E2A2}"/>
          </ac:spMkLst>
        </pc:spChg>
        <pc:spChg chg="mod">
          <ac:chgData name="Student - Samuel Sim Wei Xuan" userId="ef0c3dc8-a5e4-49a4-a658-fa0f00c2d01f" providerId="ADAL" clId="{48A3873F-B2EB-4FBB-A7D0-B9AC1427642F}" dt="2021-11-20T16:39:45.354" v="14030" actId="1076"/>
          <ac:spMkLst>
            <pc:docMk/>
            <pc:sldMk cId="3932857682" sldId="271"/>
            <ac:spMk id="19" creationId="{91900734-C6DC-4AF1-BA72-7834E93B6CDA}"/>
          </ac:spMkLst>
        </pc:spChg>
        <pc:spChg chg="mod">
          <ac:chgData name="Student - Samuel Sim Wei Xuan" userId="ef0c3dc8-a5e4-49a4-a658-fa0f00c2d01f" providerId="ADAL" clId="{48A3873F-B2EB-4FBB-A7D0-B9AC1427642F}" dt="2021-11-11T09:01:01.242" v="3288"/>
          <ac:spMkLst>
            <pc:docMk/>
            <pc:sldMk cId="3932857682" sldId="271"/>
            <ac:spMk id="21" creationId="{324733AC-C6C2-4D53-BFA7-D64FE8432D89}"/>
          </ac:spMkLst>
        </pc:spChg>
        <pc:spChg chg="add mod">
          <ac:chgData name="Student - Samuel Sim Wei Xuan" userId="ef0c3dc8-a5e4-49a4-a658-fa0f00c2d01f" providerId="ADAL" clId="{48A3873F-B2EB-4FBB-A7D0-B9AC1427642F}" dt="2021-11-20T16:39:50.193" v="14031" actId="1076"/>
          <ac:spMkLst>
            <pc:docMk/>
            <pc:sldMk cId="3932857682" sldId="271"/>
            <ac:spMk id="25" creationId="{2EBB26A3-F8E6-49E0-80F0-CF0EC2A01060}"/>
          </ac:spMkLst>
        </pc:spChg>
        <pc:spChg chg="mod">
          <ac:chgData name="Student - Samuel Sim Wei Xuan" userId="ef0c3dc8-a5e4-49a4-a658-fa0f00c2d01f" providerId="ADAL" clId="{48A3873F-B2EB-4FBB-A7D0-B9AC1427642F}" dt="2021-11-21T13:54:31.574" v="16987" actId="20577"/>
          <ac:spMkLst>
            <pc:docMk/>
            <pc:sldMk cId="3932857682" sldId="271"/>
            <ac:spMk id="30" creationId="{C87AD45F-D88C-456F-AEE6-D857324A19D8}"/>
          </ac:spMkLst>
        </pc:spChg>
        <pc:picChg chg="del mod">
          <ac:chgData name="Student - Samuel Sim Wei Xuan" userId="ef0c3dc8-a5e4-49a4-a658-fa0f00c2d01f" providerId="ADAL" clId="{48A3873F-B2EB-4FBB-A7D0-B9AC1427642F}" dt="2021-11-18T10:20:00.432" v="11137" actId="478"/>
          <ac:picMkLst>
            <pc:docMk/>
            <pc:sldMk cId="3932857682" sldId="271"/>
            <ac:picMk id="7" creationId="{E7D25F13-7822-4606-B64D-A285DE6CA42F}"/>
          </ac:picMkLst>
        </pc:picChg>
        <pc:picChg chg="del mod">
          <ac:chgData name="Student - Samuel Sim Wei Xuan" userId="ef0c3dc8-a5e4-49a4-a658-fa0f00c2d01f" providerId="ADAL" clId="{48A3873F-B2EB-4FBB-A7D0-B9AC1427642F}" dt="2021-11-18T10:20:00.432" v="11137" actId="478"/>
          <ac:picMkLst>
            <pc:docMk/>
            <pc:sldMk cId="3932857682" sldId="271"/>
            <ac:picMk id="11" creationId="{2870BC0F-C9A7-4EA0-9216-E5D7FE283F08}"/>
          </ac:picMkLst>
        </pc:picChg>
        <pc:picChg chg="add mod ord">
          <ac:chgData name="Student - Samuel Sim Wei Xuan" userId="ef0c3dc8-a5e4-49a4-a658-fa0f00c2d01f" providerId="ADAL" clId="{48A3873F-B2EB-4FBB-A7D0-B9AC1427642F}" dt="2021-11-20T16:39:41.583" v="14029" actId="14100"/>
          <ac:picMkLst>
            <pc:docMk/>
            <pc:sldMk cId="3932857682" sldId="271"/>
            <ac:picMk id="15" creationId="{0A46B671-0568-40AA-A611-2746F04397B5}"/>
          </ac:picMkLst>
        </pc:picChg>
        <pc:picChg chg="add del mod ord">
          <ac:chgData name="Student - Samuel Sim Wei Xuan" userId="ef0c3dc8-a5e4-49a4-a658-fa0f00c2d01f" providerId="ADAL" clId="{48A3873F-B2EB-4FBB-A7D0-B9AC1427642F}" dt="2021-11-20T17:01:18.440" v="14544" actId="478"/>
          <ac:picMkLst>
            <pc:docMk/>
            <pc:sldMk cId="3932857682" sldId="271"/>
            <ac:picMk id="16" creationId="{0647C790-53B3-42E5-9A20-4A2739CA7842}"/>
          </ac:picMkLst>
        </pc:picChg>
        <pc:picChg chg="add del mod ord">
          <ac:chgData name="Student - Samuel Sim Wei Xuan" userId="ef0c3dc8-a5e4-49a4-a658-fa0f00c2d01f" providerId="ADAL" clId="{48A3873F-B2EB-4FBB-A7D0-B9AC1427642F}" dt="2021-11-18T10:21:10.895" v="11157" actId="478"/>
          <ac:picMkLst>
            <pc:docMk/>
            <pc:sldMk cId="3932857682" sldId="271"/>
            <ac:picMk id="16" creationId="{06D322C4-FCA8-41E5-8838-C78B992BFE16}"/>
          </ac:picMkLst>
        </pc:picChg>
        <pc:picChg chg="add del mod ord">
          <ac:chgData name="Student - Samuel Sim Wei Xuan" userId="ef0c3dc8-a5e4-49a4-a658-fa0f00c2d01f" providerId="ADAL" clId="{48A3873F-B2EB-4FBB-A7D0-B9AC1427642F}" dt="2021-11-20T16:39:34.487" v="14026" actId="478"/>
          <ac:picMkLst>
            <pc:docMk/>
            <pc:sldMk cId="3932857682" sldId="271"/>
            <ac:picMk id="20" creationId="{D3956DC9-3EAA-4DDB-979B-E71E301C9132}"/>
          </ac:picMkLst>
        </pc:picChg>
        <pc:picChg chg="add mod ord">
          <ac:chgData name="Student - Samuel Sim Wei Xuan" userId="ef0c3dc8-a5e4-49a4-a658-fa0f00c2d01f" providerId="ADAL" clId="{48A3873F-B2EB-4FBB-A7D0-B9AC1427642F}" dt="2021-11-20T17:01:20.173" v="14546" actId="167"/>
          <ac:picMkLst>
            <pc:docMk/>
            <pc:sldMk cId="3932857682" sldId="271"/>
            <ac:picMk id="22" creationId="{6E4CCC2E-88AD-4921-941C-4737A51EB21F}"/>
          </ac:picMkLst>
        </pc:picChg>
        <pc:cxnChg chg="mod">
          <ac:chgData name="Student - Samuel Sim Wei Xuan" userId="ef0c3dc8-a5e4-49a4-a658-fa0f00c2d01f" providerId="ADAL" clId="{48A3873F-B2EB-4FBB-A7D0-B9AC1427642F}" dt="2021-11-20T16:39:50.193" v="14031" actId="1076"/>
          <ac:cxnSpMkLst>
            <pc:docMk/>
            <pc:sldMk cId="3932857682" sldId="271"/>
            <ac:cxnSpMk id="18" creationId="{732C6521-EE0E-49B4-9598-4F8A1AC7EDB1}"/>
          </ac:cxnSpMkLst>
        </pc:cxnChg>
      </pc:sldChg>
      <pc:sldChg chg="addSp delSp modSp add mod">
        <pc:chgData name="Student - Samuel Sim Wei Xuan" userId="ef0c3dc8-a5e4-49a4-a658-fa0f00c2d01f" providerId="ADAL" clId="{48A3873F-B2EB-4FBB-A7D0-B9AC1427642F}" dt="2021-11-21T13:55:21.446" v="16991" actId="20577"/>
        <pc:sldMkLst>
          <pc:docMk/>
          <pc:sldMk cId="2571779225" sldId="272"/>
        </pc:sldMkLst>
        <pc:spChg chg="mod">
          <ac:chgData name="Student - Samuel Sim Wei Xuan" userId="ef0c3dc8-a5e4-49a4-a658-fa0f00c2d01f" providerId="ADAL" clId="{48A3873F-B2EB-4FBB-A7D0-B9AC1427642F}" dt="2021-11-20T16:40:15.240" v="14036" actId="1076"/>
          <ac:spMkLst>
            <pc:docMk/>
            <pc:sldMk cId="2571779225" sldId="272"/>
            <ac:spMk id="17" creationId="{83173F71-8B85-4651-8772-7B4E2172E2A2}"/>
          </ac:spMkLst>
        </pc:spChg>
        <pc:spChg chg="mod">
          <ac:chgData name="Student - Samuel Sim Wei Xuan" userId="ef0c3dc8-a5e4-49a4-a658-fa0f00c2d01f" providerId="ADAL" clId="{48A3873F-B2EB-4FBB-A7D0-B9AC1427642F}" dt="2021-11-11T08:34:59.517" v="1592" actId="14100"/>
          <ac:spMkLst>
            <pc:docMk/>
            <pc:sldMk cId="2571779225" sldId="272"/>
            <ac:spMk id="19" creationId="{91900734-C6DC-4AF1-BA72-7834E93B6CDA}"/>
          </ac:spMkLst>
        </pc:spChg>
        <pc:spChg chg="mod">
          <ac:chgData name="Student - Samuel Sim Wei Xuan" userId="ef0c3dc8-a5e4-49a4-a658-fa0f00c2d01f" providerId="ADAL" clId="{48A3873F-B2EB-4FBB-A7D0-B9AC1427642F}" dt="2021-11-11T09:01:04.549" v="3289"/>
          <ac:spMkLst>
            <pc:docMk/>
            <pc:sldMk cId="2571779225" sldId="272"/>
            <ac:spMk id="21" creationId="{324733AC-C6C2-4D53-BFA7-D64FE8432D89}"/>
          </ac:spMkLst>
        </pc:spChg>
        <pc:spChg chg="mod">
          <ac:chgData name="Student - Samuel Sim Wei Xuan" userId="ef0c3dc8-a5e4-49a4-a658-fa0f00c2d01f" providerId="ADAL" clId="{48A3873F-B2EB-4FBB-A7D0-B9AC1427642F}" dt="2021-11-21T13:55:21.446" v="16991" actId="20577"/>
          <ac:spMkLst>
            <pc:docMk/>
            <pc:sldMk cId="2571779225" sldId="272"/>
            <ac:spMk id="30" creationId="{C87AD45F-D88C-456F-AEE6-D857324A19D8}"/>
          </ac:spMkLst>
        </pc:spChg>
        <pc:picChg chg="del">
          <ac:chgData name="Student - Samuel Sim Wei Xuan" userId="ef0c3dc8-a5e4-49a4-a658-fa0f00c2d01f" providerId="ADAL" clId="{48A3873F-B2EB-4FBB-A7D0-B9AC1427642F}" dt="2021-11-11T08:29:27.062" v="1479" actId="478"/>
          <ac:picMkLst>
            <pc:docMk/>
            <pc:sldMk cId="2571779225" sldId="272"/>
            <ac:picMk id="7" creationId="{E7D25F13-7822-4606-B64D-A285DE6CA42F}"/>
          </ac:picMkLst>
        </pc:picChg>
        <pc:picChg chg="add del mod ord">
          <ac:chgData name="Student - Samuel Sim Wei Xuan" userId="ef0c3dc8-a5e4-49a4-a658-fa0f00c2d01f" providerId="ADAL" clId="{48A3873F-B2EB-4FBB-A7D0-B9AC1427642F}" dt="2021-11-11T08:34:46.315" v="1587" actId="478"/>
          <ac:picMkLst>
            <pc:docMk/>
            <pc:sldMk cId="2571779225" sldId="272"/>
            <ac:picMk id="8" creationId="{647327EE-FA67-411E-A19D-6FCE9C29E525}"/>
          </ac:picMkLst>
        </pc:picChg>
        <pc:picChg chg="del">
          <ac:chgData name="Student - Samuel Sim Wei Xuan" userId="ef0c3dc8-a5e4-49a4-a658-fa0f00c2d01f" providerId="ADAL" clId="{48A3873F-B2EB-4FBB-A7D0-B9AC1427642F}" dt="2021-11-18T10:21:20.600" v="11160" actId="478"/>
          <ac:picMkLst>
            <pc:docMk/>
            <pc:sldMk cId="2571779225" sldId="272"/>
            <ac:picMk id="11" creationId="{2870BC0F-C9A7-4EA0-9216-E5D7FE283F08}"/>
          </ac:picMkLst>
        </pc:picChg>
        <pc:picChg chg="add mod ord">
          <ac:chgData name="Student - Samuel Sim Wei Xuan" userId="ef0c3dc8-a5e4-49a4-a658-fa0f00c2d01f" providerId="ADAL" clId="{48A3873F-B2EB-4FBB-A7D0-B9AC1427642F}" dt="2021-11-15T16:43:58.802" v="8222" actId="1076"/>
          <ac:picMkLst>
            <pc:docMk/>
            <pc:sldMk cId="2571779225" sldId="272"/>
            <ac:picMk id="13" creationId="{973B815B-C832-40FD-BBC8-5AF4A0ED4100}"/>
          </ac:picMkLst>
        </pc:picChg>
        <pc:picChg chg="add del mod ord">
          <ac:chgData name="Student - Samuel Sim Wei Xuan" userId="ef0c3dc8-a5e4-49a4-a658-fa0f00c2d01f" providerId="ADAL" clId="{48A3873F-B2EB-4FBB-A7D0-B9AC1427642F}" dt="2021-11-20T16:40:03.320" v="14033" actId="478"/>
          <ac:picMkLst>
            <pc:docMk/>
            <pc:sldMk cId="2571779225" sldId="272"/>
            <ac:picMk id="15" creationId="{79943D7C-D1D9-427A-B70D-2A2133D3246E}"/>
          </ac:picMkLst>
        </pc:picChg>
        <pc:picChg chg="add del mod ord">
          <ac:chgData name="Student - Samuel Sim Wei Xuan" userId="ef0c3dc8-a5e4-49a4-a658-fa0f00c2d01f" providerId="ADAL" clId="{48A3873F-B2EB-4FBB-A7D0-B9AC1427642F}" dt="2021-11-20T17:01:26.392" v="14547" actId="478"/>
          <ac:picMkLst>
            <pc:docMk/>
            <pc:sldMk cId="2571779225" sldId="272"/>
            <ac:picMk id="16" creationId="{88D63E7D-0D20-4681-9C5D-058073E8A80F}"/>
          </ac:picMkLst>
        </pc:picChg>
        <pc:picChg chg="add mod ord">
          <ac:chgData name="Student - Samuel Sim Wei Xuan" userId="ef0c3dc8-a5e4-49a4-a658-fa0f00c2d01f" providerId="ADAL" clId="{48A3873F-B2EB-4FBB-A7D0-B9AC1427642F}" dt="2021-11-20T17:01:28.149" v="14549" actId="167"/>
          <ac:picMkLst>
            <pc:docMk/>
            <pc:sldMk cId="2571779225" sldId="272"/>
            <ac:picMk id="20" creationId="{3D38CA4B-0E2A-46BF-B553-F52AF0FA4924}"/>
          </ac:picMkLst>
        </pc:picChg>
        <pc:cxnChg chg="mod">
          <ac:chgData name="Student - Samuel Sim Wei Xuan" userId="ef0c3dc8-a5e4-49a4-a658-fa0f00c2d01f" providerId="ADAL" clId="{48A3873F-B2EB-4FBB-A7D0-B9AC1427642F}" dt="2021-11-20T16:40:15.240" v="14036" actId="1076"/>
          <ac:cxnSpMkLst>
            <pc:docMk/>
            <pc:sldMk cId="2571779225" sldId="272"/>
            <ac:cxnSpMk id="18" creationId="{732C6521-EE0E-49B4-9598-4F8A1AC7EDB1}"/>
          </ac:cxnSpMkLst>
        </pc:cxnChg>
      </pc:sldChg>
      <pc:sldChg chg="addSp delSp modSp add mod">
        <pc:chgData name="Student - Samuel Sim Wei Xuan" userId="ef0c3dc8-a5e4-49a4-a658-fa0f00c2d01f" providerId="ADAL" clId="{48A3873F-B2EB-4FBB-A7D0-B9AC1427642F}" dt="2021-11-21T13:55:44.925" v="16993" actId="14100"/>
        <pc:sldMkLst>
          <pc:docMk/>
          <pc:sldMk cId="1265621640" sldId="273"/>
        </pc:sldMkLst>
        <pc:spChg chg="mod">
          <ac:chgData name="Student - Samuel Sim Wei Xuan" userId="ef0c3dc8-a5e4-49a4-a658-fa0f00c2d01f" providerId="ADAL" clId="{48A3873F-B2EB-4FBB-A7D0-B9AC1427642F}" dt="2021-11-21T13:55:44.925" v="16993" actId="14100"/>
          <ac:spMkLst>
            <pc:docMk/>
            <pc:sldMk cId="1265621640" sldId="273"/>
            <ac:spMk id="17" creationId="{83173F71-8B85-4651-8772-7B4E2172E2A2}"/>
          </ac:spMkLst>
        </pc:spChg>
        <pc:spChg chg="mod">
          <ac:chgData name="Student - Samuel Sim Wei Xuan" userId="ef0c3dc8-a5e4-49a4-a658-fa0f00c2d01f" providerId="ADAL" clId="{48A3873F-B2EB-4FBB-A7D0-B9AC1427642F}" dt="2021-11-11T08:36:15.911" v="1794" actId="14100"/>
          <ac:spMkLst>
            <pc:docMk/>
            <pc:sldMk cId="1265621640" sldId="273"/>
            <ac:spMk id="19" creationId="{91900734-C6DC-4AF1-BA72-7834E93B6CDA}"/>
          </ac:spMkLst>
        </pc:spChg>
        <pc:spChg chg="mod">
          <ac:chgData name="Student - Samuel Sim Wei Xuan" userId="ef0c3dc8-a5e4-49a4-a658-fa0f00c2d01f" providerId="ADAL" clId="{48A3873F-B2EB-4FBB-A7D0-B9AC1427642F}" dt="2021-11-11T09:01:07.821" v="3290"/>
          <ac:spMkLst>
            <pc:docMk/>
            <pc:sldMk cId="1265621640" sldId="273"/>
            <ac:spMk id="21" creationId="{324733AC-C6C2-4D53-BFA7-D64FE8432D89}"/>
          </ac:spMkLst>
        </pc:spChg>
        <pc:spChg chg="mod">
          <ac:chgData name="Student - Samuel Sim Wei Xuan" userId="ef0c3dc8-a5e4-49a4-a658-fa0f00c2d01f" providerId="ADAL" clId="{48A3873F-B2EB-4FBB-A7D0-B9AC1427642F}" dt="2021-11-11T08:36:35.341" v="1905" actId="20577"/>
          <ac:spMkLst>
            <pc:docMk/>
            <pc:sldMk cId="1265621640" sldId="273"/>
            <ac:spMk id="30" creationId="{C87AD45F-D88C-456F-AEE6-D857324A19D8}"/>
          </ac:spMkLst>
        </pc:spChg>
        <pc:picChg chg="del mod">
          <ac:chgData name="Student - Samuel Sim Wei Xuan" userId="ef0c3dc8-a5e4-49a4-a658-fa0f00c2d01f" providerId="ADAL" clId="{48A3873F-B2EB-4FBB-A7D0-B9AC1427642F}" dt="2021-11-18T10:22:19.224" v="11171" actId="478"/>
          <ac:picMkLst>
            <pc:docMk/>
            <pc:sldMk cId="1265621640" sldId="273"/>
            <ac:picMk id="11" creationId="{2870BC0F-C9A7-4EA0-9216-E5D7FE283F08}"/>
          </ac:picMkLst>
        </pc:picChg>
        <pc:picChg chg="mod">
          <ac:chgData name="Student - Samuel Sim Wei Xuan" userId="ef0c3dc8-a5e4-49a4-a658-fa0f00c2d01f" providerId="ADAL" clId="{48A3873F-B2EB-4FBB-A7D0-B9AC1427642F}" dt="2021-11-15T16:44:02.811" v="8223" actId="208"/>
          <ac:picMkLst>
            <pc:docMk/>
            <pc:sldMk cId="1265621640" sldId="273"/>
            <ac:picMk id="13" creationId="{973B815B-C832-40FD-BBC8-5AF4A0ED4100}"/>
          </ac:picMkLst>
        </pc:picChg>
        <pc:picChg chg="add del mod ord">
          <ac:chgData name="Student - Samuel Sim Wei Xuan" userId="ef0c3dc8-a5e4-49a4-a658-fa0f00c2d01f" providerId="ADAL" clId="{48A3873F-B2EB-4FBB-A7D0-B9AC1427642F}" dt="2021-11-20T16:40:18.792" v="14037" actId="478"/>
          <ac:picMkLst>
            <pc:docMk/>
            <pc:sldMk cId="1265621640" sldId="273"/>
            <ac:picMk id="15" creationId="{60DD653F-9BC8-4F3D-9EEE-9BF5803E4986}"/>
          </ac:picMkLst>
        </pc:picChg>
        <pc:picChg chg="add del mod ord">
          <ac:chgData name="Student - Samuel Sim Wei Xuan" userId="ef0c3dc8-a5e4-49a4-a658-fa0f00c2d01f" providerId="ADAL" clId="{48A3873F-B2EB-4FBB-A7D0-B9AC1427642F}" dt="2021-11-20T17:01:34.257" v="14551" actId="478"/>
          <ac:picMkLst>
            <pc:docMk/>
            <pc:sldMk cId="1265621640" sldId="273"/>
            <ac:picMk id="16" creationId="{BE2025DC-E062-4FE2-8A2F-0A333855263A}"/>
          </ac:picMkLst>
        </pc:picChg>
        <pc:picChg chg="add mod ord">
          <ac:chgData name="Student - Samuel Sim Wei Xuan" userId="ef0c3dc8-a5e4-49a4-a658-fa0f00c2d01f" providerId="ADAL" clId="{48A3873F-B2EB-4FBB-A7D0-B9AC1427642F}" dt="2021-11-20T17:01:36.217" v="14553" actId="167"/>
          <ac:picMkLst>
            <pc:docMk/>
            <pc:sldMk cId="1265621640" sldId="273"/>
            <ac:picMk id="20" creationId="{7F73CD40-4E4B-4536-8F85-80B2C6E48F02}"/>
          </ac:picMkLst>
        </pc:picChg>
        <pc:cxnChg chg="mod">
          <ac:chgData name="Student - Samuel Sim Wei Xuan" userId="ef0c3dc8-a5e4-49a4-a658-fa0f00c2d01f" providerId="ADAL" clId="{48A3873F-B2EB-4FBB-A7D0-B9AC1427642F}" dt="2021-11-21T13:55:44.925" v="16993" actId="14100"/>
          <ac:cxnSpMkLst>
            <pc:docMk/>
            <pc:sldMk cId="1265621640" sldId="273"/>
            <ac:cxnSpMk id="18" creationId="{732C6521-EE0E-49B4-9598-4F8A1AC7EDB1}"/>
          </ac:cxnSpMkLst>
        </pc:cxnChg>
      </pc:sldChg>
      <pc:sldChg chg="add del">
        <pc:chgData name="Student - Samuel Sim Wei Xuan" userId="ef0c3dc8-a5e4-49a4-a658-fa0f00c2d01f" providerId="ADAL" clId="{48A3873F-B2EB-4FBB-A7D0-B9AC1427642F}" dt="2021-11-11T09:00:23.111" v="3261" actId="47"/>
        <pc:sldMkLst>
          <pc:docMk/>
          <pc:sldMk cId="1172655460" sldId="274"/>
        </pc:sldMkLst>
      </pc:sldChg>
      <pc:sldChg chg="addSp delSp modSp add mod">
        <pc:chgData name="Student - Samuel Sim Wei Xuan" userId="ef0c3dc8-a5e4-49a4-a658-fa0f00c2d01f" providerId="ADAL" clId="{48A3873F-B2EB-4FBB-A7D0-B9AC1427642F}" dt="2021-11-21T13:51:13.471" v="16962" actId="20577"/>
        <pc:sldMkLst>
          <pc:docMk/>
          <pc:sldMk cId="1622114965" sldId="275"/>
        </pc:sldMkLst>
        <pc:spChg chg="mod">
          <ac:chgData name="Student - Samuel Sim Wei Xuan" userId="ef0c3dc8-a5e4-49a4-a658-fa0f00c2d01f" providerId="ADAL" clId="{48A3873F-B2EB-4FBB-A7D0-B9AC1427642F}" dt="2021-11-11T08:45:08.039" v="2011" actId="14100"/>
          <ac:spMkLst>
            <pc:docMk/>
            <pc:sldMk cId="1622114965" sldId="275"/>
            <ac:spMk id="17" creationId="{83173F71-8B85-4651-8772-7B4E2172E2A2}"/>
          </ac:spMkLst>
        </pc:spChg>
        <pc:spChg chg="del mod">
          <ac:chgData name="Student - Samuel Sim Wei Xuan" userId="ef0c3dc8-a5e4-49a4-a658-fa0f00c2d01f" providerId="ADAL" clId="{48A3873F-B2EB-4FBB-A7D0-B9AC1427642F}" dt="2021-11-11T08:45:24.156" v="2012" actId="478"/>
          <ac:spMkLst>
            <pc:docMk/>
            <pc:sldMk cId="1622114965" sldId="275"/>
            <ac:spMk id="19" creationId="{91900734-C6DC-4AF1-BA72-7834E93B6CDA}"/>
          </ac:spMkLst>
        </pc:spChg>
        <pc:spChg chg="mod">
          <ac:chgData name="Student - Samuel Sim Wei Xuan" userId="ef0c3dc8-a5e4-49a4-a658-fa0f00c2d01f" providerId="ADAL" clId="{48A3873F-B2EB-4FBB-A7D0-B9AC1427642F}" dt="2021-11-11T09:00:45.955" v="3283" actId="20577"/>
          <ac:spMkLst>
            <pc:docMk/>
            <pc:sldMk cId="1622114965" sldId="275"/>
            <ac:spMk id="21" creationId="{324733AC-C6C2-4D53-BFA7-D64FE8432D89}"/>
          </ac:spMkLst>
        </pc:spChg>
        <pc:spChg chg="mod">
          <ac:chgData name="Student - Samuel Sim Wei Xuan" userId="ef0c3dc8-a5e4-49a4-a658-fa0f00c2d01f" providerId="ADAL" clId="{48A3873F-B2EB-4FBB-A7D0-B9AC1427642F}" dt="2021-11-20T17:00:15.143" v="14515" actId="552"/>
          <ac:spMkLst>
            <pc:docMk/>
            <pc:sldMk cId="1622114965" sldId="275"/>
            <ac:spMk id="23" creationId="{D65F253B-401E-4175-8AB3-4440D668FCAF}"/>
          </ac:spMkLst>
        </pc:spChg>
        <pc:spChg chg="mod">
          <ac:chgData name="Student - Samuel Sim Wei Xuan" userId="ef0c3dc8-a5e4-49a4-a658-fa0f00c2d01f" providerId="ADAL" clId="{48A3873F-B2EB-4FBB-A7D0-B9AC1427642F}" dt="2021-11-21T13:51:13.471" v="16962" actId="20577"/>
          <ac:spMkLst>
            <pc:docMk/>
            <pc:sldMk cId="1622114965" sldId="275"/>
            <ac:spMk id="30" creationId="{C87AD45F-D88C-456F-AEE6-D857324A19D8}"/>
          </ac:spMkLst>
        </pc:spChg>
        <pc:picChg chg="add mod ord">
          <ac:chgData name="Student - Samuel Sim Wei Xuan" userId="ef0c3dc8-a5e4-49a4-a658-fa0f00c2d01f" providerId="ADAL" clId="{48A3873F-B2EB-4FBB-A7D0-B9AC1427642F}" dt="2021-11-20T17:00:15.143" v="14515" actId="552"/>
          <ac:picMkLst>
            <pc:docMk/>
            <pc:sldMk cId="1622114965" sldId="275"/>
            <ac:picMk id="7" creationId="{49AB35D1-27DA-4B97-9BB7-DEBB33A16B58}"/>
          </ac:picMkLst>
        </pc:picChg>
        <pc:picChg chg="del">
          <ac:chgData name="Student - Samuel Sim Wei Xuan" userId="ef0c3dc8-a5e4-49a4-a658-fa0f00c2d01f" providerId="ADAL" clId="{48A3873F-B2EB-4FBB-A7D0-B9AC1427642F}" dt="2021-11-11T08:39:38.222" v="1923" actId="478"/>
          <ac:picMkLst>
            <pc:docMk/>
            <pc:sldMk cId="1622114965" sldId="275"/>
            <ac:picMk id="11" creationId="{2870BC0F-C9A7-4EA0-9216-E5D7FE283F08}"/>
          </ac:picMkLst>
        </pc:picChg>
        <pc:picChg chg="del mod">
          <ac:chgData name="Student - Samuel Sim Wei Xuan" userId="ef0c3dc8-a5e4-49a4-a658-fa0f00c2d01f" providerId="ADAL" clId="{48A3873F-B2EB-4FBB-A7D0-B9AC1427642F}" dt="2021-11-11T08:40:02.937" v="1936" actId="478"/>
          <ac:picMkLst>
            <pc:docMk/>
            <pc:sldMk cId="1622114965" sldId="275"/>
            <ac:picMk id="14" creationId="{59A06D34-E033-4DD1-BD3D-B9511E3276C6}"/>
          </ac:picMkLst>
        </pc:picChg>
        <pc:cxnChg chg="del mod">
          <ac:chgData name="Student - Samuel Sim Wei Xuan" userId="ef0c3dc8-a5e4-49a4-a658-fa0f00c2d01f" providerId="ADAL" clId="{48A3873F-B2EB-4FBB-A7D0-B9AC1427642F}" dt="2021-11-11T08:45:24.788" v="2013" actId="478"/>
          <ac:cxnSpMkLst>
            <pc:docMk/>
            <pc:sldMk cId="1622114965" sldId="275"/>
            <ac:cxnSpMk id="18" creationId="{732C6521-EE0E-49B4-9598-4F8A1AC7EDB1}"/>
          </ac:cxnSpMkLst>
        </pc:cxnChg>
      </pc:sldChg>
      <pc:sldChg chg="addSp delSp modSp add mod">
        <pc:chgData name="Student - Samuel Sim Wei Xuan" userId="ef0c3dc8-a5e4-49a4-a658-fa0f00c2d01f" providerId="ADAL" clId="{48A3873F-B2EB-4FBB-A7D0-B9AC1427642F}" dt="2021-11-21T13:56:21.263" v="17029" actId="20577"/>
        <pc:sldMkLst>
          <pc:docMk/>
          <pc:sldMk cId="1526786656" sldId="276"/>
        </pc:sldMkLst>
        <pc:spChg chg="add mod">
          <ac:chgData name="Student - Samuel Sim Wei Xuan" userId="ef0c3dc8-a5e4-49a4-a658-fa0f00c2d01f" providerId="ADAL" clId="{48A3873F-B2EB-4FBB-A7D0-B9AC1427642F}" dt="2021-11-21T13:56:21.263" v="17029" actId="20577"/>
          <ac:spMkLst>
            <pc:docMk/>
            <pc:sldMk cId="1526786656" sldId="276"/>
            <ac:spMk id="14" creationId="{9B4F6400-AF88-4486-AC33-185F36362413}"/>
          </ac:spMkLst>
        </pc:spChg>
        <pc:spChg chg="mod">
          <ac:chgData name="Student - Samuel Sim Wei Xuan" userId="ef0c3dc8-a5e4-49a4-a658-fa0f00c2d01f" providerId="ADAL" clId="{48A3873F-B2EB-4FBB-A7D0-B9AC1427642F}" dt="2021-11-11T08:50:22.252" v="2272" actId="14100"/>
          <ac:spMkLst>
            <pc:docMk/>
            <pc:sldMk cId="1526786656" sldId="276"/>
            <ac:spMk id="17" creationId="{83173F71-8B85-4651-8772-7B4E2172E2A2}"/>
          </ac:spMkLst>
        </pc:spChg>
        <pc:spChg chg="mod">
          <ac:chgData name="Student - Samuel Sim Wei Xuan" userId="ef0c3dc8-a5e4-49a4-a658-fa0f00c2d01f" providerId="ADAL" clId="{48A3873F-B2EB-4FBB-A7D0-B9AC1427642F}" dt="2021-11-11T09:01:16.618" v="3310" actId="20577"/>
          <ac:spMkLst>
            <pc:docMk/>
            <pc:sldMk cId="1526786656" sldId="276"/>
            <ac:spMk id="21" creationId="{324733AC-C6C2-4D53-BFA7-D64FE8432D89}"/>
          </ac:spMkLst>
        </pc:spChg>
        <pc:spChg chg="mod">
          <ac:chgData name="Student - Samuel Sim Wei Xuan" userId="ef0c3dc8-a5e4-49a4-a658-fa0f00c2d01f" providerId="ADAL" clId="{48A3873F-B2EB-4FBB-A7D0-B9AC1427642F}" dt="2021-11-20T17:01:47.091" v="14563" actId="552"/>
          <ac:spMkLst>
            <pc:docMk/>
            <pc:sldMk cId="1526786656" sldId="276"/>
            <ac:spMk id="23" creationId="{D65F253B-401E-4175-8AB3-4440D668FCAF}"/>
          </ac:spMkLst>
        </pc:spChg>
        <pc:spChg chg="del mod">
          <ac:chgData name="Student - Samuel Sim Wei Xuan" userId="ef0c3dc8-a5e4-49a4-a658-fa0f00c2d01f" providerId="ADAL" clId="{48A3873F-B2EB-4FBB-A7D0-B9AC1427642F}" dt="2021-11-11T08:49:07.935" v="2262" actId="478"/>
          <ac:spMkLst>
            <pc:docMk/>
            <pc:sldMk cId="1526786656" sldId="276"/>
            <ac:spMk id="30" creationId="{C87AD45F-D88C-456F-AEE6-D857324A19D8}"/>
          </ac:spMkLst>
        </pc:spChg>
        <pc:picChg chg="del">
          <ac:chgData name="Student - Samuel Sim Wei Xuan" userId="ef0c3dc8-a5e4-49a4-a658-fa0f00c2d01f" providerId="ADAL" clId="{48A3873F-B2EB-4FBB-A7D0-B9AC1427642F}" dt="2021-11-11T08:48:15.916" v="2178" actId="478"/>
          <ac:picMkLst>
            <pc:docMk/>
            <pc:sldMk cId="1526786656" sldId="276"/>
            <ac:picMk id="7" creationId="{49AB35D1-27DA-4B97-9BB7-DEBB33A16B58}"/>
          </ac:picMkLst>
        </pc:picChg>
        <pc:picChg chg="add mod ord modCrop">
          <ac:chgData name="Student - Samuel Sim Wei Xuan" userId="ef0c3dc8-a5e4-49a4-a658-fa0f00c2d01f" providerId="ADAL" clId="{48A3873F-B2EB-4FBB-A7D0-B9AC1427642F}" dt="2021-11-20T17:01:47.091" v="14563" actId="552"/>
          <ac:picMkLst>
            <pc:docMk/>
            <pc:sldMk cId="1526786656" sldId="276"/>
            <ac:picMk id="8" creationId="{21176176-41EA-4E0B-89E7-17939038FD8B}"/>
          </ac:picMkLst>
        </pc:picChg>
      </pc:sldChg>
      <pc:sldChg chg="addSp delSp modSp add mod">
        <pc:chgData name="Student - Samuel Sim Wei Xuan" userId="ef0c3dc8-a5e4-49a4-a658-fa0f00c2d01f" providerId="ADAL" clId="{48A3873F-B2EB-4FBB-A7D0-B9AC1427642F}" dt="2021-11-21T13:56:55.159" v="17036" actId="20577"/>
        <pc:sldMkLst>
          <pc:docMk/>
          <pc:sldMk cId="2585275513" sldId="277"/>
        </pc:sldMkLst>
        <pc:spChg chg="add del mod ord">
          <ac:chgData name="Student - Samuel Sim Wei Xuan" userId="ef0c3dc8-a5e4-49a4-a658-fa0f00c2d01f" providerId="ADAL" clId="{48A3873F-B2EB-4FBB-A7D0-B9AC1427642F}" dt="2021-11-11T08:51:15.176" v="2284" actId="478"/>
          <ac:spMkLst>
            <pc:docMk/>
            <pc:sldMk cId="2585275513" sldId="277"/>
            <ac:spMk id="16" creationId="{0BBFBD9F-1765-4972-88C5-7ED64CAFF250}"/>
          </ac:spMkLst>
        </pc:spChg>
        <pc:spChg chg="mod">
          <ac:chgData name="Student - Samuel Sim Wei Xuan" userId="ef0c3dc8-a5e4-49a4-a658-fa0f00c2d01f" providerId="ADAL" clId="{48A3873F-B2EB-4FBB-A7D0-B9AC1427642F}" dt="2021-11-11T08:53:58.951" v="2801" actId="14100"/>
          <ac:spMkLst>
            <pc:docMk/>
            <pc:sldMk cId="2585275513" sldId="277"/>
            <ac:spMk id="17" creationId="{83173F71-8B85-4651-8772-7B4E2172E2A2}"/>
          </ac:spMkLst>
        </pc:spChg>
        <pc:spChg chg="mod">
          <ac:chgData name="Student - Samuel Sim Wei Xuan" userId="ef0c3dc8-a5e4-49a4-a658-fa0f00c2d01f" providerId="ADAL" clId="{48A3873F-B2EB-4FBB-A7D0-B9AC1427642F}" dt="2021-11-11T08:54:01.793" v="2802" actId="14100"/>
          <ac:spMkLst>
            <pc:docMk/>
            <pc:sldMk cId="2585275513" sldId="277"/>
            <ac:spMk id="19" creationId="{91900734-C6DC-4AF1-BA72-7834E93B6CDA}"/>
          </ac:spMkLst>
        </pc:spChg>
        <pc:spChg chg="mod">
          <ac:chgData name="Student - Samuel Sim Wei Xuan" userId="ef0c3dc8-a5e4-49a4-a658-fa0f00c2d01f" providerId="ADAL" clId="{48A3873F-B2EB-4FBB-A7D0-B9AC1427642F}" dt="2021-11-11T09:01:21.213" v="3311"/>
          <ac:spMkLst>
            <pc:docMk/>
            <pc:sldMk cId="2585275513" sldId="277"/>
            <ac:spMk id="21" creationId="{324733AC-C6C2-4D53-BFA7-D64FE8432D89}"/>
          </ac:spMkLst>
        </pc:spChg>
        <pc:spChg chg="mod">
          <ac:chgData name="Student - Samuel Sim Wei Xuan" userId="ef0c3dc8-a5e4-49a4-a658-fa0f00c2d01f" providerId="ADAL" clId="{48A3873F-B2EB-4FBB-A7D0-B9AC1427642F}" dt="2021-11-21T13:56:55.159" v="17036" actId="20577"/>
          <ac:spMkLst>
            <pc:docMk/>
            <pc:sldMk cId="2585275513" sldId="277"/>
            <ac:spMk id="30" creationId="{C87AD45F-D88C-456F-AEE6-D857324A19D8}"/>
          </ac:spMkLst>
        </pc:spChg>
        <pc:picChg chg="add mod ord">
          <ac:chgData name="Student - Samuel Sim Wei Xuan" userId="ef0c3dc8-a5e4-49a4-a658-fa0f00c2d01f" providerId="ADAL" clId="{48A3873F-B2EB-4FBB-A7D0-B9AC1427642F}" dt="2021-11-20T17:01:58.952" v="14567" actId="554"/>
          <ac:picMkLst>
            <pc:docMk/>
            <pc:sldMk cId="2585275513" sldId="277"/>
            <ac:picMk id="7" creationId="{7E8163D2-A2FA-4E22-A1C5-415BF2177AEF}"/>
          </ac:picMkLst>
        </pc:picChg>
        <pc:picChg chg="del">
          <ac:chgData name="Student - Samuel Sim Wei Xuan" userId="ef0c3dc8-a5e4-49a4-a658-fa0f00c2d01f" providerId="ADAL" clId="{48A3873F-B2EB-4FBB-A7D0-B9AC1427642F}" dt="2021-11-11T08:50:32.986" v="2274" actId="478"/>
          <ac:picMkLst>
            <pc:docMk/>
            <pc:sldMk cId="2585275513" sldId="277"/>
            <ac:picMk id="11" creationId="{2870BC0F-C9A7-4EA0-9216-E5D7FE283F08}"/>
          </ac:picMkLst>
        </pc:picChg>
        <pc:picChg chg="del">
          <ac:chgData name="Student - Samuel Sim Wei Xuan" userId="ef0c3dc8-a5e4-49a4-a658-fa0f00c2d01f" providerId="ADAL" clId="{48A3873F-B2EB-4FBB-A7D0-B9AC1427642F}" dt="2021-11-11T08:50:59.793" v="2277" actId="478"/>
          <ac:picMkLst>
            <pc:docMk/>
            <pc:sldMk cId="2585275513" sldId="277"/>
            <ac:picMk id="14" creationId="{59A06D34-E033-4DD1-BD3D-B9511E3276C6}"/>
          </ac:picMkLst>
        </pc:picChg>
        <pc:picChg chg="add del mod ord">
          <ac:chgData name="Student - Samuel Sim Wei Xuan" userId="ef0c3dc8-a5e4-49a4-a658-fa0f00c2d01f" providerId="ADAL" clId="{48A3873F-B2EB-4FBB-A7D0-B9AC1427642F}" dt="2021-11-20T17:01:55.785" v="14564" actId="478"/>
          <ac:picMkLst>
            <pc:docMk/>
            <pc:sldMk cId="2585275513" sldId="277"/>
            <ac:picMk id="15" creationId="{9492EF4E-6017-4A6D-917F-86771D101E4C}"/>
          </ac:picMkLst>
        </pc:picChg>
        <pc:picChg chg="add mod ord">
          <ac:chgData name="Student - Samuel Sim Wei Xuan" userId="ef0c3dc8-a5e4-49a4-a658-fa0f00c2d01f" providerId="ADAL" clId="{48A3873F-B2EB-4FBB-A7D0-B9AC1427642F}" dt="2021-11-20T17:01:58.952" v="14567" actId="554"/>
          <ac:picMkLst>
            <pc:docMk/>
            <pc:sldMk cId="2585275513" sldId="277"/>
            <ac:picMk id="16" creationId="{5DAB46DF-CCB3-4DD1-85C8-2ABDC5D1FF76}"/>
          </ac:picMkLst>
        </pc:picChg>
        <pc:cxnChg chg="mod">
          <ac:chgData name="Student - Samuel Sim Wei Xuan" userId="ef0c3dc8-a5e4-49a4-a658-fa0f00c2d01f" providerId="ADAL" clId="{48A3873F-B2EB-4FBB-A7D0-B9AC1427642F}" dt="2021-11-11T08:54:01.793" v="2802" actId="14100"/>
          <ac:cxnSpMkLst>
            <pc:docMk/>
            <pc:sldMk cId="2585275513" sldId="277"/>
            <ac:cxnSpMk id="18" creationId="{732C6521-EE0E-49B4-9598-4F8A1AC7EDB1}"/>
          </ac:cxnSpMkLst>
        </pc:cxnChg>
      </pc:sldChg>
      <pc:sldChg chg="add del">
        <pc:chgData name="Student - Samuel Sim Wei Xuan" userId="ef0c3dc8-a5e4-49a4-a658-fa0f00c2d01f" providerId="ADAL" clId="{48A3873F-B2EB-4FBB-A7D0-B9AC1427642F}" dt="2021-11-11T08:59:54.234" v="3255" actId="47"/>
        <pc:sldMkLst>
          <pc:docMk/>
          <pc:sldMk cId="1811761550" sldId="278"/>
        </pc:sldMkLst>
      </pc:sldChg>
      <pc:sldChg chg="add del">
        <pc:chgData name="Student - Samuel Sim Wei Xuan" userId="ef0c3dc8-a5e4-49a4-a658-fa0f00c2d01f" providerId="ADAL" clId="{48A3873F-B2EB-4FBB-A7D0-B9AC1427642F}" dt="2021-11-11T08:59:56.700" v="3256" actId="47"/>
        <pc:sldMkLst>
          <pc:docMk/>
          <pc:sldMk cId="3483797214" sldId="279"/>
        </pc:sldMkLst>
      </pc:sldChg>
      <pc:sldChg chg="add del">
        <pc:chgData name="Student - Samuel Sim Wei Xuan" userId="ef0c3dc8-a5e4-49a4-a658-fa0f00c2d01f" providerId="ADAL" clId="{48A3873F-B2EB-4FBB-A7D0-B9AC1427642F}" dt="2021-11-11T08:59:57.552" v="3257" actId="47"/>
        <pc:sldMkLst>
          <pc:docMk/>
          <pc:sldMk cId="3679097786" sldId="280"/>
        </pc:sldMkLst>
      </pc:sldChg>
      <pc:sldChg chg="add del">
        <pc:chgData name="Student - Samuel Sim Wei Xuan" userId="ef0c3dc8-a5e4-49a4-a658-fa0f00c2d01f" providerId="ADAL" clId="{48A3873F-B2EB-4FBB-A7D0-B9AC1427642F}" dt="2021-11-11T08:59:58.636" v="3258" actId="47"/>
        <pc:sldMkLst>
          <pc:docMk/>
          <pc:sldMk cId="944210965" sldId="281"/>
        </pc:sldMkLst>
      </pc:sldChg>
      <pc:sldChg chg="add del">
        <pc:chgData name="Student - Samuel Sim Wei Xuan" userId="ef0c3dc8-a5e4-49a4-a658-fa0f00c2d01f" providerId="ADAL" clId="{48A3873F-B2EB-4FBB-A7D0-B9AC1427642F}" dt="2021-11-11T08:59:59.279" v="3259" actId="47"/>
        <pc:sldMkLst>
          <pc:docMk/>
          <pc:sldMk cId="2538165475" sldId="282"/>
        </pc:sldMkLst>
      </pc:sldChg>
      <pc:sldChg chg="add del">
        <pc:chgData name="Student - Samuel Sim Wei Xuan" userId="ef0c3dc8-a5e4-49a4-a658-fa0f00c2d01f" providerId="ADAL" clId="{48A3873F-B2EB-4FBB-A7D0-B9AC1427642F}" dt="2021-11-11T09:00:07.100" v="3260" actId="47"/>
        <pc:sldMkLst>
          <pc:docMk/>
          <pc:sldMk cId="284696020" sldId="283"/>
        </pc:sldMkLst>
      </pc:sldChg>
      <pc:sldChg chg="modSp add del mod">
        <pc:chgData name="Student - Samuel Sim Wei Xuan" userId="ef0c3dc8-a5e4-49a4-a658-fa0f00c2d01f" providerId="ADAL" clId="{48A3873F-B2EB-4FBB-A7D0-B9AC1427642F}" dt="2021-11-11T09:01:37.384" v="3316" actId="47"/>
        <pc:sldMkLst>
          <pc:docMk/>
          <pc:sldMk cId="4252448848" sldId="284"/>
        </pc:sldMkLst>
        <pc:spChg chg="mod">
          <ac:chgData name="Student - Samuel Sim Wei Xuan" userId="ef0c3dc8-a5e4-49a4-a658-fa0f00c2d01f" providerId="ADAL" clId="{48A3873F-B2EB-4FBB-A7D0-B9AC1427642F}" dt="2021-11-11T09:01:33.344" v="3315"/>
          <ac:spMkLst>
            <pc:docMk/>
            <pc:sldMk cId="4252448848" sldId="284"/>
            <ac:spMk id="21" creationId="{324733AC-C6C2-4D53-BFA7-D64FE8432D89}"/>
          </ac:spMkLst>
        </pc:spChg>
      </pc:sldChg>
      <pc:sldChg chg="addSp delSp modSp add mod ord">
        <pc:chgData name="Student - Samuel Sim Wei Xuan" userId="ef0c3dc8-a5e4-49a4-a658-fa0f00c2d01f" providerId="ADAL" clId="{48A3873F-B2EB-4FBB-A7D0-B9AC1427642F}" dt="2021-11-21T13:57:26.311" v="17053" actId="20577"/>
        <pc:sldMkLst>
          <pc:docMk/>
          <pc:sldMk cId="1558628698" sldId="285"/>
        </pc:sldMkLst>
        <pc:spChg chg="mod">
          <ac:chgData name="Student - Samuel Sim Wei Xuan" userId="ef0c3dc8-a5e4-49a4-a658-fa0f00c2d01f" providerId="ADAL" clId="{48A3873F-B2EB-4FBB-A7D0-B9AC1427642F}" dt="2021-11-11T08:55:42.968" v="2965" actId="14100"/>
          <ac:spMkLst>
            <pc:docMk/>
            <pc:sldMk cId="1558628698" sldId="285"/>
            <ac:spMk id="17" creationId="{83173F71-8B85-4651-8772-7B4E2172E2A2}"/>
          </ac:spMkLst>
        </pc:spChg>
        <pc:spChg chg="mod">
          <ac:chgData name="Student - Samuel Sim Wei Xuan" userId="ef0c3dc8-a5e4-49a4-a658-fa0f00c2d01f" providerId="ADAL" clId="{48A3873F-B2EB-4FBB-A7D0-B9AC1427642F}" dt="2021-11-11T08:54:38.364" v="2807" actId="1076"/>
          <ac:spMkLst>
            <pc:docMk/>
            <pc:sldMk cId="1558628698" sldId="285"/>
            <ac:spMk id="19" creationId="{91900734-C6DC-4AF1-BA72-7834E93B6CDA}"/>
          </ac:spMkLst>
        </pc:spChg>
        <pc:spChg chg="mod">
          <ac:chgData name="Student - Samuel Sim Wei Xuan" userId="ef0c3dc8-a5e4-49a4-a658-fa0f00c2d01f" providerId="ADAL" clId="{48A3873F-B2EB-4FBB-A7D0-B9AC1427642F}" dt="2021-11-11T09:01:24.623" v="3312"/>
          <ac:spMkLst>
            <pc:docMk/>
            <pc:sldMk cId="1558628698" sldId="285"/>
            <ac:spMk id="21" creationId="{324733AC-C6C2-4D53-BFA7-D64FE8432D89}"/>
          </ac:spMkLst>
        </pc:spChg>
        <pc:spChg chg="mod">
          <ac:chgData name="Student - Samuel Sim Wei Xuan" userId="ef0c3dc8-a5e4-49a4-a658-fa0f00c2d01f" providerId="ADAL" clId="{48A3873F-B2EB-4FBB-A7D0-B9AC1427642F}" dt="2021-11-21T13:57:26.311" v="17053" actId="20577"/>
          <ac:spMkLst>
            <pc:docMk/>
            <pc:sldMk cId="1558628698" sldId="285"/>
            <ac:spMk id="30" creationId="{C87AD45F-D88C-456F-AEE6-D857324A19D8}"/>
          </ac:spMkLst>
        </pc:spChg>
        <pc:picChg chg="mod">
          <ac:chgData name="Student - Samuel Sim Wei Xuan" userId="ef0c3dc8-a5e4-49a4-a658-fa0f00c2d01f" providerId="ADAL" clId="{48A3873F-B2EB-4FBB-A7D0-B9AC1427642F}" dt="2021-11-11T10:17:11.090" v="4771" actId="554"/>
          <ac:picMkLst>
            <pc:docMk/>
            <pc:sldMk cId="1558628698" sldId="285"/>
            <ac:picMk id="7" creationId="{7E8163D2-A2FA-4E22-A1C5-415BF2177AEF}"/>
          </ac:picMkLst>
        </pc:picChg>
        <pc:picChg chg="del mod">
          <ac:chgData name="Student - Samuel Sim Wei Xuan" userId="ef0c3dc8-a5e4-49a4-a658-fa0f00c2d01f" providerId="ADAL" clId="{48A3873F-B2EB-4FBB-A7D0-B9AC1427642F}" dt="2021-11-20T17:02:02.705" v="14568" actId="478"/>
          <ac:picMkLst>
            <pc:docMk/>
            <pc:sldMk cId="1558628698" sldId="285"/>
            <ac:picMk id="15" creationId="{9492EF4E-6017-4A6D-917F-86771D101E4C}"/>
          </ac:picMkLst>
        </pc:picChg>
        <pc:picChg chg="add mod ord">
          <ac:chgData name="Student - Samuel Sim Wei Xuan" userId="ef0c3dc8-a5e4-49a4-a658-fa0f00c2d01f" providerId="ADAL" clId="{48A3873F-B2EB-4FBB-A7D0-B9AC1427642F}" dt="2021-11-20T17:02:04.758" v="14570" actId="167"/>
          <ac:picMkLst>
            <pc:docMk/>
            <pc:sldMk cId="1558628698" sldId="285"/>
            <ac:picMk id="16" creationId="{E57D37FB-1DB4-4D64-8AC0-3DD9C35AD629}"/>
          </ac:picMkLst>
        </pc:picChg>
        <pc:cxnChg chg="mod">
          <ac:chgData name="Student - Samuel Sim Wei Xuan" userId="ef0c3dc8-a5e4-49a4-a658-fa0f00c2d01f" providerId="ADAL" clId="{48A3873F-B2EB-4FBB-A7D0-B9AC1427642F}" dt="2021-11-11T08:55:42.968" v="2965" actId="14100"/>
          <ac:cxnSpMkLst>
            <pc:docMk/>
            <pc:sldMk cId="1558628698" sldId="285"/>
            <ac:cxnSpMk id="18" creationId="{732C6521-EE0E-49B4-9598-4F8A1AC7EDB1}"/>
          </ac:cxnSpMkLst>
        </pc:cxnChg>
      </pc:sldChg>
      <pc:sldChg chg="addSp delSp modSp add mod">
        <pc:chgData name="Student - Samuel Sim Wei Xuan" userId="ef0c3dc8-a5e4-49a4-a658-fa0f00c2d01f" providerId="ADAL" clId="{48A3873F-B2EB-4FBB-A7D0-B9AC1427642F}" dt="2021-11-21T13:57:50.879" v="17075" actId="20577"/>
        <pc:sldMkLst>
          <pc:docMk/>
          <pc:sldMk cId="1428744538" sldId="286"/>
        </pc:sldMkLst>
        <pc:spChg chg="mod">
          <ac:chgData name="Student - Samuel Sim Wei Xuan" userId="ef0c3dc8-a5e4-49a4-a658-fa0f00c2d01f" providerId="ADAL" clId="{48A3873F-B2EB-4FBB-A7D0-B9AC1427642F}" dt="2021-11-11T12:01:38.687" v="4846" actId="1076"/>
          <ac:spMkLst>
            <pc:docMk/>
            <pc:sldMk cId="1428744538" sldId="286"/>
            <ac:spMk id="17" creationId="{83173F71-8B85-4651-8772-7B4E2172E2A2}"/>
          </ac:spMkLst>
        </pc:spChg>
        <pc:spChg chg="mod">
          <ac:chgData name="Student - Samuel Sim Wei Xuan" userId="ef0c3dc8-a5e4-49a4-a658-fa0f00c2d01f" providerId="ADAL" clId="{48A3873F-B2EB-4FBB-A7D0-B9AC1427642F}" dt="2021-11-11T12:00:16.646" v="4838" actId="14100"/>
          <ac:spMkLst>
            <pc:docMk/>
            <pc:sldMk cId="1428744538" sldId="286"/>
            <ac:spMk id="19" creationId="{91900734-C6DC-4AF1-BA72-7834E93B6CDA}"/>
          </ac:spMkLst>
        </pc:spChg>
        <pc:spChg chg="mod">
          <ac:chgData name="Student - Samuel Sim Wei Xuan" userId="ef0c3dc8-a5e4-49a4-a658-fa0f00c2d01f" providerId="ADAL" clId="{48A3873F-B2EB-4FBB-A7D0-B9AC1427642F}" dt="2021-11-11T09:01:28.077" v="3313"/>
          <ac:spMkLst>
            <pc:docMk/>
            <pc:sldMk cId="1428744538" sldId="286"/>
            <ac:spMk id="21" creationId="{324733AC-C6C2-4D53-BFA7-D64FE8432D89}"/>
          </ac:spMkLst>
        </pc:spChg>
        <pc:spChg chg="mod">
          <ac:chgData name="Student - Samuel Sim Wei Xuan" userId="ef0c3dc8-a5e4-49a4-a658-fa0f00c2d01f" providerId="ADAL" clId="{48A3873F-B2EB-4FBB-A7D0-B9AC1427642F}" dt="2021-11-21T13:57:50.879" v="17075" actId="20577"/>
          <ac:spMkLst>
            <pc:docMk/>
            <pc:sldMk cId="1428744538" sldId="286"/>
            <ac:spMk id="30" creationId="{C87AD45F-D88C-456F-AEE6-D857324A19D8}"/>
          </ac:spMkLst>
        </pc:spChg>
        <pc:picChg chg="mod">
          <ac:chgData name="Student - Samuel Sim Wei Xuan" userId="ef0c3dc8-a5e4-49a4-a658-fa0f00c2d01f" providerId="ADAL" clId="{48A3873F-B2EB-4FBB-A7D0-B9AC1427642F}" dt="2021-11-11T10:17:07.911" v="4770" actId="554"/>
          <ac:picMkLst>
            <pc:docMk/>
            <pc:sldMk cId="1428744538" sldId="286"/>
            <ac:picMk id="7" creationId="{7E8163D2-A2FA-4E22-A1C5-415BF2177AEF}"/>
          </ac:picMkLst>
        </pc:picChg>
        <pc:picChg chg="del mod">
          <ac:chgData name="Student - Samuel Sim Wei Xuan" userId="ef0c3dc8-a5e4-49a4-a658-fa0f00c2d01f" providerId="ADAL" clId="{48A3873F-B2EB-4FBB-A7D0-B9AC1427642F}" dt="2021-11-20T17:02:07.289" v="14571" actId="478"/>
          <ac:picMkLst>
            <pc:docMk/>
            <pc:sldMk cId="1428744538" sldId="286"/>
            <ac:picMk id="15" creationId="{9492EF4E-6017-4A6D-917F-86771D101E4C}"/>
          </ac:picMkLst>
        </pc:picChg>
        <pc:picChg chg="add mod ord">
          <ac:chgData name="Student - Samuel Sim Wei Xuan" userId="ef0c3dc8-a5e4-49a4-a658-fa0f00c2d01f" providerId="ADAL" clId="{48A3873F-B2EB-4FBB-A7D0-B9AC1427642F}" dt="2021-11-20T17:02:09.576" v="14573" actId="167"/>
          <ac:picMkLst>
            <pc:docMk/>
            <pc:sldMk cId="1428744538" sldId="286"/>
            <ac:picMk id="16" creationId="{C33AE415-8446-4E52-B172-219D70E9E27E}"/>
          </ac:picMkLst>
        </pc:picChg>
        <pc:cxnChg chg="mod">
          <ac:chgData name="Student - Samuel Sim Wei Xuan" userId="ef0c3dc8-a5e4-49a4-a658-fa0f00c2d01f" providerId="ADAL" clId="{48A3873F-B2EB-4FBB-A7D0-B9AC1427642F}" dt="2021-11-11T12:01:38.687" v="4846" actId="1076"/>
          <ac:cxnSpMkLst>
            <pc:docMk/>
            <pc:sldMk cId="1428744538" sldId="286"/>
            <ac:cxnSpMk id="18" creationId="{732C6521-EE0E-49B4-9598-4F8A1AC7EDB1}"/>
          </ac:cxnSpMkLst>
        </pc:cxnChg>
      </pc:sldChg>
      <pc:sldChg chg="addSp delSp modSp add mod">
        <pc:chgData name="Student - Samuel Sim Wei Xuan" userId="ef0c3dc8-a5e4-49a4-a658-fa0f00c2d01f" providerId="ADAL" clId="{48A3873F-B2EB-4FBB-A7D0-B9AC1427642F}" dt="2021-11-21T13:58:06.128" v="17085" actId="20577"/>
        <pc:sldMkLst>
          <pc:docMk/>
          <pc:sldMk cId="3517040416" sldId="287"/>
        </pc:sldMkLst>
        <pc:spChg chg="add mod">
          <ac:chgData name="Student - Samuel Sim Wei Xuan" userId="ef0c3dc8-a5e4-49a4-a658-fa0f00c2d01f" providerId="ADAL" clId="{48A3873F-B2EB-4FBB-A7D0-B9AC1427642F}" dt="2021-11-21T13:58:06.128" v="17085" actId="20577"/>
          <ac:spMkLst>
            <pc:docMk/>
            <pc:sldMk cId="3517040416" sldId="287"/>
            <ac:spMk id="16" creationId="{31B1F5FC-0CB0-4F1A-9B90-9C12328FFE45}"/>
          </ac:spMkLst>
        </pc:spChg>
        <pc:spChg chg="mod">
          <ac:chgData name="Student - Samuel Sim Wei Xuan" userId="ef0c3dc8-a5e4-49a4-a658-fa0f00c2d01f" providerId="ADAL" clId="{48A3873F-B2EB-4FBB-A7D0-B9AC1427642F}" dt="2021-11-11T08:58:57.591" v="3247" actId="14100"/>
          <ac:spMkLst>
            <pc:docMk/>
            <pc:sldMk cId="3517040416" sldId="287"/>
            <ac:spMk id="17" creationId="{83173F71-8B85-4651-8772-7B4E2172E2A2}"/>
          </ac:spMkLst>
        </pc:spChg>
        <pc:spChg chg="mod">
          <ac:chgData name="Student - Samuel Sim Wei Xuan" userId="ef0c3dc8-a5e4-49a4-a658-fa0f00c2d01f" providerId="ADAL" clId="{48A3873F-B2EB-4FBB-A7D0-B9AC1427642F}" dt="2021-11-11T08:59:23.988" v="3251" actId="1076"/>
          <ac:spMkLst>
            <pc:docMk/>
            <pc:sldMk cId="3517040416" sldId="287"/>
            <ac:spMk id="19" creationId="{91900734-C6DC-4AF1-BA72-7834E93B6CDA}"/>
          </ac:spMkLst>
        </pc:spChg>
        <pc:spChg chg="mod">
          <ac:chgData name="Student - Samuel Sim Wei Xuan" userId="ef0c3dc8-a5e4-49a4-a658-fa0f00c2d01f" providerId="ADAL" clId="{48A3873F-B2EB-4FBB-A7D0-B9AC1427642F}" dt="2021-11-11T09:01:30.414" v="3314"/>
          <ac:spMkLst>
            <pc:docMk/>
            <pc:sldMk cId="3517040416" sldId="287"/>
            <ac:spMk id="21" creationId="{324733AC-C6C2-4D53-BFA7-D64FE8432D89}"/>
          </ac:spMkLst>
        </pc:spChg>
        <pc:spChg chg="del">
          <ac:chgData name="Student - Samuel Sim Wei Xuan" userId="ef0c3dc8-a5e4-49a4-a658-fa0f00c2d01f" providerId="ADAL" clId="{48A3873F-B2EB-4FBB-A7D0-B9AC1427642F}" dt="2021-11-11T08:58:21.264" v="3228" actId="478"/>
          <ac:spMkLst>
            <pc:docMk/>
            <pc:sldMk cId="3517040416" sldId="287"/>
            <ac:spMk id="30" creationId="{C87AD45F-D88C-456F-AEE6-D857324A19D8}"/>
          </ac:spMkLst>
        </pc:spChg>
        <pc:picChg chg="del">
          <ac:chgData name="Student - Samuel Sim Wei Xuan" userId="ef0c3dc8-a5e4-49a4-a658-fa0f00c2d01f" providerId="ADAL" clId="{48A3873F-B2EB-4FBB-A7D0-B9AC1427642F}" dt="2021-11-11T08:58:47.433" v="3243" actId="478"/>
          <ac:picMkLst>
            <pc:docMk/>
            <pc:sldMk cId="3517040416" sldId="287"/>
            <ac:picMk id="7" creationId="{7E8163D2-A2FA-4E22-A1C5-415BF2177AEF}"/>
          </ac:picMkLst>
        </pc:picChg>
        <pc:picChg chg="add mod ord">
          <ac:chgData name="Student - Samuel Sim Wei Xuan" userId="ef0c3dc8-a5e4-49a4-a658-fa0f00c2d01f" providerId="ADAL" clId="{48A3873F-B2EB-4FBB-A7D0-B9AC1427642F}" dt="2021-11-11T10:17:04.858" v="4769" actId="554"/>
          <ac:picMkLst>
            <pc:docMk/>
            <pc:sldMk cId="3517040416" sldId="287"/>
            <ac:picMk id="13" creationId="{968350D0-9DF7-4F0E-9D69-325A0CD7BC1C}"/>
          </ac:picMkLst>
        </pc:picChg>
        <pc:picChg chg="del mod">
          <ac:chgData name="Student - Samuel Sim Wei Xuan" userId="ef0c3dc8-a5e4-49a4-a658-fa0f00c2d01f" providerId="ADAL" clId="{48A3873F-B2EB-4FBB-A7D0-B9AC1427642F}" dt="2021-11-20T17:02:13.120" v="14574" actId="478"/>
          <ac:picMkLst>
            <pc:docMk/>
            <pc:sldMk cId="3517040416" sldId="287"/>
            <ac:picMk id="15" creationId="{9492EF4E-6017-4A6D-917F-86771D101E4C}"/>
          </ac:picMkLst>
        </pc:picChg>
        <pc:picChg chg="add mod ord">
          <ac:chgData name="Student - Samuel Sim Wei Xuan" userId="ef0c3dc8-a5e4-49a4-a658-fa0f00c2d01f" providerId="ADAL" clId="{48A3873F-B2EB-4FBB-A7D0-B9AC1427642F}" dt="2021-11-20T17:02:15.518" v="14576" actId="167"/>
          <ac:picMkLst>
            <pc:docMk/>
            <pc:sldMk cId="3517040416" sldId="287"/>
            <ac:picMk id="20" creationId="{ED4B7907-53F1-4AC0-A1C5-852E995D307B}"/>
          </ac:picMkLst>
        </pc:picChg>
        <pc:cxnChg chg="mod">
          <ac:chgData name="Student - Samuel Sim Wei Xuan" userId="ef0c3dc8-a5e4-49a4-a658-fa0f00c2d01f" providerId="ADAL" clId="{48A3873F-B2EB-4FBB-A7D0-B9AC1427642F}" dt="2021-11-11T08:59:23.988" v="3251" actId="1076"/>
          <ac:cxnSpMkLst>
            <pc:docMk/>
            <pc:sldMk cId="3517040416" sldId="287"/>
            <ac:cxnSpMk id="18" creationId="{732C6521-EE0E-49B4-9598-4F8A1AC7EDB1}"/>
          </ac:cxnSpMkLst>
        </pc:cxnChg>
      </pc:sldChg>
      <pc:sldChg chg="addSp delSp modSp add mod">
        <pc:chgData name="Student - Samuel Sim Wei Xuan" userId="ef0c3dc8-a5e4-49a4-a658-fa0f00c2d01f" providerId="ADAL" clId="{48A3873F-B2EB-4FBB-A7D0-B9AC1427642F}" dt="2021-11-11T10:17:01.498" v="4768" actId="554"/>
        <pc:sldMkLst>
          <pc:docMk/>
          <pc:sldMk cId="3728737494" sldId="288"/>
        </pc:sldMkLst>
        <pc:spChg chg="del">
          <ac:chgData name="Student - Samuel Sim Wei Xuan" userId="ef0c3dc8-a5e4-49a4-a658-fa0f00c2d01f" providerId="ADAL" clId="{48A3873F-B2EB-4FBB-A7D0-B9AC1427642F}" dt="2021-11-11T09:03:08.438" v="3338" actId="478"/>
          <ac:spMkLst>
            <pc:docMk/>
            <pc:sldMk cId="3728737494" sldId="288"/>
            <ac:spMk id="16" creationId="{31B1F5FC-0CB0-4F1A-9B90-9C12328FFE45}"/>
          </ac:spMkLst>
        </pc:spChg>
        <pc:spChg chg="mod">
          <ac:chgData name="Student - Samuel Sim Wei Xuan" userId="ef0c3dc8-a5e4-49a4-a658-fa0f00c2d01f" providerId="ADAL" clId="{48A3873F-B2EB-4FBB-A7D0-B9AC1427642F}" dt="2021-11-11T09:02:12.214" v="3329" actId="14100"/>
          <ac:spMkLst>
            <pc:docMk/>
            <pc:sldMk cId="3728737494" sldId="288"/>
            <ac:spMk id="17" creationId="{83173F71-8B85-4651-8772-7B4E2172E2A2}"/>
          </ac:spMkLst>
        </pc:spChg>
        <pc:spChg chg="mod">
          <ac:chgData name="Student - Samuel Sim Wei Xuan" userId="ef0c3dc8-a5e4-49a4-a658-fa0f00c2d01f" providerId="ADAL" clId="{48A3873F-B2EB-4FBB-A7D0-B9AC1427642F}" dt="2021-11-11T09:03:01.664" v="3335" actId="1076"/>
          <ac:spMkLst>
            <pc:docMk/>
            <pc:sldMk cId="3728737494" sldId="288"/>
            <ac:spMk id="19" creationId="{91900734-C6DC-4AF1-BA72-7834E93B6CDA}"/>
          </ac:spMkLst>
        </pc:spChg>
        <pc:spChg chg="add mod">
          <ac:chgData name="Student - Samuel Sim Wei Xuan" userId="ef0c3dc8-a5e4-49a4-a658-fa0f00c2d01f" providerId="ADAL" clId="{48A3873F-B2EB-4FBB-A7D0-B9AC1427642F}" dt="2021-11-11T09:03:44.475" v="3402" actId="14100"/>
          <ac:spMkLst>
            <pc:docMk/>
            <pc:sldMk cId="3728737494" sldId="288"/>
            <ac:spMk id="20" creationId="{6850881E-2DE6-4F14-8F99-B326AFFCF52C}"/>
          </ac:spMkLst>
        </pc:spChg>
        <pc:picChg chg="add mod ord">
          <ac:chgData name="Student - Samuel Sim Wei Xuan" userId="ef0c3dc8-a5e4-49a4-a658-fa0f00c2d01f" providerId="ADAL" clId="{48A3873F-B2EB-4FBB-A7D0-B9AC1427642F}" dt="2021-11-11T10:17:01.498" v="4768" actId="554"/>
          <ac:picMkLst>
            <pc:docMk/>
            <pc:sldMk cId="3728737494" sldId="288"/>
            <ac:picMk id="7" creationId="{4CB5AB11-1B9A-4CB8-B2CC-30B714A1BE6F}"/>
          </ac:picMkLst>
        </pc:picChg>
        <pc:picChg chg="del mod">
          <ac:chgData name="Student - Samuel Sim Wei Xuan" userId="ef0c3dc8-a5e4-49a4-a658-fa0f00c2d01f" providerId="ADAL" clId="{48A3873F-B2EB-4FBB-A7D0-B9AC1427642F}" dt="2021-11-11T09:02:44.259" v="3331" actId="478"/>
          <ac:picMkLst>
            <pc:docMk/>
            <pc:sldMk cId="3728737494" sldId="288"/>
            <ac:picMk id="13" creationId="{968350D0-9DF7-4F0E-9D69-325A0CD7BC1C}"/>
          </ac:picMkLst>
        </pc:picChg>
        <pc:picChg chg="del">
          <ac:chgData name="Student - Samuel Sim Wei Xuan" userId="ef0c3dc8-a5e4-49a4-a658-fa0f00c2d01f" providerId="ADAL" clId="{48A3873F-B2EB-4FBB-A7D0-B9AC1427642F}" dt="2021-11-11T09:01:54.518" v="3318" actId="478"/>
          <ac:picMkLst>
            <pc:docMk/>
            <pc:sldMk cId="3728737494" sldId="288"/>
            <ac:picMk id="15" creationId="{9492EF4E-6017-4A6D-917F-86771D101E4C}"/>
          </ac:picMkLst>
        </pc:picChg>
        <pc:picChg chg="add mod ord">
          <ac:chgData name="Student - Samuel Sim Wei Xuan" userId="ef0c3dc8-a5e4-49a4-a658-fa0f00c2d01f" providerId="ADAL" clId="{48A3873F-B2EB-4FBB-A7D0-B9AC1427642F}" dt="2021-11-11T10:17:01.498" v="4768" actId="554"/>
          <ac:picMkLst>
            <pc:docMk/>
            <pc:sldMk cId="3728737494" sldId="288"/>
            <ac:picMk id="22" creationId="{3312114B-7052-4B54-8BA5-79C25AF5A966}"/>
          </ac:picMkLst>
        </pc:picChg>
        <pc:cxnChg chg="mod">
          <ac:chgData name="Student - Samuel Sim Wei Xuan" userId="ef0c3dc8-a5e4-49a4-a658-fa0f00c2d01f" providerId="ADAL" clId="{48A3873F-B2EB-4FBB-A7D0-B9AC1427642F}" dt="2021-11-11T09:03:01.664" v="3335" actId="1076"/>
          <ac:cxnSpMkLst>
            <pc:docMk/>
            <pc:sldMk cId="3728737494" sldId="288"/>
            <ac:cxnSpMk id="18" creationId="{732C6521-EE0E-49B4-9598-4F8A1AC7EDB1}"/>
          </ac:cxnSpMkLst>
        </pc:cxnChg>
      </pc:sldChg>
      <pc:sldChg chg="add del">
        <pc:chgData name="Student - Samuel Sim Wei Xuan" userId="ef0c3dc8-a5e4-49a4-a658-fa0f00c2d01f" providerId="ADAL" clId="{48A3873F-B2EB-4FBB-A7D0-B9AC1427642F}" dt="2021-11-11T08:58:22.075" v="3230"/>
        <pc:sldMkLst>
          <pc:docMk/>
          <pc:sldMk cId="3787208042" sldId="288"/>
        </pc:sldMkLst>
      </pc:sldChg>
      <pc:sldChg chg="addSp delSp modSp add del mod">
        <pc:chgData name="Student - Samuel Sim Wei Xuan" userId="ef0c3dc8-a5e4-49a4-a658-fa0f00c2d01f" providerId="ADAL" clId="{48A3873F-B2EB-4FBB-A7D0-B9AC1427642F}" dt="2021-11-11T09:53:02.799" v="4488" actId="47"/>
        <pc:sldMkLst>
          <pc:docMk/>
          <pc:sldMk cId="3528852922" sldId="289"/>
        </pc:sldMkLst>
        <pc:spChg chg="del mod">
          <ac:chgData name="Student - Samuel Sim Wei Xuan" userId="ef0c3dc8-a5e4-49a4-a658-fa0f00c2d01f" providerId="ADAL" clId="{48A3873F-B2EB-4FBB-A7D0-B9AC1427642F}" dt="2021-11-11T09:49:46.657" v="4368" actId="478"/>
          <ac:spMkLst>
            <pc:docMk/>
            <pc:sldMk cId="3528852922" sldId="289"/>
            <ac:spMk id="11" creationId="{08F099F7-933A-48A4-8D26-8D82E25AA9B0}"/>
          </ac:spMkLst>
        </pc:spChg>
        <pc:spChg chg="add mod">
          <ac:chgData name="Student - Samuel Sim Wei Xuan" userId="ef0c3dc8-a5e4-49a4-a658-fa0f00c2d01f" providerId="ADAL" clId="{48A3873F-B2EB-4FBB-A7D0-B9AC1427642F}" dt="2021-11-11T09:49:44.129" v="4367" actId="14100"/>
          <ac:spMkLst>
            <pc:docMk/>
            <pc:sldMk cId="3528852922" sldId="289"/>
            <ac:spMk id="17" creationId="{614CDAFA-188A-40E9-B7EE-1AA171903A0F}"/>
          </ac:spMkLst>
        </pc:spChg>
        <pc:spChg chg="add del mod">
          <ac:chgData name="Student - Samuel Sim Wei Xuan" userId="ef0c3dc8-a5e4-49a4-a658-fa0f00c2d01f" providerId="ADAL" clId="{48A3873F-B2EB-4FBB-A7D0-B9AC1427642F}" dt="2021-11-11T09:49:48.096" v="4370" actId="478"/>
          <ac:spMkLst>
            <pc:docMk/>
            <pc:sldMk cId="3528852922" sldId="289"/>
            <ac:spMk id="19" creationId="{77A18F28-FD42-4CE7-ABD2-2E3D92E9D64B}"/>
          </ac:spMkLst>
        </pc:spChg>
        <pc:spChg chg="add mod">
          <ac:chgData name="Student - Samuel Sim Wei Xuan" userId="ef0c3dc8-a5e4-49a4-a658-fa0f00c2d01f" providerId="ADAL" clId="{48A3873F-B2EB-4FBB-A7D0-B9AC1427642F}" dt="2021-11-11T09:50:59.593" v="4434" actId="20577"/>
          <ac:spMkLst>
            <pc:docMk/>
            <pc:sldMk cId="3528852922" sldId="289"/>
            <ac:spMk id="24" creationId="{B073203B-3B1C-4426-A2E3-EA3A12814D73}"/>
          </ac:spMkLst>
        </pc:spChg>
        <pc:picChg chg="add del mod">
          <ac:chgData name="Student - Samuel Sim Wei Xuan" userId="ef0c3dc8-a5e4-49a4-a658-fa0f00c2d01f" providerId="ADAL" clId="{48A3873F-B2EB-4FBB-A7D0-B9AC1427642F}" dt="2021-11-11T09:23:55.816" v="4351" actId="478"/>
          <ac:picMkLst>
            <pc:docMk/>
            <pc:sldMk cId="3528852922" sldId="289"/>
            <ac:picMk id="7" creationId="{C241C3BE-F4BF-4193-91A3-4B885F574906}"/>
          </ac:picMkLst>
        </pc:picChg>
        <pc:picChg chg="add del mod">
          <ac:chgData name="Student - Samuel Sim Wei Xuan" userId="ef0c3dc8-a5e4-49a4-a658-fa0f00c2d01f" providerId="ADAL" clId="{48A3873F-B2EB-4FBB-A7D0-B9AC1427642F}" dt="2021-11-11T09:40:40.456" v="4357" actId="478"/>
          <ac:picMkLst>
            <pc:docMk/>
            <pc:sldMk cId="3528852922" sldId="289"/>
            <ac:picMk id="9" creationId="{6E08432E-B2B2-473E-8593-B2C177BD366E}"/>
          </ac:picMkLst>
        </pc:picChg>
        <pc:picChg chg="add mod">
          <ac:chgData name="Student - Samuel Sim Wei Xuan" userId="ef0c3dc8-a5e4-49a4-a658-fa0f00c2d01f" providerId="ADAL" clId="{48A3873F-B2EB-4FBB-A7D0-B9AC1427642F}" dt="2021-11-11T09:40:45.830" v="4360" actId="208"/>
          <ac:picMkLst>
            <pc:docMk/>
            <pc:sldMk cId="3528852922" sldId="289"/>
            <ac:picMk id="13" creationId="{38D6AED2-F171-4504-97B8-06A21CF0A0D9}"/>
          </ac:picMkLst>
        </pc:picChg>
        <pc:picChg chg="del">
          <ac:chgData name="Student - Samuel Sim Wei Xuan" userId="ef0c3dc8-a5e4-49a4-a658-fa0f00c2d01f" providerId="ADAL" clId="{48A3873F-B2EB-4FBB-A7D0-B9AC1427642F}" dt="2021-11-11T09:21:35.130" v="3953" actId="478"/>
          <ac:picMkLst>
            <pc:docMk/>
            <pc:sldMk cId="3528852922" sldId="289"/>
            <ac:picMk id="14" creationId="{F0C6BEB5-8AC1-4CA7-893A-E173BC55A2FF}"/>
          </ac:picMkLst>
        </pc:picChg>
        <pc:cxnChg chg="add del mod">
          <ac:chgData name="Student - Samuel Sim Wei Xuan" userId="ef0c3dc8-a5e4-49a4-a658-fa0f00c2d01f" providerId="ADAL" clId="{48A3873F-B2EB-4FBB-A7D0-B9AC1427642F}" dt="2021-11-11T09:49:48.850" v="4371" actId="478"/>
          <ac:cxnSpMkLst>
            <pc:docMk/>
            <pc:sldMk cId="3528852922" sldId="289"/>
            <ac:cxnSpMk id="18" creationId="{AEC95441-01EF-44E5-9E17-04DA272A87B9}"/>
          </ac:cxnSpMkLst>
        </pc:cxnChg>
      </pc:sldChg>
      <pc:sldChg chg="addSp delSp modSp add mod ord">
        <pc:chgData name="Student - Samuel Sim Wei Xuan" userId="ef0c3dc8-a5e4-49a4-a658-fa0f00c2d01f" providerId="ADAL" clId="{48A3873F-B2EB-4FBB-A7D0-B9AC1427642F}" dt="2021-11-21T14:00:36.870" v="17171" actId="14100"/>
        <pc:sldMkLst>
          <pc:docMk/>
          <pc:sldMk cId="3136845172" sldId="290"/>
        </pc:sldMkLst>
        <pc:spChg chg="del">
          <ac:chgData name="Student - Samuel Sim Wei Xuan" userId="ef0c3dc8-a5e4-49a4-a658-fa0f00c2d01f" providerId="ADAL" clId="{48A3873F-B2EB-4FBB-A7D0-B9AC1427642F}" dt="2021-11-11T09:51:24.808" v="4435" actId="478"/>
          <ac:spMkLst>
            <pc:docMk/>
            <pc:sldMk cId="3136845172" sldId="290"/>
            <ac:spMk id="11" creationId="{08F099F7-933A-48A4-8D26-8D82E25AA9B0}"/>
          </ac:spMkLst>
        </pc:spChg>
        <pc:spChg chg="add mod">
          <ac:chgData name="Student - Samuel Sim Wei Xuan" userId="ef0c3dc8-a5e4-49a4-a658-fa0f00c2d01f" providerId="ADAL" clId="{48A3873F-B2EB-4FBB-A7D0-B9AC1427642F}" dt="2021-11-21T14:00:36.870" v="17171" actId="14100"/>
          <ac:spMkLst>
            <pc:docMk/>
            <pc:sldMk cId="3136845172" sldId="290"/>
            <ac:spMk id="13" creationId="{BF4AF278-DB68-447A-A7BE-8C26EBFA5032}"/>
          </ac:spMkLst>
        </pc:spChg>
        <pc:spChg chg="add mod">
          <ac:chgData name="Student - Samuel Sim Wei Xuan" userId="ef0c3dc8-a5e4-49a4-a658-fa0f00c2d01f" providerId="ADAL" clId="{48A3873F-B2EB-4FBB-A7D0-B9AC1427642F}" dt="2021-11-20T16:42:57.286" v="14055" actId="554"/>
          <ac:spMkLst>
            <pc:docMk/>
            <pc:sldMk cId="3136845172" sldId="290"/>
            <ac:spMk id="14" creationId="{DA3ED940-1313-4279-BEA5-2030E54C0749}"/>
          </ac:spMkLst>
        </pc:spChg>
        <pc:picChg chg="del mod">
          <ac:chgData name="Student - Samuel Sim Wei Xuan" userId="ef0c3dc8-a5e4-49a4-a658-fa0f00c2d01f" providerId="ADAL" clId="{48A3873F-B2EB-4FBB-A7D0-B9AC1427642F}" dt="2021-11-20T16:42:32.320" v="14048" actId="478"/>
          <ac:picMkLst>
            <pc:docMk/>
            <pc:sldMk cId="3136845172" sldId="290"/>
            <ac:picMk id="7" creationId="{C241C3BE-F4BF-4193-91A3-4B885F574906}"/>
          </ac:picMkLst>
        </pc:picChg>
        <pc:picChg chg="add mod ord modCrop">
          <ac:chgData name="Student - Samuel Sim Wei Xuan" userId="ef0c3dc8-a5e4-49a4-a658-fa0f00c2d01f" providerId="ADAL" clId="{48A3873F-B2EB-4FBB-A7D0-B9AC1427642F}" dt="2021-11-20T16:43:00.720" v="14061" actId="1037"/>
          <ac:picMkLst>
            <pc:docMk/>
            <pc:sldMk cId="3136845172" sldId="290"/>
            <ac:picMk id="8" creationId="{F226DD3A-0FE9-45DB-8415-BB87452F4481}"/>
          </ac:picMkLst>
        </pc:picChg>
      </pc:sldChg>
      <pc:sldChg chg="addSp delSp modSp add del mod">
        <pc:chgData name="Student - Samuel Sim Wei Xuan" userId="ef0c3dc8-a5e4-49a4-a658-fa0f00c2d01f" providerId="ADAL" clId="{48A3873F-B2EB-4FBB-A7D0-B9AC1427642F}" dt="2021-11-11T12:05:17.051" v="5063" actId="47"/>
        <pc:sldMkLst>
          <pc:docMk/>
          <pc:sldMk cId="2872245813" sldId="291"/>
        </pc:sldMkLst>
        <pc:spChg chg="del">
          <ac:chgData name="Student - Samuel Sim Wei Xuan" userId="ef0c3dc8-a5e4-49a4-a658-fa0f00c2d01f" providerId="ADAL" clId="{48A3873F-B2EB-4FBB-A7D0-B9AC1427642F}" dt="2021-11-11T12:03:57.762" v="5057" actId="478"/>
          <ac:spMkLst>
            <pc:docMk/>
            <pc:sldMk cId="2872245813" sldId="291"/>
            <ac:spMk id="11" creationId="{08F099F7-933A-48A4-8D26-8D82E25AA9B0}"/>
          </ac:spMkLst>
        </pc:spChg>
        <pc:spChg chg="add mod">
          <ac:chgData name="Student - Samuel Sim Wei Xuan" userId="ef0c3dc8-a5e4-49a4-a658-fa0f00c2d01f" providerId="ADAL" clId="{48A3873F-B2EB-4FBB-A7D0-B9AC1427642F}" dt="2021-11-11T12:04:29.348" v="5061" actId="1076"/>
          <ac:spMkLst>
            <pc:docMk/>
            <pc:sldMk cId="2872245813" sldId="291"/>
            <ac:spMk id="13" creationId="{47D1DBD2-16FF-4C97-8A95-9ADDB681C8A2}"/>
          </ac:spMkLst>
        </pc:spChg>
        <pc:spChg chg="add mod">
          <ac:chgData name="Student - Samuel Sim Wei Xuan" userId="ef0c3dc8-a5e4-49a4-a658-fa0f00c2d01f" providerId="ADAL" clId="{48A3873F-B2EB-4FBB-A7D0-B9AC1427642F}" dt="2021-11-11T12:04:29.348" v="5061" actId="1076"/>
          <ac:spMkLst>
            <pc:docMk/>
            <pc:sldMk cId="2872245813" sldId="291"/>
            <ac:spMk id="14" creationId="{D3124FF4-0F65-4E0C-9753-1F047B635784}"/>
          </ac:spMkLst>
        </pc:spChg>
        <pc:picChg chg="add del">
          <ac:chgData name="Student - Samuel Sim Wei Xuan" userId="ef0c3dc8-a5e4-49a4-a658-fa0f00c2d01f" providerId="ADAL" clId="{48A3873F-B2EB-4FBB-A7D0-B9AC1427642F}" dt="2021-11-11T12:05:15.483" v="5062" actId="478"/>
          <ac:picMkLst>
            <pc:docMk/>
            <pc:sldMk cId="2872245813" sldId="291"/>
            <ac:picMk id="9" creationId="{6E08432E-B2B2-473E-8593-B2C177BD366E}"/>
          </ac:picMkLst>
        </pc:picChg>
        <pc:cxnChg chg="add mod">
          <ac:chgData name="Student - Samuel Sim Wei Xuan" userId="ef0c3dc8-a5e4-49a4-a658-fa0f00c2d01f" providerId="ADAL" clId="{48A3873F-B2EB-4FBB-A7D0-B9AC1427642F}" dt="2021-11-11T12:04:29.348" v="5061" actId="1076"/>
          <ac:cxnSpMkLst>
            <pc:docMk/>
            <pc:sldMk cId="2872245813" sldId="291"/>
            <ac:cxnSpMk id="15" creationId="{569D08D9-ACB7-47A3-8BC4-4EE5E1B9BE90}"/>
          </ac:cxnSpMkLst>
        </pc:cxnChg>
      </pc:sldChg>
      <pc:sldChg chg="addSp delSp modSp add mod">
        <pc:chgData name="Student - Samuel Sim Wei Xuan" userId="ef0c3dc8-a5e4-49a4-a658-fa0f00c2d01f" providerId="ADAL" clId="{48A3873F-B2EB-4FBB-A7D0-B9AC1427642F}" dt="2021-11-21T14:02:47.776" v="17250" actId="20577"/>
        <pc:sldMkLst>
          <pc:docMk/>
          <pc:sldMk cId="1774219362" sldId="292"/>
        </pc:sldMkLst>
        <pc:spChg chg="mod">
          <ac:chgData name="Student - Samuel Sim Wei Xuan" userId="ef0c3dc8-a5e4-49a4-a658-fa0f00c2d01f" providerId="ADAL" clId="{48A3873F-B2EB-4FBB-A7D0-B9AC1427642F}" dt="2021-11-20T16:43:22.081" v="14067" actId="1076"/>
          <ac:spMkLst>
            <pc:docMk/>
            <pc:sldMk cId="1774219362" sldId="292"/>
            <ac:spMk id="13" creationId="{BF4AF278-DB68-447A-A7BE-8C26EBFA5032}"/>
          </ac:spMkLst>
        </pc:spChg>
        <pc:spChg chg="mod">
          <ac:chgData name="Student - Samuel Sim Wei Xuan" userId="ef0c3dc8-a5e4-49a4-a658-fa0f00c2d01f" providerId="ADAL" clId="{48A3873F-B2EB-4FBB-A7D0-B9AC1427642F}" dt="2021-11-21T14:02:47.776" v="17250" actId="20577"/>
          <ac:spMkLst>
            <pc:docMk/>
            <pc:sldMk cId="1774219362" sldId="292"/>
            <ac:spMk id="14" creationId="{DA3ED940-1313-4279-BEA5-2030E54C0749}"/>
          </ac:spMkLst>
        </pc:spChg>
        <pc:spChg chg="add mod">
          <ac:chgData name="Student - Samuel Sim Wei Xuan" userId="ef0c3dc8-a5e4-49a4-a658-fa0f00c2d01f" providerId="ADAL" clId="{48A3873F-B2EB-4FBB-A7D0-B9AC1427642F}" dt="2021-11-11T11:58:37.838" v="4826" actId="1037"/>
          <ac:spMkLst>
            <pc:docMk/>
            <pc:sldMk cId="1774219362" sldId="292"/>
            <ac:spMk id="15" creationId="{F004C26C-CAC4-4C3E-A1B4-085800502D22}"/>
          </ac:spMkLst>
        </pc:spChg>
        <pc:picChg chg="del">
          <ac:chgData name="Student - Samuel Sim Wei Xuan" userId="ef0c3dc8-a5e4-49a4-a658-fa0f00c2d01f" providerId="ADAL" clId="{48A3873F-B2EB-4FBB-A7D0-B9AC1427642F}" dt="2021-11-20T16:43:11.992" v="14064" actId="478"/>
          <ac:picMkLst>
            <pc:docMk/>
            <pc:sldMk cId="1774219362" sldId="292"/>
            <ac:picMk id="7" creationId="{C241C3BE-F4BF-4193-91A3-4B885F574906}"/>
          </ac:picMkLst>
        </pc:picChg>
        <pc:picChg chg="add mod">
          <ac:chgData name="Student - Samuel Sim Wei Xuan" userId="ef0c3dc8-a5e4-49a4-a658-fa0f00c2d01f" providerId="ADAL" clId="{48A3873F-B2EB-4FBB-A7D0-B9AC1427642F}" dt="2021-11-11T11:58:37.838" v="4826" actId="1037"/>
          <ac:picMkLst>
            <pc:docMk/>
            <pc:sldMk cId="1774219362" sldId="292"/>
            <ac:picMk id="8" creationId="{B226FB5B-B45C-4132-B204-6456F3C33DBE}"/>
          </ac:picMkLst>
        </pc:picChg>
        <pc:picChg chg="add mod ord">
          <ac:chgData name="Student - Samuel Sim Wei Xuan" userId="ef0c3dc8-a5e4-49a4-a658-fa0f00c2d01f" providerId="ADAL" clId="{48A3873F-B2EB-4FBB-A7D0-B9AC1427642F}" dt="2021-11-20T16:43:14.901" v="14066" actId="167"/>
          <ac:picMkLst>
            <pc:docMk/>
            <pc:sldMk cId="1774219362" sldId="292"/>
            <ac:picMk id="17" creationId="{0918C829-CF02-4ABB-8D61-E1EC2EB7AF8F}"/>
          </ac:picMkLst>
        </pc:picChg>
        <pc:cxnChg chg="add mod">
          <ac:chgData name="Student - Samuel Sim Wei Xuan" userId="ef0c3dc8-a5e4-49a4-a658-fa0f00c2d01f" providerId="ADAL" clId="{48A3873F-B2EB-4FBB-A7D0-B9AC1427642F}" dt="2021-11-20T16:43:22.081" v="14067" actId="1076"/>
          <ac:cxnSpMkLst>
            <pc:docMk/>
            <pc:sldMk cId="1774219362" sldId="292"/>
            <ac:cxnSpMk id="16" creationId="{EE51DFD8-6E60-4627-8558-2D74490FE1F2}"/>
          </ac:cxnSpMkLst>
        </pc:cxnChg>
      </pc:sldChg>
      <pc:sldChg chg="add del ord">
        <pc:chgData name="Student - Samuel Sim Wei Xuan" userId="ef0c3dc8-a5e4-49a4-a658-fa0f00c2d01f" providerId="ADAL" clId="{48A3873F-B2EB-4FBB-A7D0-B9AC1427642F}" dt="2021-11-11T11:58:09.756" v="4778" actId="47"/>
        <pc:sldMkLst>
          <pc:docMk/>
          <pc:sldMk cId="939078713" sldId="293"/>
        </pc:sldMkLst>
      </pc:sldChg>
      <pc:sldChg chg="addSp delSp modSp add mod">
        <pc:chgData name="Student - Samuel Sim Wei Xuan" userId="ef0c3dc8-a5e4-49a4-a658-fa0f00c2d01f" providerId="ADAL" clId="{48A3873F-B2EB-4FBB-A7D0-B9AC1427642F}" dt="2021-11-21T14:03:30.513" v="17276" actId="14100"/>
        <pc:sldMkLst>
          <pc:docMk/>
          <pc:sldMk cId="3663355057" sldId="293"/>
        </pc:sldMkLst>
        <pc:spChg chg="mod">
          <ac:chgData name="Student - Samuel Sim Wei Xuan" userId="ef0c3dc8-a5e4-49a4-a658-fa0f00c2d01f" providerId="ADAL" clId="{48A3873F-B2EB-4FBB-A7D0-B9AC1427642F}" dt="2021-11-11T12:00:29.230" v="4840" actId="14100"/>
          <ac:spMkLst>
            <pc:docMk/>
            <pc:sldMk cId="3663355057" sldId="293"/>
            <ac:spMk id="13" creationId="{BF4AF278-DB68-447A-A7BE-8C26EBFA5032}"/>
          </ac:spMkLst>
        </pc:spChg>
        <pc:spChg chg="mod">
          <ac:chgData name="Student - Samuel Sim Wei Xuan" userId="ef0c3dc8-a5e4-49a4-a658-fa0f00c2d01f" providerId="ADAL" clId="{48A3873F-B2EB-4FBB-A7D0-B9AC1427642F}" dt="2021-11-21T14:03:30.513" v="17276" actId="14100"/>
          <ac:spMkLst>
            <pc:docMk/>
            <pc:sldMk cId="3663355057" sldId="293"/>
            <ac:spMk id="14" creationId="{DA3ED940-1313-4279-BEA5-2030E54C0749}"/>
          </ac:spMkLst>
        </pc:spChg>
        <pc:spChg chg="mod">
          <ac:chgData name="Student - Samuel Sim Wei Xuan" userId="ef0c3dc8-a5e4-49a4-a658-fa0f00c2d01f" providerId="ADAL" clId="{48A3873F-B2EB-4FBB-A7D0-B9AC1427642F}" dt="2021-11-11T11:59:07.961" v="4834" actId="1036"/>
          <ac:spMkLst>
            <pc:docMk/>
            <pc:sldMk cId="3663355057" sldId="293"/>
            <ac:spMk id="15" creationId="{F004C26C-CAC4-4C3E-A1B4-085800502D22}"/>
          </ac:spMkLst>
        </pc:spChg>
        <pc:picChg chg="del">
          <ac:chgData name="Student - Samuel Sim Wei Xuan" userId="ef0c3dc8-a5e4-49a4-a658-fa0f00c2d01f" providerId="ADAL" clId="{48A3873F-B2EB-4FBB-A7D0-B9AC1427642F}" dt="2021-11-20T16:43:28.704" v="14068" actId="478"/>
          <ac:picMkLst>
            <pc:docMk/>
            <pc:sldMk cId="3663355057" sldId="293"/>
            <ac:picMk id="7" creationId="{C241C3BE-F4BF-4193-91A3-4B885F574906}"/>
          </ac:picMkLst>
        </pc:picChg>
        <pc:picChg chg="add mod ord">
          <ac:chgData name="Student - Samuel Sim Wei Xuan" userId="ef0c3dc8-a5e4-49a4-a658-fa0f00c2d01f" providerId="ADAL" clId="{48A3873F-B2EB-4FBB-A7D0-B9AC1427642F}" dt="2021-11-20T16:43:31.557" v="14070" actId="167"/>
          <ac:picMkLst>
            <pc:docMk/>
            <pc:sldMk cId="3663355057" sldId="293"/>
            <ac:picMk id="17" creationId="{F1742ADD-A953-4BB7-A864-4CF26DFFD56E}"/>
          </ac:picMkLst>
        </pc:picChg>
        <pc:cxnChg chg="mod">
          <ac:chgData name="Student - Samuel Sim Wei Xuan" userId="ef0c3dc8-a5e4-49a4-a658-fa0f00c2d01f" providerId="ADAL" clId="{48A3873F-B2EB-4FBB-A7D0-B9AC1427642F}" dt="2021-11-11T12:00:29.230" v="4840" actId="14100"/>
          <ac:cxnSpMkLst>
            <pc:docMk/>
            <pc:sldMk cId="3663355057" sldId="293"/>
            <ac:cxnSpMk id="16" creationId="{EE51DFD8-6E60-4627-8558-2D74490FE1F2}"/>
          </ac:cxnSpMkLst>
        </pc:cxnChg>
      </pc:sldChg>
      <pc:sldChg chg="addSp delSp modSp add mod">
        <pc:chgData name="Student - Samuel Sim Wei Xuan" userId="ef0c3dc8-a5e4-49a4-a658-fa0f00c2d01f" providerId="ADAL" clId="{48A3873F-B2EB-4FBB-A7D0-B9AC1427642F}" dt="2021-11-21T14:04:42.022" v="17339" actId="14100"/>
        <pc:sldMkLst>
          <pc:docMk/>
          <pc:sldMk cId="4268021612" sldId="294"/>
        </pc:sldMkLst>
        <pc:spChg chg="mod">
          <ac:chgData name="Student - Samuel Sim Wei Xuan" userId="ef0c3dc8-a5e4-49a4-a658-fa0f00c2d01f" providerId="ADAL" clId="{48A3873F-B2EB-4FBB-A7D0-B9AC1427642F}" dt="2021-11-20T16:44:06.599" v="14075" actId="14100"/>
          <ac:spMkLst>
            <pc:docMk/>
            <pc:sldMk cId="4268021612" sldId="294"/>
            <ac:spMk id="13" creationId="{BF4AF278-DB68-447A-A7BE-8C26EBFA5032}"/>
          </ac:spMkLst>
        </pc:spChg>
        <pc:spChg chg="mod">
          <ac:chgData name="Student - Samuel Sim Wei Xuan" userId="ef0c3dc8-a5e4-49a4-a658-fa0f00c2d01f" providerId="ADAL" clId="{48A3873F-B2EB-4FBB-A7D0-B9AC1427642F}" dt="2021-11-21T14:04:42.022" v="17339" actId="14100"/>
          <ac:spMkLst>
            <pc:docMk/>
            <pc:sldMk cId="4268021612" sldId="294"/>
            <ac:spMk id="14" creationId="{DA3ED940-1313-4279-BEA5-2030E54C0749}"/>
          </ac:spMkLst>
        </pc:spChg>
        <pc:spChg chg="mod">
          <ac:chgData name="Student - Samuel Sim Wei Xuan" userId="ef0c3dc8-a5e4-49a4-a658-fa0f00c2d01f" providerId="ADAL" clId="{48A3873F-B2EB-4FBB-A7D0-B9AC1427642F}" dt="2021-11-12T14:33:06.510" v="7991" actId="14100"/>
          <ac:spMkLst>
            <pc:docMk/>
            <pc:sldMk cId="4268021612" sldId="294"/>
            <ac:spMk id="15" creationId="{F004C26C-CAC4-4C3E-A1B4-085800502D22}"/>
          </ac:spMkLst>
        </pc:spChg>
        <pc:picChg chg="del">
          <ac:chgData name="Student - Samuel Sim Wei Xuan" userId="ef0c3dc8-a5e4-49a4-a658-fa0f00c2d01f" providerId="ADAL" clId="{48A3873F-B2EB-4FBB-A7D0-B9AC1427642F}" dt="2021-11-20T16:43:59.089" v="14071" actId="478"/>
          <ac:picMkLst>
            <pc:docMk/>
            <pc:sldMk cId="4268021612" sldId="294"/>
            <ac:picMk id="7" creationId="{C241C3BE-F4BF-4193-91A3-4B885F574906}"/>
          </ac:picMkLst>
        </pc:picChg>
        <pc:picChg chg="add mod ord">
          <ac:chgData name="Student - Samuel Sim Wei Xuan" userId="ef0c3dc8-a5e4-49a4-a658-fa0f00c2d01f" providerId="ADAL" clId="{48A3873F-B2EB-4FBB-A7D0-B9AC1427642F}" dt="2021-11-20T16:44:00.877" v="14073" actId="167"/>
          <ac:picMkLst>
            <pc:docMk/>
            <pc:sldMk cId="4268021612" sldId="294"/>
            <ac:picMk id="17" creationId="{F76B81F4-65B7-410F-9A5A-8ED91D2DAFAF}"/>
          </ac:picMkLst>
        </pc:picChg>
        <pc:cxnChg chg="mod">
          <ac:chgData name="Student - Samuel Sim Wei Xuan" userId="ef0c3dc8-a5e4-49a4-a658-fa0f00c2d01f" providerId="ADAL" clId="{48A3873F-B2EB-4FBB-A7D0-B9AC1427642F}" dt="2021-11-20T16:44:06.599" v="14075" actId="14100"/>
          <ac:cxnSpMkLst>
            <pc:docMk/>
            <pc:sldMk cId="4268021612" sldId="294"/>
            <ac:cxnSpMk id="16" creationId="{EE51DFD8-6E60-4627-8558-2D74490FE1F2}"/>
          </ac:cxnSpMkLst>
        </pc:cxnChg>
      </pc:sldChg>
      <pc:sldChg chg="addSp delSp modSp add mod">
        <pc:chgData name="Student - Samuel Sim Wei Xuan" userId="ef0c3dc8-a5e4-49a4-a658-fa0f00c2d01f" providerId="ADAL" clId="{48A3873F-B2EB-4FBB-A7D0-B9AC1427642F}" dt="2021-11-20T16:44:36.316" v="14081" actId="13926"/>
        <pc:sldMkLst>
          <pc:docMk/>
          <pc:sldMk cId="1348255781" sldId="295"/>
        </pc:sldMkLst>
        <pc:spChg chg="mod">
          <ac:chgData name="Student - Samuel Sim Wei Xuan" userId="ef0c3dc8-a5e4-49a4-a658-fa0f00c2d01f" providerId="ADAL" clId="{48A3873F-B2EB-4FBB-A7D0-B9AC1427642F}" dt="2021-11-20T16:44:23.332" v="14079" actId="1076"/>
          <ac:spMkLst>
            <pc:docMk/>
            <pc:sldMk cId="1348255781" sldId="295"/>
            <ac:spMk id="13" creationId="{BF4AF278-DB68-447A-A7BE-8C26EBFA5032}"/>
          </ac:spMkLst>
        </pc:spChg>
        <pc:spChg chg="del mod">
          <ac:chgData name="Student - Samuel Sim Wei Xuan" userId="ef0c3dc8-a5e4-49a4-a658-fa0f00c2d01f" providerId="ADAL" clId="{48A3873F-B2EB-4FBB-A7D0-B9AC1427642F}" dt="2021-11-11T12:07:20.446" v="5250" actId="478"/>
          <ac:spMkLst>
            <pc:docMk/>
            <pc:sldMk cId="1348255781" sldId="295"/>
            <ac:spMk id="14" creationId="{DA3ED940-1313-4279-BEA5-2030E54C0749}"/>
          </ac:spMkLst>
        </pc:spChg>
        <pc:spChg chg="del">
          <ac:chgData name="Student - Samuel Sim Wei Xuan" userId="ef0c3dc8-a5e4-49a4-a658-fa0f00c2d01f" providerId="ADAL" clId="{48A3873F-B2EB-4FBB-A7D0-B9AC1427642F}" dt="2021-11-11T12:05:46.156" v="5077" actId="478"/>
          <ac:spMkLst>
            <pc:docMk/>
            <pc:sldMk cId="1348255781" sldId="295"/>
            <ac:spMk id="15" creationId="{F004C26C-CAC4-4C3E-A1B4-085800502D22}"/>
          </ac:spMkLst>
        </pc:spChg>
        <pc:spChg chg="add mod ord">
          <ac:chgData name="Student - Samuel Sim Wei Xuan" userId="ef0c3dc8-a5e4-49a4-a658-fa0f00c2d01f" providerId="ADAL" clId="{48A3873F-B2EB-4FBB-A7D0-B9AC1427642F}" dt="2021-11-15T16:44:22.647" v="8226" actId="1076"/>
          <ac:spMkLst>
            <pc:docMk/>
            <pc:sldMk cId="1348255781" sldId="295"/>
            <ac:spMk id="27" creationId="{9206EC1F-327C-4554-A8C7-E55002241333}"/>
          </ac:spMkLst>
        </pc:spChg>
        <pc:spChg chg="add mod">
          <ac:chgData name="Student - Samuel Sim Wei Xuan" userId="ef0c3dc8-a5e4-49a4-a658-fa0f00c2d01f" providerId="ADAL" clId="{48A3873F-B2EB-4FBB-A7D0-B9AC1427642F}" dt="2021-11-20T16:44:36.316" v="14081" actId="13926"/>
          <ac:spMkLst>
            <pc:docMk/>
            <pc:sldMk cId="1348255781" sldId="295"/>
            <ac:spMk id="28" creationId="{1FEDBDB4-76FC-4E30-9880-D9AFFDD51CA4}"/>
          </ac:spMkLst>
        </pc:spChg>
        <pc:picChg chg="del mod">
          <ac:chgData name="Student - Samuel Sim Wei Xuan" userId="ef0c3dc8-a5e4-49a4-a658-fa0f00c2d01f" providerId="ADAL" clId="{48A3873F-B2EB-4FBB-A7D0-B9AC1427642F}" dt="2021-11-20T16:44:17.240" v="14076" actId="478"/>
          <ac:picMkLst>
            <pc:docMk/>
            <pc:sldMk cId="1348255781" sldId="295"/>
            <ac:picMk id="7" creationId="{C241C3BE-F4BF-4193-91A3-4B885F574906}"/>
          </ac:picMkLst>
        </pc:picChg>
        <pc:picChg chg="del">
          <ac:chgData name="Student - Samuel Sim Wei Xuan" userId="ef0c3dc8-a5e4-49a4-a658-fa0f00c2d01f" providerId="ADAL" clId="{48A3873F-B2EB-4FBB-A7D0-B9AC1427642F}" dt="2021-11-11T12:05:45.400" v="5076" actId="478"/>
          <ac:picMkLst>
            <pc:docMk/>
            <pc:sldMk cId="1348255781" sldId="295"/>
            <ac:picMk id="8" creationId="{B226FB5B-B45C-4132-B204-6456F3C33DBE}"/>
          </ac:picMkLst>
        </pc:picChg>
        <pc:picChg chg="add mod ord">
          <ac:chgData name="Student - Samuel Sim Wei Xuan" userId="ef0c3dc8-a5e4-49a4-a658-fa0f00c2d01f" providerId="ADAL" clId="{48A3873F-B2EB-4FBB-A7D0-B9AC1427642F}" dt="2021-11-20T16:44:19.233" v="14078" actId="167"/>
          <ac:picMkLst>
            <pc:docMk/>
            <pc:sldMk cId="1348255781" sldId="295"/>
            <ac:picMk id="15" creationId="{8FE7FA6F-067D-40F1-8BE0-E8ED7420BF56}"/>
          </ac:picMkLst>
        </pc:picChg>
        <pc:picChg chg="add del mod">
          <ac:chgData name="Student - Samuel Sim Wei Xuan" userId="ef0c3dc8-a5e4-49a4-a658-fa0f00c2d01f" providerId="ADAL" clId="{48A3873F-B2EB-4FBB-A7D0-B9AC1427642F}" dt="2021-11-11T12:07:36.070" v="5251" actId="478"/>
          <ac:picMkLst>
            <pc:docMk/>
            <pc:sldMk cId="1348255781" sldId="295"/>
            <ac:picMk id="26" creationId="{5D1D4CED-B821-4A0E-A1DA-4700ECBDC7EE}"/>
          </ac:picMkLst>
        </pc:picChg>
        <pc:picChg chg="add mod modCrop">
          <ac:chgData name="Student - Samuel Sim Wei Xuan" userId="ef0c3dc8-a5e4-49a4-a658-fa0f00c2d01f" providerId="ADAL" clId="{48A3873F-B2EB-4FBB-A7D0-B9AC1427642F}" dt="2021-11-15T16:44:19.510" v="8225" actId="554"/>
          <ac:picMkLst>
            <pc:docMk/>
            <pc:sldMk cId="1348255781" sldId="295"/>
            <ac:picMk id="30" creationId="{A353DF46-105E-434D-B32E-3DB5843B174C}"/>
          </ac:picMkLst>
        </pc:picChg>
        <pc:cxnChg chg="del mod">
          <ac:chgData name="Student - Samuel Sim Wei Xuan" userId="ef0c3dc8-a5e4-49a4-a658-fa0f00c2d01f" providerId="ADAL" clId="{48A3873F-B2EB-4FBB-A7D0-B9AC1427642F}" dt="2021-11-11T12:05:46.960" v="5078" actId="478"/>
          <ac:cxnSpMkLst>
            <pc:docMk/>
            <pc:sldMk cId="1348255781" sldId="295"/>
            <ac:cxnSpMk id="16" creationId="{EE51DFD8-6E60-4627-8558-2D74490FE1F2}"/>
          </ac:cxnSpMkLst>
        </pc:cxnChg>
        <pc:cxnChg chg="add mod">
          <ac:chgData name="Student - Samuel Sim Wei Xuan" userId="ef0c3dc8-a5e4-49a4-a658-fa0f00c2d01f" providerId="ADAL" clId="{48A3873F-B2EB-4FBB-A7D0-B9AC1427642F}" dt="2021-11-20T16:44:23.332" v="14079" actId="1076"/>
          <ac:cxnSpMkLst>
            <pc:docMk/>
            <pc:sldMk cId="1348255781" sldId="295"/>
            <ac:cxnSpMk id="31" creationId="{BE993F2A-B41B-4F67-AFA9-7DD89FBBAF40}"/>
          </ac:cxnSpMkLst>
        </pc:cxnChg>
      </pc:sldChg>
      <pc:sldChg chg="addSp delSp modSp add mod">
        <pc:chgData name="Student - Samuel Sim Wei Xuan" userId="ef0c3dc8-a5e4-49a4-a658-fa0f00c2d01f" providerId="ADAL" clId="{48A3873F-B2EB-4FBB-A7D0-B9AC1427642F}" dt="2021-11-20T16:45:12.085" v="14091" actId="14100"/>
        <pc:sldMkLst>
          <pc:docMk/>
          <pc:sldMk cId="1789045704" sldId="296"/>
        </pc:sldMkLst>
        <pc:spChg chg="del">
          <ac:chgData name="Student - Samuel Sim Wei Xuan" userId="ef0c3dc8-a5e4-49a4-a658-fa0f00c2d01f" providerId="ADAL" clId="{48A3873F-B2EB-4FBB-A7D0-B9AC1427642F}" dt="2021-11-11T12:09:02.340" v="5269" actId="478"/>
          <ac:spMkLst>
            <pc:docMk/>
            <pc:sldMk cId="1789045704" sldId="296"/>
            <ac:spMk id="13" creationId="{BF4AF278-DB68-447A-A7BE-8C26EBFA5032}"/>
          </ac:spMkLst>
        </pc:spChg>
        <pc:spChg chg="add mod">
          <ac:chgData name="Student - Samuel Sim Wei Xuan" userId="ef0c3dc8-a5e4-49a4-a658-fa0f00c2d01f" providerId="ADAL" clId="{48A3873F-B2EB-4FBB-A7D0-B9AC1427642F}" dt="2021-11-20T16:45:12.085" v="14091" actId="14100"/>
          <ac:spMkLst>
            <pc:docMk/>
            <pc:sldMk cId="1789045704" sldId="296"/>
            <ac:spMk id="15" creationId="{5CCA58F9-97ED-4DF4-B251-7423FE68D44B}"/>
          </ac:spMkLst>
        </pc:spChg>
        <pc:spChg chg="add mod">
          <ac:chgData name="Student - Samuel Sim Wei Xuan" userId="ef0c3dc8-a5e4-49a4-a658-fa0f00c2d01f" providerId="ADAL" clId="{48A3873F-B2EB-4FBB-A7D0-B9AC1427642F}" dt="2021-11-18T10:26:28.782" v="11475" actId="14100"/>
          <ac:spMkLst>
            <pc:docMk/>
            <pc:sldMk cId="1789045704" sldId="296"/>
            <ac:spMk id="17" creationId="{DD7E9B4B-73FD-43BB-8191-99393F0F1B29}"/>
          </ac:spMkLst>
        </pc:spChg>
        <pc:spChg chg="add mod">
          <ac:chgData name="Student - Samuel Sim Wei Xuan" userId="ef0c3dc8-a5e4-49a4-a658-fa0f00c2d01f" providerId="ADAL" clId="{48A3873F-B2EB-4FBB-A7D0-B9AC1427642F}" dt="2021-11-18T10:26:55.714" v="11486" actId="14100"/>
          <ac:spMkLst>
            <pc:docMk/>
            <pc:sldMk cId="1789045704" sldId="296"/>
            <ac:spMk id="18" creationId="{85493AFE-8006-4431-810A-9C60968ADE91}"/>
          </ac:spMkLst>
        </pc:spChg>
        <pc:spChg chg="add mod">
          <ac:chgData name="Student - Samuel Sim Wei Xuan" userId="ef0c3dc8-a5e4-49a4-a658-fa0f00c2d01f" providerId="ADAL" clId="{48A3873F-B2EB-4FBB-A7D0-B9AC1427642F}" dt="2021-11-18T10:26:16.436" v="11470" actId="1076"/>
          <ac:spMkLst>
            <pc:docMk/>
            <pc:sldMk cId="1789045704" sldId="296"/>
            <ac:spMk id="19" creationId="{45AF0967-DB5B-4FA6-B1B8-88FCCBA6B81F}"/>
          </ac:spMkLst>
        </pc:spChg>
        <pc:spChg chg="del">
          <ac:chgData name="Student - Samuel Sim Wei Xuan" userId="ef0c3dc8-a5e4-49a4-a658-fa0f00c2d01f" providerId="ADAL" clId="{48A3873F-B2EB-4FBB-A7D0-B9AC1427642F}" dt="2021-11-11T12:09:04.398" v="5271" actId="478"/>
          <ac:spMkLst>
            <pc:docMk/>
            <pc:sldMk cId="1789045704" sldId="296"/>
            <ac:spMk id="27" creationId="{9206EC1F-327C-4554-A8C7-E55002241333}"/>
          </ac:spMkLst>
        </pc:spChg>
        <pc:spChg chg="del">
          <ac:chgData name="Student - Samuel Sim Wei Xuan" userId="ef0c3dc8-a5e4-49a4-a658-fa0f00c2d01f" providerId="ADAL" clId="{48A3873F-B2EB-4FBB-A7D0-B9AC1427642F}" dt="2021-11-11T12:09:14.483" v="5274" actId="478"/>
          <ac:spMkLst>
            <pc:docMk/>
            <pc:sldMk cId="1789045704" sldId="296"/>
            <ac:spMk id="28" creationId="{1FEDBDB4-76FC-4E30-9880-D9AFFDD51CA4}"/>
          </ac:spMkLst>
        </pc:spChg>
        <pc:picChg chg="del mod">
          <ac:chgData name="Student - Samuel Sim Wei Xuan" userId="ef0c3dc8-a5e4-49a4-a658-fa0f00c2d01f" providerId="ADAL" clId="{48A3873F-B2EB-4FBB-A7D0-B9AC1427642F}" dt="2021-11-20T16:44:52.016" v="14082" actId="478"/>
          <ac:picMkLst>
            <pc:docMk/>
            <pc:sldMk cId="1789045704" sldId="296"/>
            <ac:picMk id="7" creationId="{C241C3BE-F4BF-4193-91A3-4B885F574906}"/>
          </ac:picMkLst>
        </pc:picChg>
        <pc:picChg chg="add mod ord">
          <ac:chgData name="Student - Samuel Sim Wei Xuan" userId="ef0c3dc8-a5e4-49a4-a658-fa0f00c2d01f" providerId="ADAL" clId="{48A3873F-B2EB-4FBB-A7D0-B9AC1427642F}" dt="2021-11-18T10:26:24.186" v="11474" actId="554"/>
          <ac:picMkLst>
            <pc:docMk/>
            <pc:sldMk cId="1789045704" sldId="296"/>
            <ac:picMk id="8" creationId="{EF61A674-94D0-429C-A969-8B26C5361E59}"/>
          </ac:picMkLst>
        </pc:picChg>
        <pc:picChg chg="add del mod ord">
          <ac:chgData name="Student - Samuel Sim Wei Xuan" userId="ef0c3dc8-a5e4-49a4-a658-fa0f00c2d01f" providerId="ADAL" clId="{48A3873F-B2EB-4FBB-A7D0-B9AC1427642F}" dt="2021-11-18T10:25:56.673" v="11462" actId="478"/>
          <ac:picMkLst>
            <pc:docMk/>
            <pc:sldMk cId="1789045704" sldId="296"/>
            <ac:picMk id="10" creationId="{EFBDBFC3-F53B-4A6E-9A39-3F57E355128F}"/>
          </ac:picMkLst>
        </pc:picChg>
        <pc:picChg chg="add mod ord">
          <ac:chgData name="Student - Samuel Sim Wei Xuan" userId="ef0c3dc8-a5e4-49a4-a658-fa0f00c2d01f" providerId="ADAL" clId="{48A3873F-B2EB-4FBB-A7D0-B9AC1427642F}" dt="2021-11-20T16:44:53.991" v="14084" actId="167"/>
          <ac:picMkLst>
            <pc:docMk/>
            <pc:sldMk cId="1789045704" sldId="296"/>
            <ac:picMk id="22" creationId="{09AC44BF-8739-40B2-A73E-E4021D29D778}"/>
          </ac:picMkLst>
        </pc:picChg>
        <pc:picChg chg="del">
          <ac:chgData name="Student - Samuel Sim Wei Xuan" userId="ef0c3dc8-a5e4-49a4-a658-fa0f00c2d01f" providerId="ADAL" clId="{48A3873F-B2EB-4FBB-A7D0-B9AC1427642F}" dt="2021-11-11T12:09:03.671" v="5270" actId="478"/>
          <ac:picMkLst>
            <pc:docMk/>
            <pc:sldMk cId="1789045704" sldId="296"/>
            <ac:picMk id="30" creationId="{A353DF46-105E-434D-B32E-3DB5843B174C}"/>
          </ac:picMkLst>
        </pc:picChg>
        <pc:cxnChg chg="add mod">
          <ac:chgData name="Student - Samuel Sim Wei Xuan" userId="ef0c3dc8-a5e4-49a4-a658-fa0f00c2d01f" providerId="ADAL" clId="{48A3873F-B2EB-4FBB-A7D0-B9AC1427642F}" dt="2021-11-20T16:45:12.085" v="14091" actId="14100"/>
          <ac:cxnSpMkLst>
            <pc:docMk/>
            <pc:sldMk cId="1789045704" sldId="296"/>
            <ac:cxnSpMk id="16" creationId="{17DEF92D-A3BB-447C-9C6E-51FDA52FD308}"/>
          </ac:cxnSpMkLst>
        </pc:cxnChg>
        <pc:cxnChg chg="add mod">
          <ac:chgData name="Student - Samuel Sim Wei Xuan" userId="ef0c3dc8-a5e4-49a4-a658-fa0f00c2d01f" providerId="ADAL" clId="{48A3873F-B2EB-4FBB-A7D0-B9AC1427642F}" dt="2021-11-20T16:45:12.085" v="14091" actId="14100"/>
          <ac:cxnSpMkLst>
            <pc:docMk/>
            <pc:sldMk cId="1789045704" sldId="296"/>
            <ac:cxnSpMk id="20" creationId="{18ECD78B-5A5C-40C8-A0F0-EFF0FE33A8C9}"/>
          </ac:cxnSpMkLst>
        </pc:cxnChg>
        <pc:cxnChg chg="del mod">
          <ac:chgData name="Student - Samuel Sim Wei Xuan" userId="ef0c3dc8-a5e4-49a4-a658-fa0f00c2d01f" providerId="ADAL" clId="{48A3873F-B2EB-4FBB-A7D0-B9AC1427642F}" dt="2021-11-11T12:09:01.334" v="5268" actId="478"/>
          <ac:cxnSpMkLst>
            <pc:docMk/>
            <pc:sldMk cId="1789045704" sldId="296"/>
            <ac:cxnSpMk id="31" creationId="{BE993F2A-B41B-4F67-AFA9-7DD89FBBAF40}"/>
          </ac:cxnSpMkLst>
        </pc:cxnChg>
      </pc:sldChg>
      <pc:sldChg chg="addSp delSp modSp add mod">
        <pc:chgData name="Student - Samuel Sim Wei Xuan" userId="ef0c3dc8-a5e4-49a4-a658-fa0f00c2d01f" providerId="ADAL" clId="{48A3873F-B2EB-4FBB-A7D0-B9AC1427642F}" dt="2021-11-21T14:05:14.761" v="17340" actId="20577"/>
        <pc:sldMkLst>
          <pc:docMk/>
          <pc:sldMk cId="3618280106" sldId="297"/>
        </pc:sldMkLst>
        <pc:spChg chg="del">
          <ac:chgData name="Student - Samuel Sim Wei Xuan" userId="ef0c3dc8-a5e4-49a4-a658-fa0f00c2d01f" providerId="ADAL" clId="{48A3873F-B2EB-4FBB-A7D0-B9AC1427642F}" dt="2021-11-11T12:11:04.191" v="5401" actId="478"/>
          <ac:spMkLst>
            <pc:docMk/>
            <pc:sldMk cId="3618280106" sldId="297"/>
            <ac:spMk id="15" creationId="{5CCA58F9-97ED-4DF4-B251-7423FE68D44B}"/>
          </ac:spMkLst>
        </pc:spChg>
        <pc:spChg chg="add mod">
          <ac:chgData name="Student - Samuel Sim Wei Xuan" userId="ef0c3dc8-a5e4-49a4-a658-fa0f00c2d01f" providerId="ADAL" clId="{48A3873F-B2EB-4FBB-A7D0-B9AC1427642F}" dt="2021-11-20T16:45:25.566" v="14094"/>
          <ac:spMkLst>
            <pc:docMk/>
            <pc:sldMk cId="3618280106" sldId="297"/>
            <ac:spMk id="17" creationId="{677D1B17-90E5-44B8-BA39-0ED6A5DD281E}"/>
          </ac:spMkLst>
        </pc:spChg>
        <pc:spChg chg="add del">
          <ac:chgData name="Student - Samuel Sim Wei Xuan" userId="ef0c3dc8-a5e4-49a4-a658-fa0f00c2d01f" providerId="ADAL" clId="{48A3873F-B2EB-4FBB-A7D0-B9AC1427642F}" dt="2021-11-11T12:11:03.605" v="5400" actId="478"/>
          <ac:spMkLst>
            <pc:docMk/>
            <pc:sldMk cId="3618280106" sldId="297"/>
            <ac:spMk id="17" creationId="{DD7E9B4B-73FD-43BB-8191-99393F0F1B29}"/>
          </ac:spMkLst>
        </pc:spChg>
        <pc:spChg chg="del">
          <ac:chgData name="Student - Samuel Sim Wei Xuan" userId="ef0c3dc8-a5e4-49a4-a658-fa0f00c2d01f" providerId="ADAL" clId="{48A3873F-B2EB-4FBB-A7D0-B9AC1427642F}" dt="2021-11-11T12:11:09.592" v="5405" actId="478"/>
          <ac:spMkLst>
            <pc:docMk/>
            <pc:sldMk cId="3618280106" sldId="297"/>
            <ac:spMk id="18" creationId="{85493AFE-8006-4431-810A-9C60968ADE91}"/>
          </ac:spMkLst>
        </pc:spChg>
        <pc:spChg chg="add del mod">
          <ac:chgData name="Student - Samuel Sim Wei Xuan" userId="ef0c3dc8-a5e4-49a4-a658-fa0f00c2d01f" providerId="ADAL" clId="{48A3873F-B2EB-4FBB-A7D0-B9AC1427642F}" dt="2021-11-11T12:11:04.673" v="5402" actId="478"/>
          <ac:spMkLst>
            <pc:docMk/>
            <pc:sldMk cId="3618280106" sldId="297"/>
            <ac:spMk id="19" creationId="{45AF0967-DB5B-4FA6-B1B8-88FCCBA6B81F}"/>
          </ac:spMkLst>
        </pc:spChg>
        <pc:spChg chg="add del mod">
          <ac:chgData name="Student - Samuel Sim Wei Xuan" userId="ef0c3dc8-a5e4-49a4-a658-fa0f00c2d01f" providerId="ADAL" clId="{48A3873F-B2EB-4FBB-A7D0-B9AC1427642F}" dt="2021-11-18T10:26:39.721" v="11479" actId="1076"/>
          <ac:spMkLst>
            <pc:docMk/>
            <pc:sldMk cId="3618280106" sldId="297"/>
            <ac:spMk id="24" creationId="{89238AEE-6EE4-459D-AA6A-3CDE8AFE5487}"/>
          </ac:spMkLst>
        </pc:spChg>
        <pc:spChg chg="add mod">
          <ac:chgData name="Student - Samuel Sim Wei Xuan" userId="ef0c3dc8-a5e4-49a4-a658-fa0f00c2d01f" providerId="ADAL" clId="{48A3873F-B2EB-4FBB-A7D0-B9AC1427642F}" dt="2021-11-21T14:05:14.761" v="17340" actId="20577"/>
          <ac:spMkLst>
            <pc:docMk/>
            <pc:sldMk cId="3618280106" sldId="297"/>
            <ac:spMk id="25" creationId="{6D140B99-F6B5-4706-AEB5-AAB47415377F}"/>
          </ac:spMkLst>
        </pc:spChg>
        <pc:spChg chg="add del mod">
          <ac:chgData name="Student - Samuel Sim Wei Xuan" userId="ef0c3dc8-a5e4-49a4-a658-fa0f00c2d01f" providerId="ADAL" clId="{48A3873F-B2EB-4FBB-A7D0-B9AC1427642F}" dt="2021-11-20T16:45:21.879" v="14093" actId="478"/>
          <ac:spMkLst>
            <pc:docMk/>
            <pc:sldMk cId="3618280106" sldId="297"/>
            <ac:spMk id="26" creationId="{F2A7B995-A69F-4BF4-87E6-EFF3733B7B9C}"/>
          </ac:spMkLst>
        </pc:spChg>
        <pc:picChg chg="del mod">
          <ac:chgData name="Student - Samuel Sim Wei Xuan" userId="ef0c3dc8-a5e4-49a4-a658-fa0f00c2d01f" providerId="ADAL" clId="{48A3873F-B2EB-4FBB-A7D0-B9AC1427642F}" dt="2021-11-20T16:44:57.760" v="14085" actId="478"/>
          <ac:picMkLst>
            <pc:docMk/>
            <pc:sldMk cId="3618280106" sldId="297"/>
            <ac:picMk id="7" creationId="{C241C3BE-F4BF-4193-91A3-4B885F574906}"/>
          </ac:picMkLst>
        </pc:picChg>
        <pc:picChg chg="del">
          <ac:chgData name="Student - Samuel Sim Wei Xuan" userId="ef0c3dc8-a5e4-49a4-a658-fa0f00c2d01f" providerId="ADAL" clId="{48A3873F-B2EB-4FBB-A7D0-B9AC1427642F}" dt="2021-11-11T12:10:47.338" v="5385" actId="478"/>
          <ac:picMkLst>
            <pc:docMk/>
            <pc:sldMk cId="3618280106" sldId="297"/>
            <ac:picMk id="10" creationId="{EFBDBFC3-F53B-4A6E-9A39-3F57E355128F}"/>
          </ac:picMkLst>
        </pc:picChg>
        <pc:picChg chg="add mod ord">
          <ac:chgData name="Student - Samuel Sim Wei Xuan" userId="ef0c3dc8-a5e4-49a4-a658-fa0f00c2d01f" providerId="ADAL" clId="{48A3873F-B2EB-4FBB-A7D0-B9AC1427642F}" dt="2021-11-18T10:27:03.232" v="11488" actId="1035"/>
          <ac:picMkLst>
            <pc:docMk/>
            <pc:sldMk cId="3618280106" sldId="297"/>
            <ac:picMk id="15" creationId="{04DB2E02-FB19-4F4E-9E93-791ABBD03451}"/>
          </ac:picMkLst>
        </pc:picChg>
        <pc:picChg chg="add mod ord">
          <ac:chgData name="Student - Samuel Sim Wei Xuan" userId="ef0c3dc8-a5e4-49a4-a658-fa0f00c2d01f" providerId="ADAL" clId="{48A3873F-B2EB-4FBB-A7D0-B9AC1427642F}" dt="2021-11-20T16:44:59.783" v="14087" actId="167"/>
          <ac:picMkLst>
            <pc:docMk/>
            <pc:sldMk cId="3618280106" sldId="297"/>
            <ac:picMk id="16" creationId="{A6072D6F-00EA-4DB8-AF35-124B29787178}"/>
          </ac:picMkLst>
        </pc:picChg>
        <pc:picChg chg="add del mod">
          <ac:chgData name="Student - Samuel Sim Wei Xuan" userId="ef0c3dc8-a5e4-49a4-a658-fa0f00c2d01f" providerId="ADAL" clId="{48A3873F-B2EB-4FBB-A7D0-B9AC1427642F}" dt="2021-11-11T12:11:35.928" v="5431" actId="478"/>
          <ac:picMkLst>
            <pc:docMk/>
            <pc:sldMk cId="3618280106" sldId="297"/>
            <ac:picMk id="27" creationId="{AF7F5F92-1917-4938-B5E6-6D0306310E2E}"/>
          </ac:picMkLst>
        </pc:picChg>
        <pc:picChg chg="add del mod ord">
          <ac:chgData name="Student - Samuel Sim Wei Xuan" userId="ef0c3dc8-a5e4-49a4-a658-fa0f00c2d01f" providerId="ADAL" clId="{48A3873F-B2EB-4FBB-A7D0-B9AC1427642F}" dt="2021-11-18T10:26:35.481" v="11476" actId="478"/>
          <ac:picMkLst>
            <pc:docMk/>
            <pc:sldMk cId="3618280106" sldId="297"/>
            <ac:picMk id="28" creationId="{25EE8ED9-09C4-4D44-A09A-F97A133B7E31}"/>
          </ac:picMkLst>
        </pc:picChg>
        <pc:cxnChg chg="add del mod">
          <ac:chgData name="Student - Samuel Sim Wei Xuan" userId="ef0c3dc8-a5e4-49a4-a658-fa0f00c2d01f" providerId="ADAL" clId="{48A3873F-B2EB-4FBB-A7D0-B9AC1427642F}" dt="2021-11-11T12:11:02.812" v="5399" actId="478"/>
          <ac:cxnSpMkLst>
            <pc:docMk/>
            <pc:sldMk cId="3618280106" sldId="297"/>
            <ac:cxnSpMk id="16" creationId="{17DEF92D-A3BB-447C-9C6E-51FDA52FD308}"/>
          </ac:cxnSpMkLst>
        </pc:cxnChg>
        <pc:cxnChg chg="add del mod">
          <ac:chgData name="Student - Samuel Sim Wei Xuan" userId="ef0c3dc8-a5e4-49a4-a658-fa0f00c2d01f" providerId="ADAL" clId="{48A3873F-B2EB-4FBB-A7D0-B9AC1427642F}" dt="2021-11-11T12:11:05.536" v="5403" actId="478"/>
          <ac:cxnSpMkLst>
            <pc:docMk/>
            <pc:sldMk cId="3618280106" sldId="297"/>
            <ac:cxnSpMk id="20" creationId="{18ECD78B-5A5C-40C8-A0F0-EFF0FE33A8C9}"/>
          </ac:cxnSpMkLst>
        </pc:cxnChg>
        <pc:cxnChg chg="add mod">
          <ac:chgData name="Student - Samuel Sim Wei Xuan" userId="ef0c3dc8-a5e4-49a4-a658-fa0f00c2d01f" providerId="ADAL" clId="{48A3873F-B2EB-4FBB-A7D0-B9AC1427642F}" dt="2021-11-20T16:45:28.390" v="14095" actId="14100"/>
          <ac:cxnSpMkLst>
            <pc:docMk/>
            <pc:sldMk cId="3618280106" sldId="297"/>
            <ac:cxnSpMk id="22" creationId="{D2C3836A-0FA0-431B-86F8-FB833A89537A}"/>
          </ac:cxnSpMkLst>
        </pc:cxnChg>
      </pc:sldChg>
      <pc:sldChg chg="add del">
        <pc:chgData name="Student - Samuel Sim Wei Xuan" userId="ef0c3dc8-a5e4-49a4-a658-fa0f00c2d01f" providerId="ADAL" clId="{48A3873F-B2EB-4FBB-A7D0-B9AC1427642F}" dt="2021-11-11T12:12:55.503" v="5462" actId="47"/>
        <pc:sldMkLst>
          <pc:docMk/>
          <pc:sldMk cId="2932175758" sldId="298"/>
        </pc:sldMkLst>
      </pc:sldChg>
      <pc:sldChg chg="addSp delSp modSp add mod">
        <pc:chgData name="Student - Samuel Sim Wei Xuan" userId="ef0c3dc8-a5e4-49a4-a658-fa0f00c2d01f" providerId="ADAL" clId="{48A3873F-B2EB-4FBB-A7D0-B9AC1427642F}" dt="2021-11-21T14:05:26.816" v="17342" actId="20577"/>
        <pc:sldMkLst>
          <pc:docMk/>
          <pc:sldMk cId="877848020" sldId="299"/>
        </pc:sldMkLst>
        <pc:spChg chg="mod">
          <ac:chgData name="Student - Samuel Sim Wei Xuan" userId="ef0c3dc8-a5e4-49a4-a658-fa0f00c2d01f" providerId="ADAL" clId="{48A3873F-B2EB-4FBB-A7D0-B9AC1427642F}" dt="2021-11-20T16:45:40.263" v="14101" actId="14100"/>
          <ac:spMkLst>
            <pc:docMk/>
            <pc:sldMk cId="877848020" sldId="299"/>
            <ac:spMk id="15" creationId="{5CCA58F9-97ED-4DF4-B251-7423FE68D44B}"/>
          </ac:spMkLst>
        </pc:spChg>
        <pc:spChg chg="mod">
          <ac:chgData name="Student - Samuel Sim Wei Xuan" userId="ef0c3dc8-a5e4-49a4-a658-fa0f00c2d01f" providerId="ADAL" clId="{48A3873F-B2EB-4FBB-A7D0-B9AC1427642F}" dt="2021-11-18T10:27:13.251" v="11493" actId="14100"/>
          <ac:spMkLst>
            <pc:docMk/>
            <pc:sldMk cId="877848020" sldId="299"/>
            <ac:spMk id="17" creationId="{DD7E9B4B-73FD-43BB-8191-99393F0F1B29}"/>
          </ac:spMkLst>
        </pc:spChg>
        <pc:spChg chg="mod">
          <ac:chgData name="Student - Samuel Sim Wei Xuan" userId="ef0c3dc8-a5e4-49a4-a658-fa0f00c2d01f" providerId="ADAL" clId="{48A3873F-B2EB-4FBB-A7D0-B9AC1427642F}" dt="2021-11-21T14:05:26.816" v="17342" actId="20577"/>
          <ac:spMkLst>
            <pc:docMk/>
            <pc:sldMk cId="877848020" sldId="299"/>
            <ac:spMk id="18" creationId="{85493AFE-8006-4431-810A-9C60968ADE91}"/>
          </ac:spMkLst>
        </pc:spChg>
        <pc:spChg chg="del">
          <ac:chgData name="Student - Samuel Sim Wei Xuan" userId="ef0c3dc8-a5e4-49a4-a658-fa0f00c2d01f" providerId="ADAL" clId="{48A3873F-B2EB-4FBB-A7D0-B9AC1427642F}" dt="2021-11-11T12:13:04.979" v="5464" actId="478"/>
          <ac:spMkLst>
            <pc:docMk/>
            <pc:sldMk cId="877848020" sldId="299"/>
            <ac:spMk id="19" creationId="{45AF0967-DB5B-4FA6-B1B8-88FCCBA6B81F}"/>
          </ac:spMkLst>
        </pc:spChg>
        <pc:spChg chg="add del mod">
          <ac:chgData name="Student - Samuel Sim Wei Xuan" userId="ef0c3dc8-a5e4-49a4-a658-fa0f00c2d01f" providerId="ADAL" clId="{48A3873F-B2EB-4FBB-A7D0-B9AC1427642F}" dt="2021-11-20T16:45:33.425" v="14098"/>
          <ac:spMkLst>
            <pc:docMk/>
            <pc:sldMk cId="877848020" sldId="299"/>
            <ac:spMk id="20" creationId="{74CD867F-2E15-4507-A2BF-4FBE91AB5A62}"/>
          </ac:spMkLst>
        </pc:spChg>
        <pc:picChg chg="del mod">
          <ac:chgData name="Student - Samuel Sim Wei Xuan" userId="ef0c3dc8-a5e4-49a4-a658-fa0f00c2d01f" providerId="ADAL" clId="{48A3873F-B2EB-4FBB-A7D0-B9AC1427642F}" dt="2021-11-20T16:45:32.511" v="14096" actId="478"/>
          <ac:picMkLst>
            <pc:docMk/>
            <pc:sldMk cId="877848020" sldId="299"/>
            <ac:picMk id="7" creationId="{C241C3BE-F4BF-4193-91A3-4B885F574906}"/>
          </ac:picMkLst>
        </pc:picChg>
        <pc:picChg chg="del mod">
          <ac:chgData name="Student - Samuel Sim Wei Xuan" userId="ef0c3dc8-a5e4-49a4-a658-fa0f00c2d01f" providerId="ADAL" clId="{48A3873F-B2EB-4FBB-A7D0-B9AC1427642F}" dt="2021-11-18T10:27:06.136" v="11489" actId="478"/>
          <ac:picMkLst>
            <pc:docMk/>
            <pc:sldMk cId="877848020" sldId="299"/>
            <ac:picMk id="10" creationId="{EFBDBFC3-F53B-4A6E-9A39-3F57E355128F}"/>
          </ac:picMkLst>
        </pc:picChg>
        <pc:picChg chg="add mod ord">
          <ac:chgData name="Student - Samuel Sim Wei Xuan" userId="ef0c3dc8-a5e4-49a4-a658-fa0f00c2d01f" providerId="ADAL" clId="{48A3873F-B2EB-4FBB-A7D0-B9AC1427642F}" dt="2021-11-18T10:27:07.861" v="11491" actId="167"/>
          <ac:picMkLst>
            <pc:docMk/>
            <pc:sldMk cId="877848020" sldId="299"/>
            <ac:picMk id="19" creationId="{E18B5D9D-0084-4889-923B-1BDE8940D2D9}"/>
          </ac:picMkLst>
        </pc:picChg>
        <pc:picChg chg="add mod ord">
          <ac:chgData name="Student - Samuel Sim Wei Xuan" userId="ef0c3dc8-a5e4-49a4-a658-fa0f00c2d01f" providerId="ADAL" clId="{48A3873F-B2EB-4FBB-A7D0-B9AC1427642F}" dt="2021-11-20T16:45:37.438" v="14100" actId="167"/>
          <ac:picMkLst>
            <pc:docMk/>
            <pc:sldMk cId="877848020" sldId="299"/>
            <ac:picMk id="22" creationId="{A2B2224F-DBBC-4735-98ED-8DF19CDB922D}"/>
          </ac:picMkLst>
        </pc:picChg>
        <pc:cxnChg chg="mod">
          <ac:chgData name="Student - Samuel Sim Wei Xuan" userId="ef0c3dc8-a5e4-49a4-a658-fa0f00c2d01f" providerId="ADAL" clId="{48A3873F-B2EB-4FBB-A7D0-B9AC1427642F}" dt="2021-11-20T16:45:40.263" v="14101" actId="14100"/>
          <ac:cxnSpMkLst>
            <pc:docMk/>
            <pc:sldMk cId="877848020" sldId="299"/>
            <ac:cxnSpMk id="16" creationId="{17DEF92D-A3BB-447C-9C6E-51FDA52FD308}"/>
          </ac:cxnSpMkLst>
        </pc:cxnChg>
        <pc:cxnChg chg="del mod">
          <ac:chgData name="Student - Samuel Sim Wei Xuan" userId="ef0c3dc8-a5e4-49a4-a658-fa0f00c2d01f" providerId="ADAL" clId="{48A3873F-B2EB-4FBB-A7D0-B9AC1427642F}" dt="2021-11-11T12:13:05.666" v="5465" actId="478"/>
          <ac:cxnSpMkLst>
            <pc:docMk/>
            <pc:sldMk cId="877848020" sldId="299"/>
            <ac:cxnSpMk id="20" creationId="{18ECD78B-5A5C-40C8-A0F0-EFF0FE33A8C9}"/>
          </ac:cxnSpMkLst>
        </pc:cxnChg>
      </pc:sldChg>
      <pc:sldChg chg="addSp delSp modSp add mod">
        <pc:chgData name="Student - Samuel Sim Wei Xuan" userId="ef0c3dc8-a5e4-49a4-a658-fa0f00c2d01f" providerId="ADAL" clId="{48A3873F-B2EB-4FBB-A7D0-B9AC1427642F}" dt="2021-11-21T14:05:38.664" v="17348" actId="20577"/>
        <pc:sldMkLst>
          <pc:docMk/>
          <pc:sldMk cId="1542098297" sldId="300"/>
        </pc:sldMkLst>
        <pc:spChg chg="mod">
          <ac:chgData name="Student - Samuel Sim Wei Xuan" userId="ef0c3dc8-a5e4-49a4-a658-fa0f00c2d01f" providerId="ADAL" clId="{48A3873F-B2EB-4FBB-A7D0-B9AC1427642F}" dt="2021-11-20T16:45:51.445" v="14107" actId="14100"/>
          <ac:spMkLst>
            <pc:docMk/>
            <pc:sldMk cId="1542098297" sldId="300"/>
            <ac:spMk id="15" creationId="{5CCA58F9-97ED-4DF4-B251-7423FE68D44B}"/>
          </ac:spMkLst>
        </pc:spChg>
        <pc:spChg chg="mod">
          <ac:chgData name="Student - Samuel Sim Wei Xuan" userId="ef0c3dc8-a5e4-49a4-a658-fa0f00c2d01f" providerId="ADAL" clId="{48A3873F-B2EB-4FBB-A7D0-B9AC1427642F}" dt="2021-11-11T12:16:44.756" v="5590" actId="14100"/>
          <ac:spMkLst>
            <pc:docMk/>
            <pc:sldMk cId="1542098297" sldId="300"/>
            <ac:spMk id="17" creationId="{DD7E9B4B-73FD-43BB-8191-99393F0F1B29}"/>
          </ac:spMkLst>
        </pc:spChg>
        <pc:spChg chg="del">
          <ac:chgData name="Student - Samuel Sim Wei Xuan" userId="ef0c3dc8-a5e4-49a4-a658-fa0f00c2d01f" providerId="ADAL" clId="{48A3873F-B2EB-4FBB-A7D0-B9AC1427642F}" dt="2021-11-11T12:15:41.182" v="5572" actId="478"/>
          <ac:spMkLst>
            <pc:docMk/>
            <pc:sldMk cId="1542098297" sldId="300"/>
            <ac:spMk id="18" creationId="{85493AFE-8006-4431-810A-9C60968ADE91}"/>
          </ac:spMkLst>
        </pc:spChg>
        <pc:spChg chg="add mod">
          <ac:chgData name="Student - Samuel Sim Wei Xuan" userId="ef0c3dc8-a5e4-49a4-a658-fa0f00c2d01f" providerId="ADAL" clId="{48A3873F-B2EB-4FBB-A7D0-B9AC1427642F}" dt="2021-11-21T14:05:38.664" v="17348" actId="20577"/>
          <ac:spMkLst>
            <pc:docMk/>
            <pc:sldMk cId="1542098297" sldId="300"/>
            <ac:spMk id="19" creationId="{38BA8A97-B4E0-43D3-A775-7AB15F8CDBC5}"/>
          </ac:spMkLst>
        </pc:spChg>
        <pc:picChg chg="del">
          <ac:chgData name="Student - Samuel Sim Wei Xuan" userId="ef0c3dc8-a5e4-49a4-a658-fa0f00c2d01f" providerId="ADAL" clId="{48A3873F-B2EB-4FBB-A7D0-B9AC1427642F}" dt="2021-11-20T16:45:43.960" v="14102" actId="478"/>
          <ac:picMkLst>
            <pc:docMk/>
            <pc:sldMk cId="1542098297" sldId="300"/>
            <ac:picMk id="7" creationId="{C241C3BE-F4BF-4193-91A3-4B885F574906}"/>
          </ac:picMkLst>
        </pc:picChg>
        <pc:picChg chg="del">
          <ac:chgData name="Student - Samuel Sim Wei Xuan" userId="ef0c3dc8-a5e4-49a4-a658-fa0f00c2d01f" providerId="ADAL" clId="{48A3873F-B2EB-4FBB-A7D0-B9AC1427642F}" dt="2021-11-11T12:16:00.603" v="5575" actId="478"/>
          <ac:picMkLst>
            <pc:docMk/>
            <pc:sldMk cId="1542098297" sldId="300"/>
            <ac:picMk id="10" creationId="{EFBDBFC3-F53B-4A6E-9A39-3F57E355128F}"/>
          </ac:picMkLst>
        </pc:picChg>
        <pc:picChg chg="add del mod ord">
          <ac:chgData name="Student - Samuel Sim Wei Xuan" userId="ef0c3dc8-a5e4-49a4-a658-fa0f00c2d01f" providerId="ADAL" clId="{48A3873F-B2EB-4FBB-A7D0-B9AC1427642F}" dt="2021-11-11T12:16:29.609" v="5583" actId="478"/>
          <ac:picMkLst>
            <pc:docMk/>
            <pc:sldMk cId="1542098297" sldId="300"/>
            <ac:picMk id="14" creationId="{8AA8CB60-0FF1-4BA5-8EF1-1EDEB56C5DE5}"/>
          </ac:picMkLst>
        </pc:picChg>
        <pc:picChg chg="add mod ord">
          <ac:chgData name="Student - Samuel Sim Wei Xuan" userId="ef0c3dc8-a5e4-49a4-a658-fa0f00c2d01f" providerId="ADAL" clId="{48A3873F-B2EB-4FBB-A7D0-B9AC1427642F}" dt="2021-11-20T16:45:46.197" v="14104" actId="167"/>
          <ac:picMkLst>
            <pc:docMk/>
            <pc:sldMk cId="1542098297" sldId="300"/>
            <ac:picMk id="18" creationId="{4899EA31-BE4C-43EF-BB5C-F9EECB025EFB}"/>
          </ac:picMkLst>
        </pc:picChg>
        <pc:picChg chg="add mod ord">
          <ac:chgData name="Student - Samuel Sim Wei Xuan" userId="ef0c3dc8-a5e4-49a4-a658-fa0f00c2d01f" providerId="ADAL" clId="{48A3873F-B2EB-4FBB-A7D0-B9AC1427642F}" dt="2021-11-11T12:16:41.124" v="5589" actId="208"/>
          <ac:picMkLst>
            <pc:docMk/>
            <pc:sldMk cId="1542098297" sldId="300"/>
            <ac:picMk id="24" creationId="{17803118-E2BF-41DD-9950-E35A8AD1F346}"/>
          </ac:picMkLst>
        </pc:picChg>
        <pc:cxnChg chg="mod">
          <ac:chgData name="Student - Samuel Sim Wei Xuan" userId="ef0c3dc8-a5e4-49a4-a658-fa0f00c2d01f" providerId="ADAL" clId="{48A3873F-B2EB-4FBB-A7D0-B9AC1427642F}" dt="2021-11-20T16:45:51.445" v="14107" actId="14100"/>
          <ac:cxnSpMkLst>
            <pc:docMk/>
            <pc:sldMk cId="1542098297" sldId="300"/>
            <ac:cxnSpMk id="16" creationId="{17DEF92D-A3BB-447C-9C6E-51FDA52FD308}"/>
          </ac:cxnSpMkLst>
        </pc:cxnChg>
      </pc:sldChg>
      <pc:sldChg chg="add del">
        <pc:chgData name="Student - Samuel Sim Wei Xuan" userId="ef0c3dc8-a5e4-49a4-a658-fa0f00c2d01f" providerId="ADAL" clId="{48A3873F-B2EB-4FBB-A7D0-B9AC1427642F}" dt="2021-11-11T12:14:00.409" v="5471"/>
        <pc:sldMkLst>
          <pc:docMk/>
          <pc:sldMk cId="3749165038" sldId="300"/>
        </pc:sldMkLst>
      </pc:sldChg>
      <pc:sldChg chg="addSp delSp modSp add mod">
        <pc:chgData name="Student - Samuel Sim Wei Xuan" userId="ef0c3dc8-a5e4-49a4-a658-fa0f00c2d01f" providerId="ADAL" clId="{48A3873F-B2EB-4FBB-A7D0-B9AC1427642F}" dt="2021-11-20T16:46:01.359" v="14112" actId="14100"/>
        <pc:sldMkLst>
          <pc:docMk/>
          <pc:sldMk cId="1423353210" sldId="301"/>
        </pc:sldMkLst>
        <pc:spChg chg="mod">
          <ac:chgData name="Student - Samuel Sim Wei Xuan" userId="ef0c3dc8-a5e4-49a4-a658-fa0f00c2d01f" providerId="ADAL" clId="{48A3873F-B2EB-4FBB-A7D0-B9AC1427642F}" dt="2021-11-20T16:46:01.359" v="14112" actId="14100"/>
          <ac:spMkLst>
            <pc:docMk/>
            <pc:sldMk cId="1423353210" sldId="301"/>
            <ac:spMk id="15" creationId="{5CCA58F9-97ED-4DF4-B251-7423FE68D44B}"/>
          </ac:spMkLst>
        </pc:spChg>
        <pc:spChg chg="mod">
          <ac:chgData name="Student - Samuel Sim Wei Xuan" userId="ef0c3dc8-a5e4-49a4-a658-fa0f00c2d01f" providerId="ADAL" clId="{48A3873F-B2EB-4FBB-A7D0-B9AC1427642F}" dt="2021-11-11T12:17:30.312" v="5600" actId="14100"/>
          <ac:spMkLst>
            <pc:docMk/>
            <pc:sldMk cId="1423353210" sldId="301"/>
            <ac:spMk id="17" creationId="{DD7E9B4B-73FD-43BB-8191-99393F0F1B29}"/>
          </ac:spMkLst>
        </pc:spChg>
        <pc:spChg chg="mod">
          <ac:chgData name="Student - Samuel Sim Wei Xuan" userId="ef0c3dc8-a5e4-49a4-a658-fa0f00c2d01f" providerId="ADAL" clId="{48A3873F-B2EB-4FBB-A7D0-B9AC1427642F}" dt="2021-11-11T12:17:47.762" v="5606"/>
          <ac:spMkLst>
            <pc:docMk/>
            <pc:sldMk cId="1423353210" sldId="301"/>
            <ac:spMk id="19" creationId="{38BA8A97-B4E0-43D3-A775-7AB15F8CDBC5}"/>
          </ac:spMkLst>
        </pc:spChg>
        <pc:picChg chg="del">
          <ac:chgData name="Student - Samuel Sim Wei Xuan" userId="ef0c3dc8-a5e4-49a4-a658-fa0f00c2d01f" providerId="ADAL" clId="{48A3873F-B2EB-4FBB-A7D0-B9AC1427642F}" dt="2021-11-20T16:45:55.552" v="14108" actId="478"/>
          <ac:picMkLst>
            <pc:docMk/>
            <pc:sldMk cId="1423353210" sldId="301"/>
            <ac:picMk id="7" creationId="{C241C3BE-F4BF-4193-91A3-4B885F574906}"/>
          </ac:picMkLst>
        </pc:picChg>
        <pc:picChg chg="add mod ord">
          <ac:chgData name="Student - Samuel Sim Wei Xuan" userId="ef0c3dc8-a5e4-49a4-a658-fa0f00c2d01f" providerId="ADAL" clId="{48A3873F-B2EB-4FBB-A7D0-B9AC1427642F}" dt="2021-11-20T16:45:57.432" v="14110" actId="167"/>
          <ac:picMkLst>
            <pc:docMk/>
            <pc:sldMk cId="1423353210" sldId="301"/>
            <ac:picMk id="18" creationId="{BF3F72EC-B2E6-4392-A3F6-2F9C4FC9D8F7}"/>
          </ac:picMkLst>
        </pc:picChg>
        <pc:picChg chg="mod">
          <ac:chgData name="Student - Samuel Sim Wei Xuan" userId="ef0c3dc8-a5e4-49a4-a658-fa0f00c2d01f" providerId="ADAL" clId="{48A3873F-B2EB-4FBB-A7D0-B9AC1427642F}" dt="2021-11-11T12:17:32.244" v="5602" actId="1076"/>
          <ac:picMkLst>
            <pc:docMk/>
            <pc:sldMk cId="1423353210" sldId="301"/>
            <ac:picMk id="24" creationId="{17803118-E2BF-41DD-9950-E35A8AD1F346}"/>
          </ac:picMkLst>
        </pc:picChg>
        <pc:cxnChg chg="mod">
          <ac:chgData name="Student - Samuel Sim Wei Xuan" userId="ef0c3dc8-a5e4-49a4-a658-fa0f00c2d01f" providerId="ADAL" clId="{48A3873F-B2EB-4FBB-A7D0-B9AC1427642F}" dt="2021-11-20T16:46:01.359" v="14112" actId="14100"/>
          <ac:cxnSpMkLst>
            <pc:docMk/>
            <pc:sldMk cId="1423353210" sldId="301"/>
            <ac:cxnSpMk id="16" creationId="{17DEF92D-A3BB-447C-9C6E-51FDA52FD308}"/>
          </ac:cxnSpMkLst>
        </pc:cxnChg>
      </pc:sldChg>
      <pc:sldChg chg="addSp delSp modSp add mod ord">
        <pc:chgData name="Student - Samuel Sim Wei Xuan" userId="ef0c3dc8-a5e4-49a4-a658-fa0f00c2d01f" providerId="ADAL" clId="{48A3873F-B2EB-4FBB-A7D0-B9AC1427642F}" dt="2021-11-21T14:06:34.506" v="17350"/>
        <pc:sldMkLst>
          <pc:docMk/>
          <pc:sldMk cId="603628739" sldId="302"/>
        </pc:sldMkLst>
        <pc:spChg chg="add del mod">
          <ac:chgData name="Student - Samuel Sim Wei Xuan" userId="ef0c3dc8-a5e4-49a4-a658-fa0f00c2d01f" providerId="ADAL" clId="{48A3873F-B2EB-4FBB-A7D0-B9AC1427642F}" dt="2021-11-11T13:44:10.600" v="7274" actId="478"/>
          <ac:spMkLst>
            <pc:docMk/>
            <pc:sldMk cId="603628739" sldId="302"/>
            <ac:spMk id="13" creationId="{69D52426-2D49-49ED-81C9-53CDEF32D0B5}"/>
          </ac:spMkLst>
        </pc:spChg>
        <pc:spChg chg="add del mod">
          <ac:chgData name="Student - Samuel Sim Wei Xuan" userId="ef0c3dc8-a5e4-49a4-a658-fa0f00c2d01f" providerId="ADAL" clId="{48A3873F-B2EB-4FBB-A7D0-B9AC1427642F}" dt="2021-11-20T16:47:44.895" v="14139" actId="478"/>
          <ac:spMkLst>
            <pc:docMk/>
            <pc:sldMk cId="603628739" sldId="302"/>
            <ac:spMk id="14" creationId="{F0A7942B-CD95-4321-919E-EAD83AA96DA0}"/>
          </ac:spMkLst>
        </pc:spChg>
        <pc:spChg chg="add del mod">
          <ac:chgData name="Student - Samuel Sim Wei Xuan" userId="ef0c3dc8-a5e4-49a4-a658-fa0f00c2d01f" providerId="ADAL" clId="{48A3873F-B2EB-4FBB-A7D0-B9AC1427642F}" dt="2021-11-20T16:47:43.992" v="14138" actId="478"/>
          <ac:spMkLst>
            <pc:docMk/>
            <pc:sldMk cId="603628739" sldId="302"/>
            <ac:spMk id="15" creationId="{5539FE3A-4FA3-4705-BF98-8D60352920EB}"/>
          </ac:spMkLst>
        </pc:spChg>
        <pc:spChg chg="del">
          <ac:chgData name="Student - Samuel Sim Wei Xuan" userId="ef0c3dc8-a5e4-49a4-a658-fa0f00c2d01f" providerId="ADAL" clId="{48A3873F-B2EB-4FBB-A7D0-B9AC1427642F}" dt="2021-11-11T12:18:30.207" v="5613" actId="478"/>
          <ac:spMkLst>
            <pc:docMk/>
            <pc:sldMk cId="603628739" sldId="302"/>
            <ac:spMk id="15" creationId="{5CCA58F9-97ED-4DF4-B251-7423FE68D44B}"/>
          </ac:spMkLst>
        </pc:spChg>
        <pc:spChg chg="del">
          <ac:chgData name="Student - Samuel Sim Wei Xuan" userId="ef0c3dc8-a5e4-49a4-a658-fa0f00c2d01f" providerId="ADAL" clId="{48A3873F-B2EB-4FBB-A7D0-B9AC1427642F}" dt="2021-11-11T12:18:31.590" v="5616" actId="478"/>
          <ac:spMkLst>
            <pc:docMk/>
            <pc:sldMk cId="603628739" sldId="302"/>
            <ac:spMk id="17" creationId="{DD7E9B4B-73FD-43BB-8191-99393F0F1B29}"/>
          </ac:spMkLst>
        </pc:spChg>
        <pc:spChg chg="mod">
          <ac:chgData name="Student - Samuel Sim Wei Xuan" userId="ef0c3dc8-a5e4-49a4-a658-fa0f00c2d01f" providerId="ADAL" clId="{48A3873F-B2EB-4FBB-A7D0-B9AC1427642F}" dt="2021-11-20T16:47:47.531" v="14140" actId="14100"/>
          <ac:spMkLst>
            <pc:docMk/>
            <pc:sldMk cId="603628739" sldId="302"/>
            <ac:spMk id="19" creationId="{38BA8A97-B4E0-43D3-A775-7AB15F8CDBC5}"/>
          </ac:spMkLst>
        </pc:spChg>
        <pc:picChg chg="add del">
          <ac:chgData name="Student - Samuel Sim Wei Xuan" userId="ef0c3dc8-a5e4-49a4-a658-fa0f00c2d01f" providerId="ADAL" clId="{48A3873F-B2EB-4FBB-A7D0-B9AC1427642F}" dt="2021-11-20T16:46:25.480" v="14114" actId="22"/>
          <ac:picMkLst>
            <pc:docMk/>
            <pc:sldMk cId="603628739" sldId="302"/>
            <ac:picMk id="7" creationId="{7DEAFF3A-D584-47C2-961D-3EDC6F805DCE}"/>
          </ac:picMkLst>
        </pc:picChg>
        <pc:picChg chg="del">
          <ac:chgData name="Student - Samuel Sim Wei Xuan" userId="ef0c3dc8-a5e4-49a4-a658-fa0f00c2d01f" providerId="ADAL" clId="{48A3873F-B2EB-4FBB-A7D0-B9AC1427642F}" dt="2021-11-11T12:18:13.390" v="5608" actId="478"/>
          <ac:picMkLst>
            <pc:docMk/>
            <pc:sldMk cId="603628739" sldId="302"/>
            <ac:picMk id="7" creationId="{C241C3BE-F4BF-4193-91A3-4B885F574906}"/>
          </ac:picMkLst>
        </pc:picChg>
        <pc:picChg chg="add del mod">
          <ac:chgData name="Student - Samuel Sim Wei Xuan" userId="ef0c3dc8-a5e4-49a4-a658-fa0f00c2d01f" providerId="ADAL" clId="{48A3873F-B2EB-4FBB-A7D0-B9AC1427642F}" dt="2021-11-20T16:47:20.560" v="14126" actId="478"/>
          <ac:picMkLst>
            <pc:docMk/>
            <pc:sldMk cId="603628739" sldId="302"/>
            <ac:picMk id="8" creationId="{E5A9DBF4-8DA4-433F-82A0-A8AF00EB7493}"/>
          </ac:picMkLst>
        </pc:picChg>
        <pc:picChg chg="add del mod">
          <ac:chgData name="Student - Samuel Sim Wei Xuan" userId="ef0c3dc8-a5e4-49a4-a658-fa0f00c2d01f" providerId="ADAL" clId="{48A3873F-B2EB-4FBB-A7D0-B9AC1427642F}" dt="2021-11-20T16:47:23.536" v="14129" actId="478"/>
          <ac:picMkLst>
            <pc:docMk/>
            <pc:sldMk cId="603628739" sldId="302"/>
            <ac:picMk id="10" creationId="{0781F422-014C-486A-B702-8A7BAD95F0AE}"/>
          </ac:picMkLst>
        </pc:picChg>
        <pc:picChg chg="add mod ord modCrop">
          <ac:chgData name="Student - Samuel Sim Wei Xuan" userId="ef0c3dc8-a5e4-49a4-a658-fa0f00c2d01f" providerId="ADAL" clId="{48A3873F-B2EB-4FBB-A7D0-B9AC1427642F}" dt="2021-11-20T16:47:39.228" v="14136" actId="554"/>
          <ac:picMkLst>
            <pc:docMk/>
            <pc:sldMk cId="603628739" sldId="302"/>
            <ac:picMk id="11" creationId="{6E4094B9-7930-4FDC-90F6-BC855BCE8AD6}"/>
          </ac:picMkLst>
        </pc:picChg>
        <pc:picChg chg="add mod ord">
          <ac:chgData name="Student - Samuel Sim Wei Xuan" userId="ef0c3dc8-a5e4-49a4-a658-fa0f00c2d01f" providerId="ADAL" clId="{48A3873F-B2EB-4FBB-A7D0-B9AC1427642F}" dt="2021-11-20T16:47:39.228" v="14136" actId="554"/>
          <ac:picMkLst>
            <pc:docMk/>
            <pc:sldMk cId="603628739" sldId="302"/>
            <ac:picMk id="16" creationId="{F5E61276-7706-49EF-828A-7524804B7E10}"/>
          </ac:picMkLst>
        </pc:picChg>
        <pc:picChg chg="add mod">
          <ac:chgData name="Student - Samuel Sim Wei Xuan" userId="ef0c3dc8-a5e4-49a4-a658-fa0f00c2d01f" providerId="ADAL" clId="{48A3873F-B2EB-4FBB-A7D0-B9AC1427642F}" dt="2021-11-11T12:18:39.276" v="5621" actId="571"/>
          <ac:picMkLst>
            <pc:docMk/>
            <pc:sldMk cId="603628739" sldId="302"/>
            <ac:picMk id="20" creationId="{5243E889-EA4F-4F52-9D3F-26A1102FE848}"/>
          </ac:picMkLst>
        </pc:picChg>
        <pc:picChg chg="add mod">
          <ac:chgData name="Student - Samuel Sim Wei Xuan" userId="ef0c3dc8-a5e4-49a4-a658-fa0f00c2d01f" providerId="ADAL" clId="{48A3873F-B2EB-4FBB-A7D0-B9AC1427642F}" dt="2021-11-11T12:18:39.276" v="5621" actId="571"/>
          <ac:picMkLst>
            <pc:docMk/>
            <pc:sldMk cId="603628739" sldId="302"/>
            <ac:picMk id="22" creationId="{637434D7-4B3F-4820-874D-8521FCC587EE}"/>
          </ac:picMkLst>
        </pc:picChg>
        <pc:picChg chg="del">
          <ac:chgData name="Student - Samuel Sim Wei Xuan" userId="ef0c3dc8-a5e4-49a4-a658-fa0f00c2d01f" providerId="ADAL" clId="{48A3873F-B2EB-4FBB-A7D0-B9AC1427642F}" dt="2021-11-11T12:18:30.872" v="5615" actId="478"/>
          <ac:picMkLst>
            <pc:docMk/>
            <pc:sldMk cId="603628739" sldId="302"/>
            <ac:picMk id="24" creationId="{17803118-E2BF-41DD-9950-E35A8AD1F346}"/>
          </ac:picMkLst>
        </pc:picChg>
        <pc:cxnChg chg="del mod">
          <ac:chgData name="Student - Samuel Sim Wei Xuan" userId="ef0c3dc8-a5e4-49a4-a658-fa0f00c2d01f" providerId="ADAL" clId="{48A3873F-B2EB-4FBB-A7D0-B9AC1427642F}" dt="2021-11-11T12:18:30.564" v="5614" actId="478"/>
          <ac:cxnSpMkLst>
            <pc:docMk/>
            <pc:sldMk cId="603628739" sldId="302"/>
            <ac:cxnSpMk id="16" creationId="{17DEF92D-A3BB-447C-9C6E-51FDA52FD308}"/>
          </ac:cxnSpMkLst>
        </pc:cxnChg>
      </pc:sldChg>
      <pc:sldChg chg="add del">
        <pc:chgData name="Student - Samuel Sim Wei Xuan" userId="ef0c3dc8-a5e4-49a4-a658-fa0f00c2d01f" providerId="ADAL" clId="{48A3873F-B2EB-4FBB-A7D0-B9AC1427642F}" dt="2021-11-11T12:17:37.330" v="5605"/>
        <pc:sldMkLst>
          <pc:docMk/>
          <pc:sldMk cId="2172149653" sldId="302"/>
        </pc:sldMkLst>
      </pc:sldChg>
      <pc:sldChg chg="addSp delSp modSp add mod">
        <pc:chgData name="Student - Samuel Sim Wei Xuan" userId="ef0c3dc8-a5e4-49a4-a658-fa0f00c2d01f" providerId="ADAL" clId="{48A3873F-B2EB-4FBB-A7D0-B9AC1427642F}" dt="2021-11-20T16:55:02.747" v="14217" actId="1076"/>
        <pc:sldMkLst>
          <pc:docMk/>
          <pc:sldMk cId="3494527828" sldId="303"/>
        </pc:sldMkLst>
        <pc:spChg chg="add mod">
          <ac:chgData name="Student - Samuel Sim Wei Xuan" userId="ef0c3dc8-a5e4-49a4-a658-fa0f00c2d01f" providerId="ADAL" clId="{48A3873F-B2EB-4FBB-A7D0-B9AC1427642F}" dt="2021-11-20T16:54:47.197" v="14211" actId="1076"/>
          <ac:spMkLst>
            <pc:docMk/>
            <pc:sldMk cId="3494527828" sldId="303"/>
            <ac:spMk id="10" creationId="{9F8A2671-985A-44D6-87FA-B4D753CCA3B9}"/>
          </ac:spMkLst>
        </pc:spChg>
        <pc:spChg chg="add mod">
          <ac:chgData name="Student - Samuel Sim Wei Xuan" userId="ef0c3dc8-a5e4-49a4-a658-fa0f00c2d01f" providerId="ADAL" clId="{48A3873F-B2EB-4FBB-A7D0-B9AC1427642F}" dt="2021-11-20T16:55:00.320" v="14216" actId="14100"/>
          <ac:spMkLst>
            <pc:docMk/>
            <pc:sldMk cId="3494527828" sldId="303"/>
            <ac:spMk id="11" creationId="{4B15BCE2-CFD9-4BE0-96F1-F398F2BA131E}"/>
          </ac:spMkLst>
        </pc:spChg>
        <pc:spChg chg="add mod">
          <ac:chgData name="Student - Samuel Sim Wei Xuan" userId="ef0c3dc8-a5e4-49a4-a658-fa0f00c2d01f" providerId="ADAL" clId="{48A3873F-B2EB-4FBB-A7D0-B9AC1427642F}" dt="2021-11-20T16:55:02.747" v="14217" actId="1076"/>
          <ac:spMkLst>
            <pc:docMk/>
            <pc:sldMk cId="3494527828" sldId="303"/>
            <ac:spMk id="13" creationId="{53760B96-7527-4E96-9783-A9E9F0090374}"/>
          </ac:spMkLst>
        </pc:spChg>
        <pc:spChg chg="add mod">
          <ac:chgData name="Student - Samuel Sim Wei Xuan" userId="ef0c3dc8-a5e4-49a4-a658-fa0f00c2d01f" providerId="ADAL" clId="{48A3873F-B2EB-4FBB-A7D0-B9AC1427642F}" dt="2021-11-20T16:54:50.784" v="14212" actId="1076"/>
          <ac:spMkLst>
            <pc:docMk/>
            <pc:sldMk cId="3494527828" sldId="303"/>
            <ac:spMk id="14" creationId="{673DA2AE-F95A-478F-8369-F3762525E60B}"/>
          </ac:spMkLst>
        </pc:spChg>
        <pc:picChg chg="del">
          <ac:chgData name="Student - Samuel Sim Wei Xuan" userId="ef0c3dc8-a5e4-49a4-a658-fa0f00c2d01f" providerId="ADAL" clId="{48A3873F-B2EB-4FBB-A7D0-B9AC1427642F}" dt="2021-11-11T12:29:20.091" v="5888" actId="478"/>
          <ac:picMkLst>
            <pc:docMk/>
            <pc:sldMk cId="3494527828" sldId="303"/>
            <ac:picMk id="7" creationId="{1D174241-77D0-49B8-B9A0-4B634137265A}"/>
          </ac:picMkLst>
        </pc:picChg>
        <pc:picChg chg="add del mod ord modCrop">
          <ac:chgData name="Student - Samuel Sim Wei Xuan" userId="ef0c3dc8-a5e4-49a4-a658-fa0f00c2d01f" providerId="ADAL" clId="{48A3873F-B2EB-4FBB-A7D0-B9AC1427642F}" dt="2021-11-20T16:54:15.776" v="14197" actId="478"/>
          <ac:picMkLst>
            <pc:docMk/>
            <pc:sldMk cId="3494527828" sldId="303"/>
            <ac:picMk id="7" creationId="{9A69C453-4572-477B-918A-06B0DF505123}"/>
          </ac:picMkLst>
        </pc:picChg>
        <pc:picChg chg="add del mod modCrop">
          <ac:chgData name="Student - Samuel Sim Wei Xuan" userId="ef0c3dc8-a5e4-49a4-a658-fa0f00c2d01f" providerId="ADAL" clId="{48A3873F-B2EB-4FBB-A7D0-B9AC1427642F}" dt="2021-11-18T10:30:05.775" v="11512" actId="478"/>
          <ac:picMkLst>
            <pc:docMk/>
            <pc:sldMk cId="3494527828" sldId="303"/>
            <ac:picMk id="8" creationId="{A5D25376-70D4-44B3-A486-047EBBA05A36}"/>
          </ac:picMkLst>
        </pc:picChg>
        <pc:picChg chg="add mod ord modCrop">
          <ac:chgData name="Student - Samuel Sim Wei Xuan" userId="ef0c3dc8-a5e4-49a4-a658-fa0f00c2d01f" providerId="ADAL" clId="{48A3873F-B2EB-4FBB-A7D0-B9AC1427642F}" dt="2021-11-20T16:54:41.880" v="14209" actId="1076"/>
          <ac:picMkLst>
            <pc:docMk/>
            <pc:sldMk cId="3494527828" sldId="303"/>
            <ac:picMk id="8" creationId="{DF86B206-97B6-4BB6-8FA3-B9120EEEB7E8}"/>
          </ac:picMkLst>
        </pc:picChg>
      </pc:sldChg>
      <pc:sldChg chg="delSp modSp add mod ord">
        <pc:chgData name="Student - Samuel Sim Wei Xuan" userId="ef0c3dc8-a5e4-49a4-a658-fa0f00c2d01f" providerId="ADAL" clId="{48A3873F-B2EB-4FBB-A7D0-B9AC1427642F}" dt="2021-11-20T16:56:25.844" v="14253" actId="552"/>
        <pc:sldMkLst>
          <pc:docMk/>
          <pc:sldMk cId="1961169747" sldId="304"/>
        </pc:sldMkLst>
        <pc:spChg chg="mod">
          <ac:chgData name="Student - Samuel Sim Wei Xuan" userId="ef0c3dc8-a5e4-49a4-a658-fa0f00c2d01f" providerId="ADAL" clId="{48A3873F-B2EB-4FBB-A7D0-B9AC1427642F}" dt="2021-11-11T12:33:09.379" v="5907" actId="1076"/>
          <ac:spMkLst>
            <pc:docMk/>
            <pc:sldMk cId="1961169747" sldId="304"/>
            <ac:spMk id="15" creationId="{7335536E-5CE8-49D2-92FA-358B0A582D9D}"/>
          </ac:spMkLst>
        </pc:spChg>
        <pc:spChg chg="mod">
          <ac:chgData name="Student - Samuel Sim Wei Xuan" userId="ef0c3dc8-a5e4-49a4-a658-fa0f00c2d01f" providerId="ADAL" clId="{48A3873F-B2EB-4FBB-A7D0-B9AC1427642F}" dt="2021-11-20T16:56:20.565" v="14252" actId="552"/>
          <ac:spMkLst>
            <pc:docMk/>
            <pc:sldMk cId="1961169747" sldId="304"/>
            <ac:spMk id="23" creationId="{D65F253B-401E-4175-8AB3-4440D668FCAF}"/>
          </ac:spMkLst>
        </pc:spChg>
        <pc:spChg chg="del">
          <ac:chgData name="Student - Samuel Sim Wei Xuan" userId="ef0c3dc8-a5e4-49a4-a658-fa0f00c2d01f" providerId="ADAL" clId="{48A3873F-B2EB-4FBB-A7D0-B9AC1427642F}" dt="2021-11-11T12:33:45.443" v="6103" actId="478"/>
          <ac:spMkLst>
            <pc:docMk/>
            <pc:sldMk cId="1961169747" sldId="304"/>
            <ac:spMk id="27" creationId="{A3DACDC2-A51C-4488-8949-CE605E41021E}"/>
          </ac:spMkLst>
        </pc:spChg>
        <pc:spChg chg="mod">
          <ac:chgData name="Student - Samuel Sim Wei Xuan" userId="ef0c3dc8-a5e4-49a4-a658-fa0f00c2d01f" providerId="ADAL" clId="{48A3873F-B2EB-4FBB-A7D0-B9AC1427642F}" dt="2021-11-20T16:56:25.844" v="14253" actId="552"/>
          <ac:spMkLst>
            <pc:docMk/>
            <pc:sldMk cId="1961169747" sldId="304"/>
            <ac:spMk id="31" creationId="{275C91D8-82CA-4509-9ACB-E1C1AE043B5E}"/>
          </ac:spMkLst>
        </pc:spChg>
        <pc:spChg chg="mod">
          <ac:chgData name="Student - Samuel Sim Wei Xuan" userId="ef0c3dc8-a5e4-49a4-a658-fa0f00c2d01f" providerId="ADAL" clId="{48A3873F-B2EB-4FBB-A7D0-B9AC1427642F}" dt="2021-11-11T12:33:14.223" v="5910" actId="14100"/>
          <ac:spMkLst>
            <pc:docMk/>
            <pc:sldMk cId="1961169747" sldId="304"/>
            <ac:spMk id="38" creationId="{B73CFCF8-A2E7-464F-A8BD-1EFA22CDFBDB}"/>
          </ac:spMkLst>
        </pc:spChg>
        <pc:picChg chg="mod">
          <ac:chgData name="Student - Samuel Sim Wei Xuan" userId="ef0c3dc8-a5e4-49a4-a658-fa0f00c2d01f" providerId="ADAL" clId="{48A3873F-B2EB-4FBB-A7D0-B9AC1427642F}" dt="2021-11-20T16:56:25.844" v="14253" actId="552"/>
          <ac:picMkLst>
            <pc:docMk/>
            <pc:sldMk cId="1961169747" sldId="304"/>
            <ac:picMk id="10" creationId="{9CE86F25-4A03-464C-8790-CFB03F144E09}"/>
          </ac:picMkLst>
        </pc:picChg>
        <pc:picChg chg="del">
          <ac:chgData name="Student - Samuel Sim Wei Xuan" userId="ef0c3dc8-a5e4-49a4-a658-fa0f00c2d01f" providerId="ADAL" clId="{48A3873F-B2EB-4FBB-A7D0-B9AC1427642F}" dt="2021-11-11T12:33:44.248" v="6102" actId="478"/>
          <ac:picMkLst>
            <pc:docMk/>
            <pc:sldMk cId="1961169747" sldId="304"/>
            <ac:picMk id="14" creationId="{F96E851C-0FA0-4BCA-AD4B-AC250771093E}"/>
          </ac:picMkLst>
        </pc:picChg>
        <pc:picChg chg="mod">
          <ac:chgData name="Student - Samuel Sim Wei Xuan" userId="ef0c3dc8-a5e4-49a4-a658-fa0f00c2d01f" providerId="ADAL" clId="{48A3873F-B2EB-4FBB-A7D0-B9AC1427642F}" dt="2021-11-20T16:56:25.844" v="14253" actId="552"/>
          <ac:picMkLst>
            <pc:docMk/>
            <pc:sldMk cId="1961169747" sldId="304"/>
            <ac:picMk id="34" creationId="{12488729-3FC7-46F8-AE95-6920D7B60320}"/>
          </ac:picMkLst>
        </pc:picChg>
        <pc:cxnChg chg="del mod">
          <ac:chgData name="Student - Samuel Sim Wei Xuan" userId="ef0c3dc8-a5e4-49a4-a658-fa0f00c2d01f" providerId="ADAL" clId="{48A3873F-B2EB-4FBB-A7D0-B9AC1427642F}" dt="2021-11-11T12:33:46.373" v="6104" actId="478"/>
          <ac:cxnSpMkLst>
            <pc:docMk/>
            <pc:sldMk cId="1961169747" sldId="304"/>
            <ac:cxnSpMk id="25" creationId="{7A835168-42DA-402A-9779-23BB3302B089}"/>
          </ac:cxnSpMkLst>
        </pc:cxnChg>
      </pc:sldChg>
      <pc:sldChg chg="addSp delSp modSp add mod">
        <pc:chgData name="Student - Samuel Sim Wei Xuan" userId="ef0c3dc8-a5e4-49a4-a658-fa0f00c2d01f" providerId="ADAL" clId="{48A3873F-B2EB-4FBB-A7D0-B9AC1427642F}" dt="2021-11-20T16:57:21.787" v="14333" actId="552"/>
        <pc:sldMkLst>
          <pc:docMk/>
          <pc:sldMk cId="2390096631" sldId="305"/>
        </pc:sldMkLst>
        <pc:spChg chg="mod">
          <ac:chgData name="Student - Samuel Sim Wei Xuan" userId="ef0c3dc8-a5e4-49a4-a658-fa0f00c2d01f" providerId="ADAL" clId="{48A3873F-B2EB-4FBB-A7D0-B9AC1427642F}" dt="2021-11-20T16:57:21.787" v="14333" actId="552"/>
          <ac:spMkLst>
            <pc:docMk/>
            <pc:sldMk cId="2390096631" sldId="305"/>
            <ac:spMk id="11" creationId="{C095C119-043D-45BD-96F2-38EBDC6D9F09}"/>
          </ac:spMkLst>
        </pc:spChg>
        <pc:spChg chg="mod">
          <ac:chgData name="Student - Samuel Sim Wei Xuan" userId="ef0c3dc8-a5e4-49a4-a658-fa0f00c2d01f" providerId="ADAL" clId="{48A3873F-B2EB-4FBB-A7D0-B9AC1427642F}" dt="2021-11-20T16:57:16.882" v="14332" actId="552"/>
          <ac:spMkLst>
            <pc:docMk/>
            <pc:sldMk cId="2390096631" sldId="305"/>
            <ac:spMk id="13" creationId="{04BAFEE1-28F6-4334-AE41-44EB3C2E9607}"/>
          </ac:spMkLst>
        </pc:spChg>
        <pc:spChg chg="del">
          <ac:chgData name="Student - Samuel Sim Wei Xuan" userId="ef0c3dc8-a5e4-49a4-a658-fa0f00c2d01f" providerId="ADAL" clId="{48A3873F-B2EB-4FBB-A7D0-B9AC1427642F}" dt="2021-11-11T12:34:37.247" v="6180" actId="478"/>
          <ac:spMkLst>
            <pc:docMk/>
            <pc:sldMk cId="2390096631" sldId="305"/>
            <ac:spMk id="16" creationId="{00CE27C8-02F4-4397-85DC-AFEDBAE079C2}"/>
          </ac:spMkLst>
        </pc:spChg>
        <pc:spChg chg="add del mod">
          <ac:chgData name="Student - Samuel Sim Wei Xuan" userId="ef0c3dc8-a5e4-49a4-a658-fa0f00c2d01f" providerId="ADAL" clId="{48A3873F-B2EB-4FBB-A7D0-B9AC1427642F}" dt="2021-11-18T10:22:47.059" v="11178"/>
          <ac:spMkLst>
            <pc:docMk/>
            <pc:sldMk cId="2390096631" sldId="305"/>
            <ac:spMk id="16" creationId="{2CFEC9E4-7888-4E02-A597-E7188CF785DD}"/>
          </ac:spMkLst>
        </pc:spChg>
        <pc:spChg chg="del">
          <ac:chgData name="Student - Samuel Sim Wei Xuan" userId="ef0c3dc8-a5e4-49a4-a658-fa0f00c2d01f" providerId="ADAL" clId="{48A3873F-B2EB-4FBB-A7D0-B9AC1427642F}" dt="2021-11-11T12:34:44.584" v="6186" actId="478"/>
          <ac:spMkLst>
            <pc:docMk/>
            <pc:sldMk cId="2390096631" sldId="305"/>
            <ac:spMk id="18" creationId="{48804BCA-0E44-4369-95B7-333E38915C51}"/>
          </ac:spMkLst>
        </pc:spChg>
        <pc:spChg chg="mod">
          <ac:chgData name="Student - Samuel Sim Wei Xuan" userId="ef0c3dc8-a5e4-49a4-a658-fa0f00c2d01f" providerId="ADAL" clId="{48A3873F-B2EB-4FBB-A7D0-B9AC1427642F}" dt="2021-11-20T16:57:06.633" v="14330" actId="552"/>
          <ac:spMkLst>
            <pc:docMk/>
            <pc:sldMk cId="2390096631" sldId="305"/>
            <ac:spMk id="21" creationId="{324733AC-C6C2-4D53-BFA7-D64FE8432D89}"/>
          </ac:spMkLst>
        </pc:spChg>
        <pc:spChg chg="mod">
          <ac:chgData name="Student - Samuel Sim Wei Xuan" userId="ef0c3dc8-a5e4-49a4-a658-fa0f00c2d01f" providerId="ADAL" clId="{48A3873F-B2EB-4FBB-A7D0-B9AC1427642F}" dt="2021-11-20T16:57:21.787" v="14333" actId="552"/>
          <ac:spMkLst>
            <pc:docMk/>
            <pc:sldMk cId="2390096631" sldId="305"/>
            <ac:spMk id="23" creationId="{D65F253B-401E-4175-8AB3-4440D668FCAF}"/>
          </ac:spMkLst>
        </pc:spChg>
        <pc:spChg chg="del">
          <ac:chgData name="Student - Samuel Sim Wei Xuan" userId="ef0c3dc8-a5e4-49a4-a658-fa0f00c2d01f" providerId="ADAL" clId="{48A3873F-B2EB-4FBB-A7D0-B9AC1427642F}" dt="2021-11-11T12:34:39.408" v="6183" actId="478"/>
          <ac:spMkLst>
            <pc:docMk/>
            <pc:sldMk cId="2390096631" sldId="305"/>
            <ac:spMk id="24" creationId="{B6265BDF-0946-4CEE-9889-D92F12310E5E}"/>
          </ac:spMkLst>
        </pc:spChg>
        <pc:picChg chg="del">
          <ac:chgData name="Student - Samuel Sim Wei Xuan" userId="ef0c3dc8-a5e4-49a4-a658-fa0f00c2d01f" providerId="ADAL" clId="{48A3873F-B2EB-4FBB-A7D0-B9AC1427642F}" dt="2021-11-18T09:58:17.286" v="10020" actId="478"/>
          <ac:picMkLst>
            <pc:docMk/>
            <pc:sldMk cId="2390096631" sldId="305"/>
            <ac:picMk id="7" creationId="{F9B38F12-838F-4948-96CC-2D55ECB85385}"/>
          </ac:picMkLst>
        </pc:picChg>
        <pc:picChg chg="add mod ord">
          <ac:chgData name="Student - Samuel Sim Wei Xuan" userId="ef0c3dc8-a5e4-49a4-a658-fa0f00c2d01f" providerId="ADAL" clId="{48A3873F-B2EB-4FBB-A7D0-B9AC1427642F}" dt="2021-11-20T16:57:21.787" v="14333" actId="552"/>
          <ac:picMkLst>
            <pc:docMk/>
            <pc:sldMk cId="2390096631" sldId="305"/>
            <ac:picMk id="8" creationId="{A21F2B09-AB11-40E4-A074-A9C4A5D3BB41}"/>
          </ac:picMkLst>
        </pc:picChg>
        <pc:picChg chg="del">
          <ac:chgData name="Student - Samuel Sim Wei Xuan" userId="ef0c3dc8-a5e4-49a4-a658-fa0f00c2d01f" providerId="ADAL" clId="{48A3873F-B2EB-4FBB-A7D0-B9AC1427642F}" dt="2021-11-11T12:34:36.538" v="6179" actId="478"/>
          <ac:picMkLst>
            <pc:docMk/>
            <pc:sldMk cId="2390096631" sldId="305"/>
            <ac:picMk id="9" creationId="{0444AC36-E9DA-43D0-8CDF-9F39D1D80118}"/>
          </ac:picMkLst>
        </pc:picChg>
        <pc:picChg chg="add del mod">
          <ac:chgData name="Student - Samuel Sim Wei Xuan" userId="ef0c3dc8-a5e4-49a4-a658-fa0f00c2d01f" providerId="ADAL" clId="{48A3873F-B2EB-4FBB-A7D0-B9AC1427642F}" dt="2021-11-18T10:05:57.343" v="10649" actId="478"/>
          <ac:picMkLst>
            <pc:docMk/>
            <pc:sldMk cId="2390096631" sldId="305"/>
            <ac:picMk id="10" creationId="{8EBB16BA-E9DA-4A1A-A964-3CD731E87DBC}"/>
          </ac:picMkLst>
        </pc:picChg>
        <pc:picChg chg="del">
          <ac:chgData name="Student - Samuel Sim Wei Xuan" userId="ef0c3dc8-a5e4-49a4-a658-fa0f00c2d01f" providerId="ADAL" clId="{48A3873F-B2EB-4FBB-A7D0-B9AC1427642F}" dt="2021-11-11T12:34:36.272" v="6178" actId="478"/>
          <ac:picMkLst>
            <pc:docMk/>
            <pc:sldMk cId="2390096631" sldId="305"/>
            <ac:picMk id="17" creationId="{1F7CECF8-5EDA-4EE0-B5B0-0E3FEFA8BDC0}"/>
          </ac:picMkLst>
        </pc:picChg>
        <pc:cxnChg chg="del mod">
          <ac:chgData name="Student - Samuel Sim Wei Xuan" userId="ef0c3dc8-a5e4-49a4-a658-fa0f00c2d01f" providerId="ADAL" clId="{48A3873F-B2EB-4FBB-A7D0-B9AC1427642F}" dt="2021-11-11T12:34:37.661" v="6181" actId="478"/>
          <ac:cxnSpMkLst>
            <pc:docMk/>
            <pc:sldMk cId="2390096631" sldId="305"/>
            <ac:cxnSpMk id="14" creationId="{D292EB1A-4A0A-461C-89F5-ECD88D37F29E}"/>
          </ac:cxnSpMkLst>
        </pc:cxnChg>
        <pc:cxnChg chg="del mod">
          <ac:chgData name="Student - Samuel Sim Wei Xuan" userId="ef0c3dc8-a5e4-49a4-a658-fa0f00c2d01f" providerId="ADAL" clId="{48A3873F-B2EB-4FBB-A7D0-B9AC1427642F}" dt="2021-11-11T12:34:38.508" v="6182" actId="478"/>
          <ac:cxnSpMkLst>
            <pc:docMk/>
            <pc:sldMk cId="2390096631" sldId="305"/>
            <ac:cxnSpMk id="22" creationId="{21FCE54F-9CFD-4947-897E-BFB573F6FCA4}"/>
          </ac:cxnSpMkLst>
        </pc:cxnChg>
      </pc:sldChg>
      <pc:sldChg chg="addSp delSp modSp add mod">
        <pc:chgData name="Student - Samuel Sim Wei Xuan" userId="ef0c3dc8-a5e4-49a4-a658-fa0f00c2d01f" providerId="ADAL" clId="{48A3873F-B2EB-4FBB-A7D0-B9AC1427642F}" dt="2021-11-21T13:40:40.846" v="16865" actId="1582"/>
        <pc:sldMkLst>
          <pc:docMk/>
          <pc:sldMk cId="4100532031" sldId="306"/>
        </pc:sldMkLst>
        <pc:spChg chg="del">
          <ac:chgData name="Student - Samuel Sim Wei Xuan" userId="ef0c3dc8-a5e4-49a4-a658-fa0f00c2d01f" providerId="ADAL" clId="{48A3873F-B2EB-4FBB-A7D0-B9AC1427642F}" dt="2021-11-11T12:37:17.889" v="6221" actId="478"/>
          <ac:spMkLst>
            <pc:docMk/>
            <pc:sldMk cId="4100532031" sldId="306"/>
            <ac:spMk id="18" creationId="{5CCDDE90-6881-4AD8-9E55-1FD8B3A1A4A6}"/>
          </ac:spMkLst>
        </pc:spChg>
        <pc:spChg chg="del">
          <ac:chgData name="Student - Samuel Sim Wei Xuan" userId="ef0c3dc8-a5e4-49a4-a658-fa0f00c2d01f" providerId="ADAL" clId="{48A3873F-B2EB-4FBB-A7D0-B9AC1427642F}" dt="2021-11-11T12:37:19.609" v="6224" actId="478"/>
          <ac:spMkLst>
            <pc:docMk/>
            <pc:sldMk cId="4100532031" sldId="306"/>
            <ac:spMk id="20" creationId="{A2C22C8D-12F8-4B61-ACDC-3CCF94702A0C}"/>
          </ac:spMkLst>
        </pc:spChg>
        <pc:spChg chg="mod">
          <ac:chgData name="Student - Samuel Sim Wei Xuan" userId="ef0c3dc8-a5e4-49a4-a658-fa0f00c2d01f" providerId="ADAL" clId="{48A3873F-B2EB-4FBB-A7D0-B9AC1427642F}" dt="2021-11-18T09:41:49.066" v="8405" actId="552"/>
          <ac:spMkLst>
            <pc:docMk/>
            <pc:sldMk cId="4100532031" sldId="306"/>
            <ac:spMk id="21" creationId="{324733AC-C6C2-4D53-BFA7-D64FE8432D89}"/>
          </ac:spMkLst>
        </pc:spChg>
        <pc:spChg chg="mod">
          <ac:chgData name="Student - Samuel Sim Wei Xuan" userId="ef0c3dc8-a5e4-49a4-a658-fa0f00c2d01f" providerId="ADAL" clId="{48A3873F-B2EB-4FBB-A7D0-B9AC1427642F}" dt="2021-11-20T16:56:00.311" v="14241" actId="552"/>
          <ac:spMkLst>
            <pc:docMk/>
            <pc:sldMk cId="4100532031" sldId="306"/>
            <ac:spMk id="23" creationId="{D65F253B-401E-4175-8AB3-4440D668FCAF}"/>
          </ac:spMkLst>
        </pc:spChg>
        <pc:spChg chg="del">
          <ac:chgData name="Student - Samuel Sim Wei Xuan" userId="ef0c3dc8-a5e4-49a4-a658-fa0f00c2d01f" providerId="ADAL" clId="{48A3873F-B2EB-4FBB-A7D0-B9AC1427642F}" dt="2021-11-11T12:37:18.976" v="6223" actId="478"/>
          <ac:spMkLst>
            <pc:docMk/>
            <pc:sldMk cId="4100532031" sldId="306"/>
            <ac:spMk id="32" creationId="{20EDAD74-6009-4199-9D60-AC2871039F21}"/>
          </ac:spMkLst>
        </pc:spChg>
        <pc:spChg chg="del">
          <ac:chgData name="Student - Samuel Sim Wei Xuan" userId="ef0c3dc8-a5e4-49a4-a658-fa0f00c2d01f" providerId="ADAL" clId="{48A3873F-B2EB-4FBB-A7D0-B9AC1427642F}" dt="2021-11-11T12:37:18.206" v="6222" actId="478"/>
          <ac:spMkLst>
            <pc:docMk/>
            <pc:sldMk cId="4100532031" sldId="306"/>
            <ac:spMk id="35" creationId="{F27A5DD2-5A5F-400F-95A0-F3AF25599F6A}"/>
          </ac:spMkLst>
        </pc:spChg>
        <pc:spChg chg="del">
          <ac:chgData name="Student - Samuel Sim Wei Xuan" userId="ef0c3dc8-a5e4-49a4-a658-fa0f00c2d01f" providerId="ADAL" clId="{48A3873F-B2EB-4FBB-A7D0-B9AC1427642F}" dt="2021-11-11T12:36:51.647" v="6220" actId="478"/>
          <ac:spMkLst>
            <pc:docMk/>
            <pc:sldMk cId="4100532031" sldId="306"/>
            <ac:spMk id="40" creationId="{F39EE42F-B00F-408A-95DE-4FE698567BA6}"/>
          </ac:spMkLst>
        </pc:spChg>
        <pc:spChg chg="del mod">
          <ac:chgData name="Student - Samuel Sim Wei Xuan" userId="ef0c3dc8-a5e4-49a4-a658-fa0f00c2d01f" providerId="ADAL" clId="{48A3873F-B2EB-4FBB-A7D0-B9AC1427642F}" dt="2021-11-11T12:40:40.557" v="6719" actId="478"/>
          <ac:spMkLst>
            <pc:docMk/>
            <pc:sldMk cId="4100532031" sldId="306"/>
            <ac:spMk id="41" creationId="{A85194D2-393A-4139-827D-6220D012768E}"/>
          </ac:spMkLst>
        </pc:spChg>
        <pc:spChg chg="mod">
          <ac:chgData name="Student - Samuel Sim Wei Xuan" userId="ef0c3dc8-a5e4-49a4-a658-fa0f00c2d01f" providerId="ADAL" clId="{48A3873F-B2EB-4FBB-A7D0-B9AC1427642F}" dt="2021-11-20T16:17:02.623" v="13402" actId="20577"/>
          <ac:spMkLst>
            <pc:docMk/>
            <pc:sldMk cId="4100532031" sldId="306"/>
            <ac:spMk id="46" creationId="{271F1A6A-C3F3-490A-BEB4-E88D5C053F21}"/>
          </ac:spMkLst>
        </pc:spChg>
        <pc:grpChg chg="del">
          <ac:chgData name="Student - Samuel Sim Wei Xuan" userId="ef0c3dc8-a5e4-49a4-a658-fa0f00c2d01f" providerId="ADAL" clId="{48A3873F-B2EB-4FBB-A7D0-B9AC1427642F}" dt="2021-11-11T12:36:51.362" v="6219" actId="478"/>
          <ac:grpSpMkLst>
            <pc:docMk/>
            <pc:sldMk cId="4100532031" sldId="306"/>
            <ac:grpSpMk id="15" creationId="{5C37597C-83D1-40A0-830A-16683B5595A7}"/>
          </ac:grpSpMkLst>
        </pc:grpChg>
        <pc:picChg chg="add mod modCrop">
          <ac:chgData name="Student - Samuel Sim Wei Xuan" userId="ef0c3dc8-a5e4-49a4-a658-fa0f00c2d01f" providerId="ADAL" clId="{48A3873F-B2EB-4FBB-A7D0-B9AC1427642F}" dt="2021-11-21T13:40:22.828" v="16861" actId="208"/>
          <ac:picMkLst>
            <pc:docMk/>
            <pc:sldMk cId="4100532031" sldId="306"/>
            <ac:picMk id="7" creationId="{E0D61D62-EDEC-4964-928B-E99E352E182D}"/>
          </ac:picMkLst>
        </pc:picChg>
        <pc:picChg chg="add del mod modCrop">
          <ac:chgData name="Student - Samuel Sim Wei Xuan" userId="ef0c3dc8-a5e4-49a4-a658-fa0f00c2d01f" providerId="ADAL" clId="{48A3873F-B2EB-4FBB-A7D0-B9AC1427642F}" dt="2021-11-20T16:14:38.479" v="13361" actId="478"/>
          <ac:picMkLst>
            <pc:docMk/>
            <pc:sldMk cId="4100532031" sldId="306"/>
            <ac:picMk id="8" creationId="{1F5321D9-BB2E-4977-81DB-EB36A506FE0F}"/>
          </ac:picMkLst>
        </pc:picChg>
        <pc:picChg chg="add mod modCrop">
          <ac:chgData name="Student - Samuel Sim Wei Xuan" userId="ef0c3dc8-a5e4-49a4-a658-fa0f00c2d01f" providerId="ADAL" clId="{48A3873F-B2EB-4FBB-A7D0-B9AC1427642F}" dt="2021-11-21T13:40:40.846" v="16865" actId="1582"/>
          <ac:picMkLst>
            <pc:docMk/>
            <pc:sldMk cId="4100532031" sldId="306"/>
            <ac:picMk id="9" creationId="{2940EBD0-0A23-434B-8932-E54A5DA4F4E6}"/>
          </ac:picMkLst>
        </pc:picChg>
        <pc:picChg chg="add mod">
          <ac:chgData name="Student - Samuel Sim Wei Xuan" userId="ef0c3dc8-a5e4-49a4-a658-fa0f00c2d01f" providerId="ADAL" clId="{48A3873F-B2EB-4FBB-A7D0-B9AC1427642F}" dt="2021-11-21T13:40:28.649" v="16863" actId="1582"/>
          <ac:picMkLst>
            <pc:docMk/>
            <pc:sldMk cId="4100532031" sldId="306"/>
            <ac:picMk id="10" creationId="{86132610-9DB5-4C40-AC40-190DDC4CA6D1}"/>
          </ac:picMkLst>
        </pc:picChg>
        <pc:picChg chg="add mod">
          <ac:chgData name="Student - Samuel Sim Wei Xuan" userId="ef0c3dc8-a5e4-49a4-a658-fa0f00c2d01f" providerId="ADAL" clId="{48A3873F-B2EB-4FBB-A7D0-B9AC1427642F}" dt="2021-11-20T16:16:02.160" v="13369" actId="571"/>
          <ac:picMkLst>
            <pc:docMk/>
            <pc:sldMk cId="4100532031" sldId="306"/>
            <ac:picMk id="15" creationId="{C1D3A335-A006-4096-8067-8CBDC36BB906}"/>
          </ac:picMkLst>
        </pc:picChg>
        <pc:picChg chg="add del mod modCrop">
          <ac:chgData name="Student - Samuel Sim Wei Xuan" userId="ef0c3dc8-a5e4-49a4-a658-fa0f00c2d01f" providerId="ADAL" clId="{48A3873F-B2EB-4FBB-A7D0-B9AC1427642F}" dt="2021-11-18T09:40:22.677" v="8376" actId="478"/>
          <ac:picMkLst>
            <pc:docMk/>
            <pc:sldMk cId="4100532031" sldId="306"/>
            <ac:picMk id="16" creationId="{E20B2698-408E-4AFE-951C-B0F53E9A9488}"/>
          </ac:picMkLst>
        </pc:picChg>
        <pc:picChg chg="del">
          <ac:chgData name="Student - Samuel Sim Wei Xuan" userId="ef0c3dc8-a5e4-49a4-a658-fa0f00c2d01f" providerId="ADAL" clId="{48A3873F-B2EB-4FBB-A7D0-B9AC1427642F}" dt="2021-11-11T12:36:50.726" v="6218" actId="478"/>
          <ac:picMkLst>
            <pc:docMk/>
            <pc:sldMk cId="4100532031" sldId="306"/>
            <ac:picMk id="49" creationId="{F376AEF0-2433-4372-8E75-B88AC1AC404D}"/>
          </ac:picMkLst>
        </pc:picChg>
        <pc:cxnChg chg="del mod">
          <ac:chgData name="Student - Samuel Sim Wei Xuan" userId="ef0c3dc8-a5e4-49a4-a658-fa0f00c2d01f" providerId="ADAL" clId="{48A3873F-B2EB-4FBB-A7D0-B9AC1427642F}" dt="2021-11-11T12:37:19.892" v="6225" actId="478"/>
          <ac:cxnSpMkLst>
            <pc:docMk/>
            <pc:sldMk cId="4100532031" sldId="306"/>
            <ac:cxnSpMk id="19" creationId="{A843E8A8-00A1-4029-9994-A666C339AC44}"/>
          </ac:cxnSpMkLst>
        </pc:cxnChg>
        <pc:cxnChg chg="del mod">
          <ac:chgData name="Student - Samuel Sim Wei Xuan" userId="ef0c3dc8-a5e4-49a4-a658-fa0f00c2d01f" providerId="ADAL" clId="{48A3873F-B2EB-4FBB-A7D0-B9AC1427642F}" dt="2021-11-11T12:37:20.300" v="6226" actId="478"/>
          <ac:cxnSpMkLst>
            <pc:docMk/>
            <pc:sldMk cId="4100532031" sldId="306"/>
            <ac:cxnSpMk id="33" creationId="{D1D620DB-3489-4D53-A817-F8437F9006A7}"/>
          </ac:cxnSpMkLst>
        </pc:cxnChg>
        <pc:cxnChg chg="del mod">
          <ac:chgData name="Student - Samuel Sim Wei Xuan" userId="ef0c3dc8-a5e4-49a4-a658-fa0f00c2d01f" providerId="ADAL" clId="{48A3873F-B2EB-4FBB-A7D0-B9AC1427642F}" dt="2021-11-11T12:37:20.977" v="6227" actId="478"/>
          <ac:cxnSpMkLst>
            <pc:docMk/>
            <pc:sldMk cId="4100532031" sldId="306"/>
            <ac:cxnSpMk id="36" creationId="{ECDC16EA-5A58-4EDA-9023-D3342212B44B}"/>
          </ac:cxnSpMkLst>
        </pc:cxnChg>
      </pc:sldChg>
      <pc:sldChg chg="addSp delSp modSp add mod">
        <pc:chgData name="Student - Samuel Sim Wei Xuan" userId="ef0c3dc8-a5e4-49a4-a658-fa0f00c2d01f" providerId="ADAL" clId="{48A3873F-B2EB-4FBB-A7D0-B9AC1427642F}" dt="2021-11-15T16:45:00.225" v="8249" actId="208"/>
        <pc:sldMkLst>
          <pc:docMk/>
          <pc:sldMk cId="2673260236" sldId="307"/>
        </pc:sldMkLst>
        <pc:spChg chg="add mod">
          <ac:chgData name="Student - Samuel Sim Wei Xuan" userId="ef0c3dc8-a5e4-49a4-a658-fa0f00c2d01f" providerId="ADAL" clId="{48A3873F-B2EB-4FBB-A7D0-B9AC1427642F}" dt="2021-11-11T13:43:26.429" v="7258" actId="1076"/>
          <ac:spMkLst>
            <pc:docMk/>
            <pc:sldMk cId="2673260236" sldId="307"/>
            <ac:spMk id="18" creationId="{F3AA353C-090F-4327-9909-C50A764E1A6C}"/>
          </ac:spMkLst>
        </pc:spChg>
        <pc:spChg chg="mod">
          <ac:chgData name="Student - Samuel Sim Wei Xuan" userId="ef0c3dc8-a5e4-49a4-a658-fa0f00c2d01f" providerId="ADAL" clId="{48A3873F-B2EB-4FBB-A7D0-B9AC1427642F}" dt="2021-11-11T13:43:03.462" v="7248" actId="20577"/>
          <ac:spMkLst>
            <pc:docMk/>
            <pc:sldMk cId="2673260236" sldId="307"/>
            <ac:spMk id="19" creationId="{38BA8A97-B4E0-43D3-A775-7AB15F8CDBC5}"/>
          </ac:spMkLst>
        </pc:spChg>
        <pc:spChg chg="mod">
          <ac:chgData name="Student - Samuel Sim Wei Xuan" userId="ef0c3dc8-a5e4-49a4-a658-fa0f00c2d01f" providerId="ADAL" clId="{48A3873F-B2EB-4FBB-A7D0-B9AC1427642F}" dt="2021-11-11T13:34:20.479" v="6991" actId="20577"/>
          <ac:spMkLst>
            <pc:docMk/>
            <pc:sldMk cId="2673260236" sldId="307"/>
            <ac:spMk id="21" creationId="{324733AC-C6C2-4D53-BFA7-D64FE8432D89}"/>
          </ac:spMkLst>
        </pc:spChg>
        <pc:spChg chg="add mod">
          <ac:chgData name="Student - Samuel Sim Wei Xuan" userId="ef0c3dc8-a5e4-49a4-a658-fa0f00c2d01f" providerId="ADAL" clId="{48A3873F-B2EB-4FBB-A7D0-B9AC1427642F}" dt="2021-11-11T13:43:37.035" v="7262" actId="14100"/>
          <ac:spMkLst>
            <pc:docMk/>
            <pc:sldMk cId="2673260236" sldId="307"/>
            <ac:spMk id="22" creationId="{675E521D-42F3-487E-A63A-88D540B62E83}"/>
          </ac:spMkLst>
        </pc:spChg>
        <pc:picChg chg="add mod ord modCrop">
          <ac:chgData name="Student - Samuel Sim Wei Xuan" userId="ef0c3dc8-a5e4-49a4-a658-fa0f00c2d01f" providerId="ADAL" clId="{48A3873F-B2EB-4FBB-A7D0-B9AC1427642F}" dt="2021-11-11T13:42:04.206" v="7025" actId="554"/>
          <ac:picMkLst>
            <pc:docMk/>
            <pc:sldMk cId="2673260236" sldId="307"/>
            <ac:picMk id="7" creationId="{AFE3616F-D02C-4F07-B784-FF67E3250D7D}"/>
          </ac:picMkLst>
        </pc:picChg>
        <pc:picChg chg="del">
          <ac:chgData name="Student - Samuel Sim Wei Xuan" userId="ef0c3dc8-a5e4-49a4-a658-fa0f00c2d01f" providerId="ADAL" clId="{48A3873F-B2EB-4FBB-A7D0-B9AC1427642F}" dt="2021-11-11T13:34:24.533" v="6993" actId="478"/>
          <ac:picMkLst>
            <pc:docMk/>
            <pc:sldMk cId="2673260236" sldId="307"/>
            <ac:picMk id="8" creationId="{E5A9DBF4-8DA4-433F-82A0-A8AF00EB7493}"/>
          </ac:picMkLst>
        </pc:picChg>
        <pc:picChg chg="del">
          <ac:chgData name="Student - Samuel Sim Wei Xuan" userId="ef0c3dc8-a5e4-49a4-a658-fa0f00c2d01f" providerId="ADAL" clId="{48A3873F-B2EB-4FBB-A7D0-B9AC1427642F}" dt="2021-11-11T13:34:24.269" v="6992" actId="478"/>
          <ac:picMkLst>
            <pc:docMk/>
            <pc:sldMk cId="2673260236" sldId="307"/>
            <ac:picMk id="10" creationId="{0781F422-014C-486A-B702-8A7BAD95F0AE}"/>
          </ac:picMkLst>
        </pc:picChg>
        <pc:picChg chg="add mod">
          <ac:chgData name="Student - Samuel Sim Wei Xuan" userId="ef0c3dc8-a5e4-49a4-a658-fa0f00c2d01f" providerId="ADAL" clId="{48A3873F-B2EB-4FBB-A7D0-B9AC1427642F}" dt="2021-11-15T16:45:00.225" v="8249" actId="208"/>
          <ac:picMkLst>
            <pc:docMk/>
            <pc:sldMk cId="2673260236" sldId="307"/>
            <ac:picMk id="11" creationId="{982BCBF8-B3B4-442A-83E7-F210F8A4AAA8}"/>
          </ac:picMkLst>
        </pc:picChg>
        <pc:picChg chg="add mod">
          <ac:chgData name="Student - Samuel Sim Wei Xuan" userId="ef0c3dc8-a5e4-49a4-a658-fa0f00c2d01f" providerId="ADAL" clId="{48A3873F-B2EB-4FBB-A7D0-B9AC1427642F}" dt="2021-11-11T13:42:02.960" v="7024" actId="571"/>
          <ac:picMkLst>
            <pc:docMk/>
            <pc:sldMk cId="2673260236" sldId="307"/>
            <ac:picMk id="16" creationId="{211DB1F3-6EF6-4F17-8985-FBEDDF62C652}"/>
          </ac:picMkLst>
        </pc:picChg>
        <pc:picChg chg="add mod">
          <ac:chgData name="Student - Samuel Sim Wei Xuan" userId="ef0c3dc8-a5e4-49a4-a658-fa0f00c2d01f" providerId="ADAL" clId="{48A3873F-B2EB-4FBB-A7D0-B9AC1427642F}" dt="2021-11-11T13:42:02.960" v="7024" actId="571"/>
          <ac:picMkLst>
            <pc:docMk/>
            <pc:sldMk cId="2673260236" sldId="307"/>
            <ac:picMk id="17" creationId="{58D667B3-1BC0-4C88-B58D-4A598D6D70EF}"/>
          </ac:picMkLst>
        </pc:picChg>
        <pc:cxnChg chg="add mod">
          <ac:chgData name="Student - Samuel Sim Wei Xuan" userId="ef0c3dc8-a5e4-49a4-a658-fa0f00c2d01f" providerId="ADAL" clId="{48A3873F-B2EB-4FBB-A7D0-B9AC1427642F}" dt="2021-11-11T13:43:37.035" v="7262" actId="14100"/>
          <ac:cxnSpMkLst>
            <pc:docMk/>
            <pc:sldMk cId="2673260236" sldId="307"/>
            <ac:cxnSpMk id="20" creationId="{30C04A84-6E6B-42F2-8964-A3A24C27DDD5}"/>
          </ac:cxnSpMkLst>
        </pc:cxnChg>
      </pc:sldChg>
      <pc:sldChg chg="delSp modSp add mod ord">
        <pc:chgData name="Student - Samuel Sim Wei Xuan" userId="ef0c3dc8-a5e4-49a4-a658-fa0f00c2d01f" providerId="ADAL" clId="{48A3873F-B2EB-4FBB-A7D0-B9AC1427642F}" dt="2021-11-21T13:43:09.082" v="16868" actId="20577"/>
        <pc:sldMkLst>
          <pc:docMk/>
          <pc:sldMk cId="1055536730" sldId="308"/>
        </pc:sldMkLst>
        <pc:spChg chg="del mod">
          <ac:chgData name="Student - Samuel Sim Wei Xuan" userId="ef0c3dc8-a5e4-49a4-a658-fa0f00c2d01f" providerId="ADAL" clId="{48A3873F-B2EB-4FBB-A7D0-B9AC1427642F}" dt="2021-11-15T12:10:01.585" v="8096" actId="478"/>
          <ac:spMkLst>
            <pc:docMk/>
            <pc:sldMk cId="1055536730" sldId="308"/>
            <ac:spMk id="2" creationId="{6B16CDED-2A5A-4C1E-B14A-38D48B6AFB6A}"/>
          </ac:spMkLst>
        </pc:spChg>
        <pc:spChg chg="del mod">
          <ac:chgData name="Student - Samuel Sim Wei Xuan" userId="ef0c3dc8-a5e4-49a4-a658-fa0f00c2d01f" providerId="ADAL" clId="{48A3873F-B2EB-4FBB-A7D0-B9AC1427642F}" dt="2021-11-15T12:21:19.184" v="8146" actId="478"/>
          <ac:spMkLst>
            <pc:docMk/>
            <pc:sldMk cId="1055536730" sldId="308"/>
            <ac:spMk id="14" creationId="{49F32DDC-A31C-4F24-9D61-FFFDABC5F316}"/>
          </ac:spMkLst>
        </pc:spChg>
        <pc:spChg chg="mod">
          <ac:chgData name="Student - Samuel Sim Wei Xuan" userId="ef0c3dc8-a5e4-49a4-a658-fa0f00c2d01f" providerId="ADAL" clId="{48A3873F-B2EB-4FBB-A7D0-B9AC1427642F}" dt="2021-11-18T09:41:59.406" v="8406" actId="552"/>
          <ac:spMkLst>
            <pc:docMk/>
            <pc:sldMk cId="1055536730" sldId="308"/>
            <ac:spMk id="21" creationId="{324733AC-C6C2-4D53-BFA7-D64FE8432D89}"/>
          </ac:spMkLst>
        </pc:spChg>
        <pc:spChg chg="mod">
          <ac:chgData name="Student - Samuel Sim Wei Xuan" userId="ef0c3dc8-a5e4-49a4-a658-fa0f00c2d01f" providerId="ADAL" clId="{48A3873F-B2EB-4FBB-A7D0-B9AC1427642F}" dt="2021-11-18T09:41:59.406" v="8406" actId="552"/>
          <ac:spMkLst>
            <pc:docMk/>
            <pc:sldMk cId="1055536730" sldId="308"/>
            <ac:spMk id="23" creationId="{D65F253B-401E-4175-8AB3-4440D668FCAF}"/>
          </ac:spMkLst>
        </pc:spChg>
        <pc:spChg chg="mod">
          <ac:chgData name="Student - Samuel Sim Wei Xuan" userId="ef0c3dc8-a5e4-49a4-a658-fa0f00c2d01f" providerId="ADAL" clId="{48A3873F-B2EB-4FBB-A7D0-B9AC1427642F}" dt="2021-11-21T13:43:09.082" v="16868" actId="20577"/>
          <ac:spMkLst>
            <pc:docMk/>
            <pc:sldMk cId="1055536730" sldId="308"/>
            <ac:spMk id="46" creationId="{271F1A6A-C3F3-490A-BEB4-E88D5C053F21}"/>
          </ac:spMkLst>
        </pc:spChg>
        <pc:picChg chg="del">
          <ac:chgData name="Student - Samuel Sim Wei Xuan" userId="ef0c3dc8-a5e4-49a4-a658-fa0f00c2d01f" providerId="ADAL" clId="{48A3873F-B2EB-4FBB-A7D0-B9AC1427642F}" dt="2021-11-15T12:07:26.784" v="8048" actId="478"/>
          <ac:picMkLst>
            <pc:docMk/>
            <pc:sldMk cId="1055536730" sldId="308"/>
            <ac:picMk id="7" creationId="{E0D61D62-EDEC-4964-928B-E99E352E182D}"/>
          </ac:picMkLst>
        </pc:picChg>
        <pc:picChg chg="del">
          <ac:chgData name="Student - Samuel Sim Wei Xuan" userId="ef0c3dc8-a5e4-49a4-a658-fa0f00c2d01f" providerId="ADAL" clId="{48A3873F-B2EB-4FBB-A7D0-B9AC1427642F}" dt="2021-11-15T12:07:27.122" v="8049" actId="478"/>
          <ac:picMkLst>
            <pc:docMk/>
            <pc:sldMk cId="1055536730" sldId="308"/>
            <ac:picMk id="10" creationId="{86132610-9DB5-4C40-AC40-190DDC4CA6D1}"/>
          </ac:picMkLst>
        </pc:picChg>
        <pc:picChg chg="del">
          <ac:chgData name="Student - Samuel Sim Wei Xuan" userId="ef0c3dc8-a5e4-49a4-a658-fa0f00c2d01f" providerId="ADAL" clId="{48A3873F-B2EB-4FBB-A7D0-B9AC1427642F}" dt="2021-11-15T12:07:27.496" v="8050" actId="478"/>
          <ac:picMkLst>
            <pc:docMk/>
            <pc:sldMk cId="1055536730" sldId="308"/>
            <ac:picMk id="16" creationId="{E20B2698-408E-4AFE-951C-B0F53E9A9488}"/>
          </ac:picMkLst>
        </pc:picChg>
      </pc:sldChg>
      <pc:sldChg chg="addSp delSp modSp add del mod">
        <pc:chgData name="Student - Samuel Sim Wei Xuan" userId="ef0c3dc8-a5e4-49a4-a658-fa0f00c2d01f" providerId="ADAL" clId="{48A3873F-B2EB-4FBB-A7D0-B9AC1427642F}" dt="2021-11-12T14:18:38.961" v="7333" actId="47"/>
        <pc:sldMkLst>
          <pc:docMk/>
          <pc:sldMk cId="2258535688" sldId="308"/>
        </pc:sldMkLst>
        <pc:spChg chg="add mod">
          <ac:chgData name="Student - Samuel Sim Wei Xuan" userId="ef0c3dc8-a5e4-49a4-a658-fa0f00c2d01f" providerId="ADAL" clId="{48A3873F-B2EB-4FBB-A7D0-B9AC1427642F}" dt="2021-11-12T14:18:30.811" v="7332" actId="20577"/>
          <ac:spMkLst>
            <pc:docMk/>
            <pc:sldMk cId="2258535688" sldId="308"/>
            <ac:spMk id="13" creationId="{2E817098-F1FD-40B3-8B71-A8F206034FB2}"/>
          </ac:spMkLst>
        </pc:spChg>
        <pc:spChg chg="del mod">
          <ac:chgData name="Student - Samuel Sim Wei Xuan" userId="ef0c3dc8-a5e4-49a4-a658-fa0f00c2d01f" providerId="ADAL" clId="{48A3873F-B2EB-4FBB-A7D0-B9AC1427642F}" dt="2021-11-12T14:18:16.148" v="7288" actId="478"/>
          <ac:spMkLst>
            <pc:docMk/>
            <pc:sldMk cId="2258535688" sldId="308"/>
            <ac:spMk id="46" creationId="{271F1A6A-C3F3-490A-BEB4-E88D5C053F21}"/>
          </ac:spMkLst>
        </pc:spChg>
      </pc:sldChg>
      <pc:sldChg chg="addSp delSp modSp add mod">
        <pc:chgData name="Student - Samuel Sim Wei Xuan" userId="ef0c3dc8-a5e4-49a4-a658-fa0f00c2d01f" providerId="ADAL" clId="{48A3873F-B2EB-4FBB-A7D0-B9AC1427642F}" dt="2021-11-20T16:58:46.116" v="14409" actId="14100"/>
        <pc:sldMkLst>
          <pc:docMk/>
          <pc:sldMk cId="1388424902" sldId="309"/>
        </pc:sldMkLst>
        <pc:spChg chg="mod">
          <ac:chgData name="Student - Samuel Sim Wei Xuan" userId="ef0c3dc8-a5e4-49a4-a658-fa0f00c2d01f" providerId="ADAL" clId="{48A3873F-B2EB-4FBB-A7D0-B9AC1427642F}" dt="2021-11-20T16:58:46.116" v="14409" actId="14100"/>
          <ac:spMkLst>
            <pc:docMk/>
            <pc:sldMk cId="1388424902" sldId="309"/>
            <ac:spMk id="11" creationId="{C095C119-043D-45BD-96F2-38EBDC6D9F09}"/>
          </ac:spMkLst>
        </pc:spChg>
        <pc:spChg chg="mod">
          <ac:chgData name="Student - Samuel Sim Wei Xuan" userId="ef0c3dc8-a5e4-49a4-a658-fa0f00c2d01f" providerId="ADAL" clId="{48A3873F-B2EB-4FBB-A7D0-B9AC1427642F}" dt="2021-11-18T10:06:42.945" v="10662" actId="14100"/>
          <ac:spMkLst>
            <pc:docMk/>
            <pc:sldMk cId="1388424902" sldId="309"/>
            <ac:spMk id="13" creationId="{04BAFEE1-28F6-4334-AE41-44EB3C2E9607}"/>
          </ac:spMkLst>
        </pc:spChg>
        <pc:spChg chg="del">
          <ac:chgData name="Student - Samuel Sim Wei Xuan" userId="ef0c3dc8-a5e4-49a4-a658-fa0f00c2d01f" providerId="ADAL" clId="{48A3873F-B2EB-4FBB-A7D0-B9AC1427642F}" dt="2021-11-18T10:06:01.055" v="10651" actId="478"/>
          <ac:spMkLst>
            <pc:docMk/>
            <pc:sldMk cId="1388424902" sldId="309"/>
            <ac:spMk id="16" creationId="{00CE27C8-02F4-4397-85DC-AFEDBAE079C2}"/>
          </ac:spMkLst>
        </pc:spChg>
        <pc:spChg chg="del">
          <ac:chgData name="Student - Samuel Sim Wei Xuan" userId="ef0c3dc8-a5e4-49a4-a658-fa0f00c2d01f" providerId="ADAL" clId="{48A3873F-B2EB-4FBB-A7D0-B9AC1427642F}" dt="2021-11-18T10:06:22.583" v="10660" actId="478"/>
          <ac:spMkLst>
            <pc:docMk/>
            <pc:sldMk cId="1388424902" sldId="309"/>
            <ac:spMk id="18" creationId="{48804BCA-0E44-4369-95B7-333E38915C51}"/>
          </ac:spMkLst>
        </pc:spChg>
        <pc:spChg chg="mod">
          <ac:chgData name="Student - Samuel Sim Wei Xuan" userId="ef0c3dc8-a5e4-49a4-a658-fa0f00c2d01f" providerId="ADAL" clId="{48A3873F-B2EB-4FBB-A7D0-B9AC1427642F}" dt="2021-11-20T16:58:42.006" v="14408" actId="553"/>
          <ac:spMkLst>
            <pc:docMk/>
            <pc:sldMk cId="1388424902" sldId="309"/>
            <ac:spMk id="23" creationId="{D65F253B-401E-4175-8AB3-4440D668FCAF}"/>
          </ac:spMkLst>
        </pc:spChg>
        <pc:spChg chg="mod ord">
          <ac:chgData name="Student - Samuel Sim Wei Xuan" userId="ef0c3dc8-a5e4-49a4-a658-fa0f00c2d01f" providerId="ADAL" clId="{48A3873F-B2EB-4FBB-A7D0-B9AC1427642F}" dt="2021-11-18T10:06:18.922" v="10658" actId="14100"/>
          <ac:spMkLst>
            <pc:docMk/>
            <pc:sldMk cId="1388424902" sldId="309"/>
            <ac:spMk id="24" creationId="{B6265BDF-0946-4CEE-9889-D92F12310E5E}"/>
          </ac:spMkLst>
        </pc:spChg>
        <pc:picChg chg="del">
          <ac:chgData name="Student - Samuel Sim Wei Xuan" userId="ef0c3dc8-a5e4-49a4-a658-fa0f00c2d01f" providerId="ADAL" clId="{48A3873F-B2EB-4FBB-A7D0-B9AC1427642F}" dt="2021-11-18T10:06:00.512" v="10650" actId="478"/>
          <ac:picMkLst>
            <pc:docMk/>
            <pc:sldMk cId="1388424902" sldId="309"/>
            <ac:picMk id="9" creationId="{0444AC36-E9DA-43D0-8CDF-9F39D1D80118}"/>
          </ac:picMkLst>
        </pc:picChg>
        <pc:picChg chg="del">
          <ac:chgData name="Student - Samuel Sim Wei Xuan" userId="ef0c3dc8-a5e4-49a4-a658-fa0f00c2d01f" providerId="ADAL" clId="{48A3873F-B2EB-4FBB-A7D0-B9AC1427642F}" dt="2021-11-18T10:06:01.422" v="10652" actId="478"/>
          <ac:picMkLst>
            <pc:docMk/>
            <pc:sldMk cId="1388424902" sldId="309"/>
            <ac:picMk id="17" creationId="{1F7CECF8-5EDA-4EE0-B5B0-0E3FEFA8BDC0}"/>
          </ac:picMkLst>
        </pc:picChg>
        <pc:picChg chg="add mod">
          <ac:chgData name="Student - Samuel Sim Wei Xuan" userId="ef0c3dc8-a5e4-49a4-a658-fa0f00c2d01f" providerId="ADAL" clId="{48A3873F-B2EB-4FBB-A7D0-B9AC1427642F}" dt="2021-11-20T16:58:42.006" v="14408" actId="553"/>
          <ac:picMkLst>
            <pc:docMk/>
            <pc:sldMk cId="1388424902" sldId="309"/>
            <ac:picMk id="19" creationId="{BAC99FAD-083C-4EF4-B2C4-4C4A0B3EFFD7}"/>
          </ac:picMkLst>
        </pc:picChg>
        <pc:picChg chg="mod">
          <ac:chgData name="Student - Samuel Sim Wei Xuan" userId="ef0c3dc8-a5e4-49a4-a658-fa0f00c2d01f" providerId="ADAL" clId="{48A3873F-B2EB-4FBB-A7D0-B9AC1427642F}" dt="2021-11-20T16:58:36.800" v="14403" actId="552"/>
          <ac:picMkLst>
            <pc:docMk/>
            <pc:sldMk cId="1388424902" sldId="309"/>
            <ac:picMk id="20" creationId="{B8A77B58-8FB4-45A6-B20A-CD7E841DAAE8}"/>
          </ac:picMkLst>
        </pc:picChg>
        <pc:cxnChg chg="mod">
          <ac:chgData name="Student - Samuel Sim Wei Xuan" userId="ef0c3dc8-a5e4-49a4-a658-fa0f00c2d01f" providerId="ADAL" clId="{48A3873F-B2EB-4FBB-A7D0-B9AC1427642F}" dt="2021-11-18T10:06:45.276" v="10663" actId="14100"/>
          <ac:cxnSpMkLst>
            <pc:docMk/>
            <pc:sldMk cId="1388424902" sldId="309"/>
            <ac:cxnSpMk id="14" creationId="{D292EB1A-4A0A-461C-89F5-ECD88D37F29E}"/>
          </ac:cxnSpMkLst>
        </pc:cxnChg>
        <pc:cxnChg chg="del mod">
          <ac:chgData name="Student - Samuel Sim Wei Xuan" userId="ef0c3dc8-a5e4-49a4-a658-fa0f00c2d01f" providerId="ADAL" clId="{48A3873F-B2EB-4FBB-A7D0-B9AC1427642F}" dt="2021-11-18T10:06:20.559" v="10659" actId="478"/>
          <ac:cxnSpMkLst>
            <pc:docMk/>
            <pc:sldMk cId="1388424902" sldId="309"/>
            <ac:cxnSpMk id="22" creationId="{21FCE54F-9CFD-4947-897E-BFB573F6FCA4}"/>
          </ac:cxnSpMkLst>
        </pc:cxnChg>
      </pc:sldChg>
      <pc:sldChg chg="addSp delSp modSp add mod">
        <pc:chgData name="Student - Samuel Sim Wei Xuan" userId="ef0c3dc8-a5e4-49a4-a658-fa0f00c2d01f" providerId="ADAL" clId="{48A3873F-B2EB-4FBB-A7D0-B9AC1427642F}" dt="2021-11-21T13:45:33.558" v="16919" actId="20577"/>
        <pc:sldMkLst>
          <pc:docMk/>
          <pc:sldMk cId="1137750353" sldId="310"/>
        </pc:sldMkLst>
        <pc:spChg chg="mod">
          <ac:chgData name="Student - Samuel Sim Wei Xuan" userId="ef0c3dc8-a5e4-49a4-a658-fa0f00c2d01f" providerId="ADAL" clId="{48A3873F-B2EB-4FBB-A7D0-B9AC1427642F}" dt="2021-11-21T13:45:33.558" v="16919" actId="20577"/>
          <ac:spMkLst>
            <pc:docMk/>
            <pc:sldMk cId="1137750353" sldId="310"/>
            <ac:spMk id="11" creationId="{C095C119-043D-45BD-96F2-38EBDC6D9F09}"/>
          </ac:spMkLst>
        </pc:spChg>
        <pc:spChg chg="mod">
          <ac:chgData name="Student - Samuel Sim Wei Xuan" userId="ef0c3dc8-a5e4-49a4-a658-fa0f00c2d01f" providerId="ADAL" clId="{48A3873F-B2EB-4FBB-A7D0-B9AC1427642F}" dt="2021-11-18T10:08:25.343" v="10842" actId="14100"/>
          <ac:spMkLst>
            <pc:docMk/>
            <pc:sldMk cId="1137750353" sldId="310"/>
            <ac:spMk id="13" creationId="{04BAFEE1-28F6-4334-AE41-44EB3C2E9607}"/>
          </ac:spMkLst>
        </pc:spChg>
        <pc:spChg chg="mod">
          <ac:chgData name="Student - Samuel Sim Wei Xuan" userId="ef0c3dc8-a5e4-49a4-a658-fa0f00c2d01f" providerId="ADAL" clId="{48A3873F-B2EB-4FBB-A7D0-B9AC1427642F}" dt="2021-11-20T16:58:55.776" v="14420" actId="553"/>
          <ac:spMkLst>
            <pc:docMk/>
            <pc:sldMk cId="1137750353" sldId="310"/>
            <ac:spMk id="23" creationId="{D65F253B-401E-4175-8AB3-4440D668FCAF}"/>
          </ac:spMkLst>
        </pc:spChg>
        <pc:spChg chg="mod">
          <ac:chgData name="Student - Samuel Sim Wei Xuan" userId="ef0c3dc8-a5e4-49a4-a658-fa0f00c2d01f" providerId="ADAL" clId="{48A3873F-B2EB-4FBB-A7D0-B9AC1427642F}" dt="2021-11-20T16:59:04.617" v="14433" actId="1035"/>
          <ac:spMkLst>
            <pc:docMk/>
            <pc:sldMk cId="1137750353" sldId="310"/>
            <ac:spMk id="24" creationId="{B6265BDF-0946-4CEE-9889-D92F12310E5E}"/>
          </ac:spMkLst>
        </pc:spChg>
        <pc:picChg chg="add mod ord modCrop">
          <ac:chgData name="Student - Samuel Sim Wei Xuan" userId="ef0c3dc8-a5e4-49a4-a658-fa0f00c2d01f" providerId="ADAL" clId="{48A3873F-B2EB-4FBB-A7D0-B9AC1427642F}" dt="2021-11-20T16:59:45.886" v="14474" actId="554"/>
          <ac:picMkLst>
            <pc:docMk/>
            <pc:sldMk cId="1137750353" sldId="310"/>
            <ac:picMk id="7" creationId="{26545C46-5DC7-46E5-9E0D-409A7A581FD3}"/>
          </ac:picMkLst>
        </pc:picChg>
        <pc:picChg chg="add del mod ord">
          <ac:chgData name="Student - Samuel Sim Wei Xuan" userId="ef0c3dc8-a5e4-49a4-a658-fa0f00c2d01f" providerId="ADAL" clId="{48A3873F-B2EB-4FBB-A7D0-B9AC1427642F}" dt="2021-11-20T16:18:31.366" v="13403" actId="478"/>
          <ac:picMkLst>
            <pc:docMk/>
            <pc:sldMk cId="1137750353" sldId="310"/>
            <ac:picMk id="9" creationId="{A6DA704F-B474-4779-917E-A32ADD809B83}"/>
          </ac:picMkLst>
        </pc:picChg>
        <pc:picChg chg="del">
          <ac:chgData name="Student - Samuel Sim Wei Xuan" userId="ef0c3dc8-a5e4-49a4-a658-fa0f00c2d01f" providerId="ADAL" clId="{48A3873F-B2EB-4FBB-A7D0-B9AC1427642F}" dt="2021-11-18T10:08:27.039" v="10843" actId="478"/>
          <ac:picMkLst>
            <pc:docMk/>
            <pc:sldMk cId="1137750353" sldId="310"/>
            <ac:picMk id="19" creationId="{BAC99FAD-083C-4EF4-B2C4-4C4A0B3EFFD7}"/>
          </ac:picMkLst>
        </pc:picChg>
        <pc:picChg chg="mod">
          <ac:chgData name="Student - Samuel Sim Wei Xuan" userId="ef0c3dc8-a5e4-49a4-a658-fa0f00c2d01f" providerId="ADAL" clId="{48A3873F-B2EB-4FBB-A7D0-B9AC1427642F}" dt="2021-11-20T16:59:45.886" v="14474" actId="554"/>
          <ac:picMkLst>
            <pc:docMk/>
            <pc:sldMk cId="1137750353" sldId="310"/>
            <ac:picMk id="20" creationId="{B8A77B58-8FB4-45A6-B20A-CD7E841DAAE8}"/>
          </ac:picMkLst>
        </pc:picChg>
        <pc:cxnChg chg="mod">
          <ac:chgData name="Student - Samuel Sim Wei Xuan" userId="ef0c3dc8-a5e4-49a4-a658-fa0f00c2d01f" providerId="ADAL" clId="{48A3873F-B2EB-4FBB-A7D0-B9AC1427642F}" dt="2021-11-20T16:59:04.617" v="14433" actId="1035"/>
          <ac:cxnSpMkLst>
            <pc:docMk/>
            <pc:sldMk cId="1137750353" sldId="310"/>
            <ac:cxnSpMk id="14" creationId="{D292EB1A-4A0A-461C-89F5-ECD88D37F29E}"/>
          </ac:cxnSpMkLst>
        </pc:cxnChg>
      </pc:sldChg>
      <pc:sldChg chg="addSp modSp add del mod">
        <pc:chgData name="Student - Samuel Sim Wei Xuan" userId="ef0c3dc8-a5e4-49a4-a658-fa0f00c2d01f" providerId="ADAL" clId="{48A3873F-B2EB-4FBB-A7D0-B9AC1427642F}" dt="2021-11-20T16:49:27.113" v="14145" actId="47"/>
        <pc:sldMkLst>
          <pc:docMk/>
          <pc:sldMk cId="1201972523" sldId="311"/>
        </pc:sldMkLst>
        <pc:spChg chg="add mod">
          <ac:chgData name="Student - Samuel Sim Wei Xuan" userId="ef0c3dc8-a5e4-49a4-a658-fa0f00c2d01f" providerId="ADAL" clId="{48A3873F-B2EB-4FBB-A7D0-B9AC1427642F}" dt="2021-11-20T06:01:02.796" v="13005" actId="20577"/>
          <ac:spMkLst>
            <pc:docMk/>
            <pc:sldMk cId="1201972523" sldId="311"/>
            <ac:spMk id="16" creationId="{5CECC025-4ABC-4DDC-8EB7-9D40F25FAE84}"/>
          </ac:spMkLst>
        </pc:spChg>
        <pc:picChg chg="mod">
          <ac:chgData name="Student - Samuel Sim Wei Xuan" userId="ef0c3dc8-a5e4-49a4-a658-fa0f00c2d01f" providerId="ADAL" clId="{48A3873F-B2EB-4FBB-A7D0-B9AC1427642F}" dt="2021-11-18T10:47:28.200" v="12245" actId="554"/>
          <ac:picMkLst>
            <pc:docMk/>
            <pc:sldMk cId="1201972523" sldId="311"/>
            <ac:picMk id="10" creationId="{C50EE4F2-2BF6-45A5-B4F7-B25161EE5543}"/>
          </ac:picMkLst>
        </pc:picChg>
      </pc:sldChg>
      <pc:sldChg chg="add del">
        <pc:chgData name="Student - Samuel Sim Wei Xuan" userId="ef0c3dc8-a5e4-49a4-a658-fa0f00c2d01f" providerId="ADAL" clId="{48A3873F-B2EB-4FBB-A7D0-B9AC1427642F}" dt="2021-11-18T10:43:52.332" v="11544" actId="47"/>
        <pc:sldMkLst>
          <pc:docMk/>
          <pc:sldMk cId="301400282" sldId="312"/>
        </pc:sldMkLst>
      </pc:sldChg>
      <pc:sldChg chg="delSp modSp add del mod">
        <pc:chgData name="Student - Samuel Sim Wei Xuan" userId="ef0c3dc8-a5e4-49a4-a658-fa0f00c2d01f" providerId="ADAL" clId="{48A3873F-B2EB-4FBB-A7D0-B9AC1427642F}" dt="2021-11-20T16:34:45.347" v="13994" actId="47"/>
        <pc:sldMkLst>
          <pc:docMk/>
          <pc:sldMk cId="1431057097" sldId="312"/>
        </pc:sldMkLst>
        <pc:spChg chg="del">
          <ac:chgData name="Student - Samuel Sim Wei Xuan" userId="ef0c3dc8-a5e4-49a4-a658-fa0f00c2d01f" providerId="ADAL" clId="{48A3873F-B2EB-4FBB-A7D0-B9AC1427642F}" dt="2021-11-20T16:31:57.871" v="13673" actId="478"/>
          <ac:spMkLst>
            <pc:docMk/>
            <pc:sldMk cId="1431057097" sldId="312"/>
            <ac:spMk id="19" creationId="{91900734-C6DC-4AF1-BA72-7834E93B6CDA}"/>
          </ac:spMkLst>
        </pc:spChg>
        <pc:spChg chg="mod">
          <ac:chgData name="Student - Samuel Sim Wei Xuan" userId="ef0c3dc8-a5e4-49a4-a658-fa0f00c2d01f" providerId="ADAL" clId="{48A3873F-B2EB-4FBB-A7D0-B9AC1427642F}" dt="2021-11-20T16:32:22.052" v="13681" actId="14100"/>
          <ac:spMkLst>
            <pc:docMk/>
            <pc:sldMk cId="1431057097" sldId="312"/>
            <ac:spMk id="20" creationId="{02BEBF3E-06BF-443D-8E2A-93737052C635}"/>
          </ac:spMkLst>
        </pc:spChg>
        <pc:spChg chg="mod">
          <ac:chgData name="Student - Samuel Sim Wei Xuan" userId="ef0c3dc8-a5e4-49a4-a658-fa0f00c2d01f" providerId="ADAL" clId="{48A3873F-B2EB-4FBB-A7D0-B9AC1427642F}" dt="2021-11-20T16:34:06.248" v="13993" actId="20577"/>
          <ac:spMkLst>
            <pc:docMk/>
            <pc:sldMk cId="1431057097" sldId="312"/>
            <ac:spMk id="30" creationId="{C87AD45F-D88C-456F-AEE6-D857324A19D8}"/>
          </ac:spMkLst>
        </pc:spChg>
        <pc:picChg chg="mod modCrop">
          <ac:chgData name="Student - Samuel Sim Wei Xuan" userId="ef0c3dc8-a5e4-49a4-a658-fa0f00c2d01f" providerId="ADAL" clId="{48A3873F-B2EB-4FBB-A7D0-B9AC1427642F}" dt="2021-11-20T16:32:16.416" v="13679" actId="1076"/>
          <ac:picMkLst>
            <pc:docMk/>
            <pc:sldMk cId="1431057097" sldId="312"/>
            <ac:picMk id="13" creationId="{23BC2632-A1DA-4ABD-9D1C-1DC96515ECD9}"/>
          </ac:picMkLst>
        </pc:picChg>
        <pc:cxnChg chg="del mod">
          <ac:chgData name="Student - Samuel Sim Wei Xuan" userId="ef0c3dc8-a5e4-49a4-a658-fa0f00c2d01f" providerId="ADAL" clId="{48A3873F-B2EB-4FBB-A7D0-B9AC1427642F}" dt="2021-11-20T16:31:58.774" v="13674" actId="478"/>
          <ac:cxnSpMkLst>
            <pc:docMk/>
            <pc:sldMk cId="1431057097" sldId="312"/>
            <ac:cxnSpMk id="18" creationId="{732C6521-EE0E-49B4-9598-4F8A1AC7EDB1}"/>
          </ac:cxnSpMkLst>
        </pc:cxnChg>
        <pc:cxnChg chg="mod">
          <ac:chgData name="Student - Samuel Sim Wei Xuan" userId="ef0c3dc8-a5e4-49a4-a658-fa0f00c2d01f" providerId="ADAL" clId="{48A3873F-B2EB-4FBB-A7D0-B9AC1427642F}" dt="2021-11-20T16:32:22.052" v="13681" actId="14100"/>
          <ac:cxnSpMkLst>
            <pc:docMk/>
            <pc:sldMk cId="1431057097" sldId="312"/>
            <ac:cxnSpMk id="22" creationId="{6200F348-9118-4163-8648-A777E94464B8}"/>
          </ac:cxnSpMkLst>
        </pc:cxnChg>
      </pc:sldChg>
      <pc:sldChg chg="addSp delSp modSp add mod ord">
        <pc:chgData name="Student - Samuel Sim Wei Xuan" userId="ef0c3dc8-a5e4-49a4-a658-fa0f00c2d01f" providerId="ADAL" clId="{48A3873F-B2EB-4FBB-A7D0-B9AC1427642F}" dt="2021-11-20T16:53:36.838" v="14193" actId="1076"/>
        <pc:sldMkLst>
          <pc:docMk/>
          <pc:sldMk cId="2368438391" sldId="312"/>
        </pc:sldMkLst>
        <pc:spChg chg="mod">
          <ac:chgData name="Student - Samuel Sim Wei Xuan" userId="ef0c3dc8-a5e4-49a4-a658-fa0f00c2d01f" providerId="ADAL" clId="{48A3873F-B2EB-4FBB-A7D0-B9AC1427642F}" dt="2021-11-20T16:53:30.023" v="14190" actId="1076"/>
          <ac:spMkLst>
            <pc:docMk/>
            <pc:sldMk cId="2368438391" sldId="312"/>
            <ac:spMk id="15" creationId="{C9601E88-7EBE-4F42-9683-5F553F8554A2}"/>
          </ac:spMkLst>
        </pc:spChg>
        <pc:spChg chg="mod">
          <ac:chgData name="Student - Samuel Sim Wei Xuan" userId="ef0c3dc8-a5e4-49a4-a658-fa0f00c2d01f" providerId="ADAL" clId="{48A3873F-B2EB-4FBB-A7D0-B9AC1427642F}" dt="2021-11-20T16:53:35.174" v="14192" actId="14100"/>
          <ac:spMkLst>
            <pc:docMk/>
            <pc:sldMk cId="2368438391" sldId="312"/>
            <ac:spMk id="17" creationId="{3A2AC9E5-C36F-4F95-9DFA-7C804403F78C}"/>
          </ac:spMkLst>
        </pc:spChg>
        <pc:spChg chg="mod">
          <ac:chgData name="Student - Samuel Sim Wei Xuan" userId="ef0c3dc8-a5e4-49a4-a658-fa0f00c2d01f" providerId="ADAL" clId="{48A3873F-B2EB-4FBB-A7D0-B9AC1427642F}" dt="2021-11-20T16:53:36.838" v="14193" actId="1076"/>
          <ac:spMkLst>
            <pc:docMk/>
            <pc:sldMk cId="2368438391" sldId="312"/>
            <ac:spMk id="18" creationId="{7070ECE1-6565-4FD5-9523-F429046D3D73}"/>
          </ac:spMkLst>
        </pc:spChg>
        <pc:picChg chg="del">
          <ac:chgData name="Student - Samuel Sim Wei Xuan" userId="ef0c3dc8-a5e4-49a4-a658-fa0f00c2d01f" providerId="ADAL" clId="{48A3873F-B2EB-4FBB-A7D0-B9AC1427642F}" dt="2021-11-20T16:52:46.928" v="14177" actId="478"/>
          <ac:picMkLst>
            <pc:docMk/>
            <pc:sldMk cId="2368438391" sldId="312"/>
            <ac:picMk id="7" creationId="{3DF5EFA0-0E11-44D4-98B9-45DDD14B13F8}"/>
          </ac:picMkLst>
        </pc:picChg>
        <pc:picChg chg="add mod ord modCrop">
          <ac:chgData name="Student - Samuel Sim Wei Xuan" userId="ef0c3dc8-a5e4-49a4-a658-fa0f00c2d01f" providerId="ADAL" clId="{48A3873F-B2EB-4FBB-A7D0-B9AC1427642F}" dt="2021-11-20T16:53:26.219" v="14189" actId="732"/>
          <ac:picMkLst>
            <pc:docMk/>
            <pc:sldMk cId="2368438391" sldId="312"/>
            <ac:picMk id="8" creationId="{BBBFD00F-77AF-4529-BA0C-CE4ECDD2F2C1}"/>
          </ac:picMkLst>
        </pc:picChg>
      </pc:sldChg>
      <pc:sldChg chg="modSp add mod ord">
        <pc:chgData name="Student - Samuel Sim Wei Xuan" userId="ef0c3dc8-a5e4-49a4-a658-fa0f00c2d01f" providerId="ADAL" clId="{48A3873F-B2EB-4FBB-A7D0-B9AC1427642F}" dt="2021-11-21T14:07:41.361" v="17382" actId="20577"/>
        <pc:sldMkLst>
          <pc:docMk/>
          <pc:sldMk cId="1201972523" sldId="321"/>
        </pc:sldMkLst>
        <pc:spChg chg="mod">
          <ac:chgData name="Student - Samuel Sim Wei Xuan" userId="ef0c3dc8-a5e4-49a4-a658-fa0f00c2d01f" providerId="ADAL" clId="{48A3873F-B2EB-4FBB-A7D0-B9AC1427642F}" dt="2021-11-21T14:07:41.361" v="17382" actId="20577"/>
          <ac:spMkLst>
            <pc:docMk/>
            <pc:sldMk cId="1201972523" sldId="321"/>
            <ac:spMk id="16" creationId="{5CECC025-4ABC-4DDC-8EB7-9D40F25FAE84}"/>
          </ac:spMkLst>
        </pc:spChg>
        <pc:spChg chg="mod">
          <ac:chgData name="Student - Samuel Sim Wei Xuan" userId="ef0c3dc8-a5e4-49a4-a658-fa0f00c2d01f" providerId="ADAL" clId="{48A3873F-B2EB-4FBB-A7D0-B9AC1427642F}" dt="2021-11-21T13:04:21.966" v="16858" actId="20577"/>
          <ac:spMkLst>
            <pc:docMk/>
            <pc:sldMk cId="1201972523" sldId="321"/>
            <ac:spMk id="21" creationId="{324733AC-C6C2-4D53-BFA7-D64FE8432D89}"/>
          </ac:spMkLst>
        </pc:spChg>
      </pc:sldChg>
      <pc:sldChg chg="modSp add del mod">
        <pc:chgData name="Student - Samuel Sim Wei Xuan" userId="ef0c3dc8-a5e4-49a4-a658-fa0f00c2d01f" providerId="ADAL" clId="{48A3873F-B2EB-4FBB-A7D0-B9AC1427642F}" dt="2021-11-21T13:04:17.135" v="16854" actId="47"/>
        <pc:sldMkLst>
          <pc:docMk/>
          <pc:sldMk cId="2226021763" sldId="321"/>
        </pc:sldMkLst>
        <pc:spChg chg="mod">
          <ac:chgData name="Student - Samuel Sim Wei Xuan" userId="ef0c3dc8-a5e4-49a4-a658-fa0f00c2d01f" providerId="ADAL" clId="{48A3873F-B2EB-4FBB-A7D0-B9AC1427642F}" dt="2021-11-20T16:49:32.034" v="14149" actId="20577"/>
          <ac:spMkLst>
            <pc:docMk/>
            <pc:sldMk cId="2226021763" sldId="321"/>
            <ac:spMk id="16" creationId="{5CECC025-4ABC-4DDC-8EB7-9D40F25FAE84}"/>
          </ac:spMkLst>
        </pc:spChg>
        <pc:spChg chg="mod">
          <ac:chgData name="Student - Samuel Sim Wei Xuan" userId="ef0c3dc8-a5e4-49a4-a658-fa0f00c2d01f" providerId="ADAL" clId="{48A3873F-B2EB-4FBB-A7D0-B9AC1427642F}" dt="2021-11-20T16:49:31.051" v="14148" actId="20577"/>
          <ac:spMkLst>
            <pc:docMk/>
            <pc:sldMk cId="2226021763" sldId="321"/>
            <ac:spMk id="21" creationId="{324733AC-C6C2-4D53-BFA7-D64FE8432D89}"/>
          </ac:spMkLst>
        </pc:spChg>
      </pc:sldChg>
      <pc:sldChg chg="addSp delSp modSp add mod ord">
        <pc:chgData name="Student - Samuel Sim Wei Xuan" userId="ef0c3dc8-a5e4-49a4-a658-fa0f00c2d01f" providerId="ADAL" clId="{48A3873F-B2EB-4FBB-A7D0-B9AC1427642F}" dt="2021-11-21T13:46:24.510" v="16937" actId="20577"/>
        <pc:sldMkLst>
          <pc:docMk/>
          <pc:sldMk cId="2257873758" sldId="322"/>
        </pc:sldMkLst>
        <pc:spChg chg="del mod">
          <ac:chgData name="Student - Samuel Sim Wei Xuan" userId="ef0c3dc8-a5e4-49a4-a658-fa0f00c2d01f" providerId="ADAL" clId="{48A3873F-B2EB-4FBB-A7D0-B9AC1427642F}" dt="2021-11-20T17:05:14.361" v="14618" actId="478"/>
          <ac:spMkLst>
            <pc:docMk/>
            <pc:sldMk cId="2257873758" sldId="322"/>
            <ac:spMk id="11" creationId="{E6B67FA2-D0E3-45FB-8EC8-08661D2A3859}"/>
          </ac:spMkLst>
        </pc:spChg>
        <pc:spChg chg="mod">
          <ac:chgData name="Student - Samuel Sim Wei Xuan" userId="ef0c3dc8-a5e4-49a4-a658-fa0f00c2d01f" providerId="ADAL" clId="{48A3873F-B2EB-4FBB-A7D0-B9AC1427642F}" dt="2021-11-20T17:04:56.689" v="14609" actId="14100"/>
          <ac:spMkLst>
            <pc:docMk/>
            <pc:sldMk cId="2257873758" sldId="322"/>
            <ac:spMk id="15" creationId="{F30954B9-AD5F-4DE1-8337-EC1B6403866F}"/>
          </ac:spMkLst>
        </pc:spChg>
        <pc:spChg chg="mod">
          <ac:chgData name="Student - Samuel Sim Wei Xuan" userId="ef0c3dc8-a5e4-49a4-a658-fa0f00c2d01f" providerId="ADAL" clId="{48A3873F-B2EB-4FBB-A7D0-B9AC1427642F}" dt="2021-11-21T13:46:24.510" v="16937" actId="20577"/>
          <ac:spMkLst>
            <pc:docMk/>
            <pc:sldMk cId="2257873758" sldId="322"/>
            <ac:spMk id="16" creationId="{5CECC025-4ABC-4DDC-8EB7-9D40F25FAE84}"/>
          </ac:spMkLst>
        </pc:spChg>
        <pc:spChg chg="del">
          <ac:chgData name="Student - Samuel Sim Wei Xuan" userId="ef0c3dc8-a5e4-49a4-a658-fa0f00c2d01f" providerId="ADAL" clId="{48A3873F-B2EB-4FBB-A7D0-B9AC1427642F}" dt="2021-11-20T17:04:46.449" v="14604" actId="478"/>
          <ac:spMkLst>
            <pc:docMk/>
            <pc:sldMk cId="2257873758" sldId="322"/>
            <ac:spMk id="18" creationId="{DFD1F0E1-3080-413E-A9C1-0E6BBEEC6348}"/>
          </ac:spMkLst>
        </pc:spChg>
        <pc:spChg chg="mod">
          <ac:chgData name="Student - Samuel Sim Wei Xuan" userId="ef0c3dc8-a5e4-49a4-a658-fa0f00c2d01f" providerId="ADAL" clId="{48A3873F-B2EB-4FBB-A7D0-B9AC1427642F}" dt="2021-11-20T16:50:12.656" v="14174" actId="20577"/>
          <ac:spMkLst>
            <pc:docMk/>
            <pc:sldMk cId="2257873758" sldId="322"/>
            <ac:spMk id="21" creationId="{324733AC-C6C2-4D53-BFA7-D64FE8432D89}"/>
          </ac:spMkLst>
        </pc:spChg>
        <pc:spChg chg="add del mod">
          <ac:chgData name="Student - Samuel Sim Wei Xuan" userId="ef0c3dc8-a5e4-49a4-a658-fa0f00c2d01f" providerId="ADAL" clId="{48A3873F-B2EB-4FBB-A7D0-B9AC1427642F}" dt="2021-11-20T17:05:13.426" v="14617" actId="478"/>
          <ac:spMkLst>
            <pc:docMk/>
            <pc:sldMk cId="2257873758" sldId="322"/>
            <ac:spMk id="25" creationId="{F50B1735-E686-489B-8EF3-C6AF4ECB72ED}"/>
          </ac:spMkLst>
        </pc:spChg>
        <pc:spChg chg="add mod">
          <ac:chgData name="Student - Samuel Sim Wei Xuan" userId="ef0c3dc8-a5e4-49a4-a658-fa0f00c2d01f" providerId="ADAL" clId="{48A3873F-B2EB-4FBB-A7D0-B9AC1427642F}" dt="2021-11-20T17:05:18.675" v="14620" actId="1076"/>
          <ac:spMkLst>
            <pc:docMk/>
            <pc:sldMk cId="2257873758" sldId="322"/>
            <ac:spMk id="26" creationId="{E5A12F1C-1CC3-42E2-82D7-7CCCBD58E596}"/>
          </ac:spMkLst>
        </pc:spChg>
        <pc:spChg chg="add mod">
          <ac:chgData name="Student - Samuel Sim Wei Xuan" userId="ef0c3dc8-a5e4-49a4-a658-fa0f00c2d01f" providerId="ADAL" clId="{48A3873F-B2EB-4FBB-A7D0-B9AC1427642F}" dt="2021-11-20T17:05:21.502" v="14622" actId="1076"/>
          <ac:spMkLst>
            <pc:docMk/>
            <pc:sldMk cId="2257873758" sldId="322"/>
            <ac:spMk id="27" creationId="{3C152AA8-7AB1-46FE-A47C-CF27E3671F7E}"/>
          </ac:spMkLst>
        </pc:spChg>
        <pc:picChg chg="add mod ord">
          <ac:chgData name="Student - Samuel Sim Wei Xuan" userId="ef0c3dc8-a5e4-49a4-a658-fa0f00c2d01f" providerId="ADAL" clId="{48A3873F-B2EB-4FBB-A7D0-B9AC1427642F}" dt="2021-11-20T17:05:00.179" v="14611" actId="1076"/>
          <ac:picMkLst>
            <pc:docMk/>
            <pc:sldMk cId="2257873758" sldId="322"/>
            <ac:picMk id="7" creationId="{503C83C3-B386-4A91-8350-24AB6D70488B}"/>
          </ac:picMkLst>
        </pc:picChg>
        <pc:picChg chg="del mod">
          <ac:chgData name="Student - Samuel Sim Wei Xuan" userId="ef0c3dc8-a5e4-49a4-a658-fa0f00c2d01f" providerId="ADAL" clId="{48A3873F-B2EB-4FBB-A7D0-B9AC1427642F}" dt="2021-11-20T17:03:36.993" v="14587" actId="478"/>
          <ac:picMkLst>
            <pc:docMk/>
            <pc:sldMk cId="2257873758" sldId="322"/>
            <ac:picMk id="8" creationId="{7A1850CC-5E55-4EBF-9D50-E72DE41F518C}"/>
          </ac:picMkLst>
        </pc:picChg>
        <pc:picChg chg="del mod">
          <ac:chgData name="Student - Samuel Sim Wei Xuan" userId="ef0c3dc8-a5e4-49a4-a658-fa0f00c2d01f" providerId="ADAL" clId="{48A3873F-B2EB-4FBB-A7D0-B9AC1427642F}" dt="2021-11-20T17:03:36.504" v="14586" actId="478"/>
          <ac:picMkLst>
            <pc:docMk/>
            <pc:sldMk cId="2257873758" sldId="322"/>
            <ac:picMk id="10" creationId="{C50EE4F2-2BF6-45A5-B4F7-B25161EE5543}"/>
          </ac:picMkLst>
        </pc:picChg>
        <pc:picChg chg="add del mod">
          <ac:chgData name="Student - Samuel Sim Wei Xuan" userId="ef0c3dc8-a5e4-49a4-a658-fa0f00c2d01f" providerId="ADAL" clId="{48A3873F-B2EB-4FBB-A7D0-B9AC1427642F}" dt="2021-11-20T17:10:15.833" v="15461" actId="478"/>
          <ac:picMkLst>
            <pc:docMk/>
            <pc:sldMk cId="2257873758" sldId="322"/>
            <ac:picMk id="13" creationId="{F708EF2E-D7D1-440A-844B-64F3BDBA246B}"/>
          </ac:picMkLst>
        </pc:picChg>
        <pc:picChg chg="add del mod">
          <ac:chgData name="Student - Samuel Sim Wei Xuan" userId="ef0c3dc8-a5e4-49a4-a658-fa0f00c2d01f" providerId="ADAL" clId="{48A3873F-B2EB-4FBB-A7D0-B9AC1427642F}" dt="2021-11-20T17:10:16.176" v="15462" actId="478"/>
          <ac:picMkLst>
            <pc:docMk/>
            <pc:sldMk cId="2257873758" sldId="322"/>
            <ac:picMk id="17" creationId="{DEC13437-EDCE-44DF-ACEA-970DAD0F8A96}"/>
          </ac:picMkLst>
        </pc:picChg>
        <pc:picChg chg="add del mod">
          <ac:chgData name="Student - Samuel Sim Wei Xuan" userId="ef0c3dc8-a5e4-49a4-a658-fa0f00c2d01f" providerId="ADAL" clId="{48A3873F-B2EB-4FBB-A7D0-B9AC1427642F}" dt="2021-11-20T17:10:16.649" v="15463" actId="478"/>
          <ac:picMkLst>
            <pc:docMk/>
            <pc:sldMk cId="2257873758" sldId="322"/>
            <ac:picMk id="24" creationId="{C1E6717F-C4BA-4A5C-B389-D7C84C6BB1EB}"/>
          </ac:picMkLst>
        </pc:picChg>
        <pc:cxnChg chg="del mod">
          <ac:chgData name="Student - Samuel Sim Wei Xuan" userId="ef0c3dc8-a5e4-49a4-a658-fa0f00c2d01f" providerId="ADAL" clId="{48A3873F-B2EB-4FBB-A7D0-B9AC1427642F}" dt="2021-11-20T17:04:47.354" v="14605" actId="478"/>
          <ac:cxnSpMkLst>
            <pc:docMk/>
            <pc:sldMk cId="2257873758" sldId="322"/>
            <ac:cxnSpMk id="19" creationId="{FC4F940B-E931-4232-809C-4F79A613A4CE}"/>
          </ac:cxnSpMkLst>
        </pc:cxnChg>
        <pc:cxnChg chg="del mod">
          <ac:chgData name="Student - Samuel Sim Wei Xuan" userId="ef0c3dc8-a5e4-49a4-a658-fa0f00c2d01f" providerId="ADAL" clId="{48A3873F-B2EB-4FBB-A7D0-B9AC1427642F}" dt="2021-11-20T17:04:47.921" v="14606" actId="478"/>
          <ac:cxnSpMkLst>
            <pc:docMk/>
            <pc:sldMk cId="2257873758" sldId="322"/>
            <ac:cxnSpMk id="22" creationId="{614DAC9C-C14C-49C6-97D9-EBE777CA28B9}"/>
          </ac:cxnSpMkLst>
        </pc:cxnChg>
      </pc:sldChg>
      <pc:sldChg chg="addSp delSp modSp add del mod">
        <pc:chgData name="Student - Samuel Sim Wei Xuan" userId="ef0c3dc8-a5e4-49a4-a658-fa0f00c2d01f" providerId="ADAL" clId="{48A3873F-B2EB-4FBB-A7D0-B9AC1427642F}" dt="2021-11-21T13:47:24.679" v="16942" actId="478"/>
        <pc:sldMkLst>
          <pc:docMk/>
          <pc:sldMk cId="2804964401" sldId="323"/>
        </pc:sldMkLst>
        <pc:spChg chg="del">
          <ac:chgData name="Student - Samuel Sim Wei Xuan" userId="ef0c3dc8-a5e4-49a4-a658-fa0f00c2d01f" providerId="ADAL" clId="{48A3873F-B2EB-4FBB-A7D0-B9AC1427642F}" dt="2021-11-20T17:11:11.121" v="15475" actId="478"/>
          <ac:spMkLst>
            <pc:docMk/>
            <pc:sldMk cId="2804964401" sldId="323"/>
            <ac:spMk id="15" creationId="{F30954B9-AD5F-4DE1-8337-EC1B6403866F}"/>
          </ac:spMkLst>
        </pc:spChg>
        <pc:spChg chg="mod">
          <ac:chgData name="Student - Samuel Sim Wei Xuan" userId="ef0c3dc8-a5e4-49a4-a658-fa0f00c2d01f" providerId="ADAL" clId="{48A3873F-B2EB-4FBB-A7D0-B9AC1427642F}" dt="2021-11-21T13:47:02.087" v="16938" actId="20577"/>
          <ac:spMkLst>
            <pc:docMk/>
            <pc:sldMk cId="2804964401" sldId="323"/>
            <ac:spMk id="16" creationId="{5CECC025-4ABC-4DDC-8EB7-9D40F25FAE84}"/>
          </ac:spMkLst>
        </pc:spChg>
        <pc:spChg chg="add del mod">
          <ac:chgData name="Student - Samuel Sim Wei Xuan" userId="ef0c3dc8-a5e4-49a4-a658-fa0f00c2d01f" providerId="ADAL" clId="{48A3873F-B2EB-4FBB-A7D0-B9AC1427642F}" dt="2021-11-21T13:47:24.679" v="16942" actId="478"/>
          <ac:spMkLst>
            <pc:docMk/>
            <pc:sldMk cId="2804964401" sldId="323"/>
            <ac:spMk id="19" creationId="{349D33E8-B179-489F-A5DA-A8BD0F41CFBA}"/>
          </ac:spMkLst>
        </pc:spChg>
        <pc:spChg chg="mod">
          <ac:chgData name="Student - Samuel Sim Wei Xuan" userId="ef0c3dc8-a5e4-49a4-a658-fa0f00c2d01f" providerId="ADAL" clId="{48A3873F-B2EB-4FBB-A7D0-B9AC1427642F}" dt="2021-11-20T17:11:09.080" v="15474" actId="14100"/>
          <ac:spMkLst>
            <pc:docMk/>
            <pc:sldMk cId="2804964401" sldId="323"/>
            <ac:spMk id="26" creationId="{E5A12F1C-1CC3-42E2-82D7-7CCCBD58E596}"/>
          </ac:spMkLst>
        </pc:spChg>
        <pc:spChg chg="del">
          <ac:chgData name="Student - Samuel Sim Wei Xuan" userId="ef0c3dc8-a5e4-49a4-a658-fa0f00c2d01f" providerId="ADAL" clId="{48A3873F-B2EB-4FBB-A7D0-B9AC1427642F}" dt="2021-11-20T17:11:12.002" v="15476" actId="478"/>
          <ac:spMkLst>
            <pc:docMk/>
            <pc:sldMk cId="2804964401" sldId="323"/>
            <ac:spMk id="27" creationId="{3C152AA8-7AB1-46FE-A47C-CF27E3671F7E}"/>
          </ac:spMkLst>
        </pc:spChg>
        <pc:picChg chg="del">
          <ac:chgData name="Student - Samuel Sim Wei Xuan" userId="ef0c3dc8-a5e4-49a4-a658-fa0f00c2d01f" providerId="ADAL" clId="{48A3873F-B2EB-4FBB-A7D0-B9AC1427642F}" dt="2021-11-20T17:10:47.865" v="15466" actId="478"/>
          <ac:picMkLst>
            <pc:docMk/>
            <pc:sldMk cId="2804964401" sldId="323"/>
            <ac:picMk id="7" creationId="{503C83C3-B386-4A91-8350-24AB6D70488B}"/>
          </ac:picMkLst>
        </pc:picChg>
        <pc:picChg chg="add mod ord">
          <ac:chgData name="Student - Samuel Sim Wei Xuan" userId="ef0c3dc8-a5e4-49a4-a658-fa0f00c2d01f" providerId="ADAL" clId="{48A3873F-B2EB-4FBB-A7D0-B9AC1427642F}" dt="2021-11-20T17:11:01.548" v="15472" actId="208"/>
          <ac:picMkLst>
            <pc:docMk/>
            <pc:sldMk cId="2804964401" sldId="323"/>
            <ac:picMk id="8" creationId="{006B83CA-1592-4786-8871-E061633290E4}"/>
          </ac:picMkLst>
        </pc:picChg>
        <pc:picChg chg="del">
          <ac:chgData name="Student - Samuel Sim Wei Xuan" userId="ef0c3dc8-a5e4-49a4-a658-fa0f00c2d01f" providerId="ADAL" clId="{48A3873F-B2EB-4FBB-A7D0-B9AC1427642F}" dt="2021-11-20T17:15:13.058" v="15981" actId="478"/>
          <ac:picMkLst>
            <pc:docMk/>
            <pc:sldMk cId="2804964401" sldId="323"/>
            <ac:picMk id="13" creationId="{F708EF2E-D7D1-440A-844B-64F3BDBA246B}"/>
          </ac:picMkLst>
        </pc:picChg>
        <pc:picChg chg="del">
          <ac:chgData name="Student - Samuel Sim Wei Xuan" userId="ef0c3dc8-a5e4-49a4-a658-fa0f00c2d01f" providerId="ADAL" clId="{48A3873F-B2EB-4FBB-A7D0-B9AC1427642F}" dt="2021-11-20T17:15:11.322" v="15979" actId="478"/>
          <ac:picMkLst>
            <pc:docMk/>
            <pc:sldMk cId="2804964401" sldId="323"/>
            <ac:picMk id="17" creationId="{DEC13437-EDCE-44DF-ACEA-970DAD0F8A96}"/>
          </ac:picMkLst>
        </pc:picChg>
        <pc:picChg chg="del">
          <ac:chgData name="Student - Samuel Sim Wei Xuan" userId="ef0c3dc8-a5e4-49a4-a658-fa0f00c2d01f" providerId="ADAL" clId="{48A3873F-B2EB-4FBB-A7D0-B9AC1427642F}" dt="2021-11-20T17:15:11.817" v="15980" actId="478"/>
          <ac:picMkLst>
            <pc:docMk/>
            <pc:sldMk cId="2804964401" sldId="323"/>
            <ac:picMk id="24" creationId="{C1E6717F-C4BA-4A5C-B389-D7C84C6BB1EB}"/>
          </ac:picMkLst>
        </pc:picChg>
      </pc:sldChg>
      <pc:sldChg chg="addSp delSp modSp add mod">
        <pc:chgData name="Student - Samuel Sim Wei Xuan" userId="ef0c3dc8-a5e4-49a4-a658-fa0f00c2d01f" providerId="ADAL" clId="{48A3873F-B2EB-4FBB-A7D0-B9AC1427642F}" dt="2021-11-21T13:48:27.153" v="16957" actId="20577"/>
        <pc:sldMkLst>
          <pc:docMk/>
          <pc:sldMk cId="1710137026" sldId="324"/>
        </pc:sldMkLst>
        <pc:spChg chg="mod">
          <ac:chgData name="Student - Samuel Sim Wei Xuan" userId="ef0c3dc8-a5e4-49a4-a658-fa0f00c2d01f" providerId="ADAL" clId="{48A3873F-B2EB-4FBB-A7D0-B9AC1427642F}" dt="2021-11-21T13:48:27.153" v="16957" actId="20577"/>
          <ac:spMkLst>
            <pc:docMk/>
            <pc:sldMk cId="1710137026" sldId="324"/>
            <ac:spMk id="16" creationId="{5CECC025-4ABC-4DDC-8EB7-9D40F25FAE84}"/>
          </ac:spMkLst>
        </pc:spChg>
        <pc:spChg chg="del">
          <ac:chgData name="Student - Samuel Sim Wei Xuan" userId="ef0c3dc8-a5e4-49a4-a658-fa0f00c2d01f" providerId="ADAL" clId="{48A3873F-B2EB-4FBB-A7D0-B9AC1427642F}" dt="2021-11-20T17:15:17.769" v="15985" actId="478"/>
          <ac:spMkLst>
            <pc:docMk/>
            <pc:sldMk cId="1710137026" sldId="324"/>
            <ac:spMk id="19" creationId="{349D33E8-B179-489F-A5DA-A8BD0F41CFBA}"/>
          </ac:spMkLst>
        </pc:spChg>
        <pc:spChg chg="add mod">
          <ac:chgData name="Student - Samuel Sim Wei Xuan" userId="ef0c3dc8-a5e4-49a4-a658-fa0f00c2d01f" providerId="ADAL" clId="{48A3873F-B2EB-4FBB-A7D0-B9AC1427642F}" dt="2021-11-20T17:20:50.670" v="16419" actId="14100"/>
          <ac:spMkLst>
            <pc:docMk/>
            <pc:sldMk cId="1710137026" sldId="324"/>
            <ac:spMk id="25" creationId="{AFC9998F-8EBE-4EC8-82E8-41927C3B3A21}"/>
          </ac:spMkLst>
        </pc:spChg>
        <pc:spChg chg="del">
          <ac:chgData name="Student - Samuel Sim Wei Xuan" userId="ef0c3dc8-a5e4-49a4-a658-fa0f00c2d01f" providerId="ADAL" clId="{48A3873F-B2EB-4FBB-A7D0-B9AC1427642F}" dt="2021-11-20T17:15:16.769" v="15984" actId="478"/>
          <ac:spMkLst>
            <pc:docMk/>
            <pc:sldMk cId="1710137026" sldId="324"/>
            <ac:spMk id="26" creationId="{E5A12F1C-1CC3-42E2-82D7-7CCCBD58E596}"/>
          </ac:spMkLst>
        </pc:spChg>
        <pc:spChg chg="add mod">
          <ac:chgData name="Student - Samuel Sim Wei Xuan" userId="ef0c3dc8-a5e4-49a4-a658-fa0f00c2d01f" providerId="ADAL" clId="{48A3873F-B2EB-4FBB-A7D0-B9AC1427642F}" dt="2021-11-20T17:20:47.721" v="16418" actId="14100"/>
          <ac:spMkLst>
            <pc:docMk/>
            <pc:sldMk cId="1710137026" sldId="324"/>
            <ac:spMk id="27" creationId="{C10FF4A1-3BE4-4D3A-904A-7B1E1B3D94E0}"/>
          </ac:spMkLst>
        </pc:spChg>
        <pc:picChg chg="add mod">
          <ac:chgData name="Student - Samuel Sim Wei Xuan" userId="ef0c3dc8-a5e4-49a4-a658-fa0f00c2d01f" providerId="ADAL" clId="{48A3873F-B2EB-4FBB-A7D0-B9AC1427642F}" dt="2021-11-20T17:19:58.719" v="16386" actId="14100"/>
          <ac:picMkLst>
            <pc:docMk/>
            <pc:sldMk cId="1710137026" sldId="324"/>
            <ac:picMk id="7" creationId="{F29D7C54-00F1-4FEE-98E2-37D84A0E4D4B}"/>
          </ac:picMkLst>
        </pc:picChg>
        <pc:picChg chg="del">
          <ac:chgData name="Student - Samuel Sim Wei Xuan" userId="ef0c3dc8-a5e4-49a4-a658-fa0f00c2d01f" providerId="ADAL" clId="{48A3873F-B2EB-4FBB-A7D0-B9AC1427642F}" dt="2021-11-20T17:15:14.530" v="15982" actId="478"/>
          <ac:picMkLst>
            <pc:docMk/>
            <pc:sldMk cId="1710137026" sldId="324"/>
            <ac:picMk id="8" creationId="{006B83CA-1592-4786-8871-E061633290E4}"/>
          </ac:picMkLst>
        </pc:picChg>
        <pc:picChg chg="add del">
          <ac:chgData name="Student - Samuel Sim Wei Xuan" userId="ef0c3dc8-a5e4-49a4-a658-fa0f00c2d01f" providerId="ADAL" clId="{48A3873F-B2EB-4FBB-A7D0-B9AC1427642F}" dt="2021-11-21T13:48:02.047" v="16943" actId="478"/>
          <ac:picMkLst>
            <pc:docMk/>
            <pc:sldMk cId="1710137026" sldId="324"/>
            <ac:picMk id="10" creationId="{CA3E892E-0AAF-4CC2-9C50-70B63B491226}"/>
          </ac:picMkLst>
        </pc:picChg>
        <pc:picChg chg="add del mod modCrop">
          <ac:chgData name="Student - Samuel Sim Wei Xuan" userId="ef0c3dc8-a5e4-49a4-a658-fa0f00c2d01f" providerId="ADAL" clId="{48A3873F-B2EB-4FBB-A7D0-B9AC1427642F}" dt="2021-11-20T17:17:25.545" v="16030" actId="478"/>
          <ac:picMkLst>
            <pc:docMk/>
            <pc:sldMk cId="1710137026" sldId="324"/>
            <ac:picMk id="13" creationId="{F708EF2E-D7D1-440A-844B-64F3BDBA246B}"/>
          </ac:picMkLst>
        </pc:picChg>
        <pc:picChg chg="mod modCrop">
          <ac:chgData name="Student - Samuel Sim Wei Xuan" userId="ef0c3dc8-a5e4-49a4-a658-fa0f00c2d01f" providerId="ADAL" clId="{48A3873F-B2EB-4FBB-A7D0-B9AC1427642F}" dt="2021-11-20T17:19:54.742" v="16384" actId="208"/>
          <ac:picMkLst>
            <pc:docMk/>
            <pc:sldMk cId="1710137026" sldId="324"/>
            <ac:picMk id="17" creationId="{DEC13437-EDCE-44DF-ACEA-970DAD0F8A96}"/>
          </ac:picMkLst>
        </pc:picChg>
        <pc:picChg chg="add del mod">
          <ac:chgData name="Student - Samuel Sim Wei Xuan" userId="ef0c3dc8-a5e4-49a4-a658-fa0f00c2d01f" providerId="ADAL" clId="{48A3873F-B2EB-4FBB-A7D0-B9AC1427642F}" dt="2021-11-20T17:17:30.362" v="16033" actId="478"/>
          <ac:picMkLst>
            <pc:docMk/>
            <pc:sldMk cId="1710137026" sldId="324"/>
            <ac:picMk id="18" creationId="{3097F303-97BF-48A2-B7EE-096B14642DA8}"/>
          </ac:picMkLst>
        </pc:picChg>
        <pc:picChg chg="add del mod">
          <ac:chgData name="Student - Samuel Sim Wei Xuan" userId="ef0c3dc8-a5e4-49a4-a658-fa0f00c2d01f" providerId="ADAL" clId="{48A3873F-B2EB-4FBB-A7D0-B9AC1427642F}" dt="2021-11-20T17:16:48.977" v="16022" actId="478"/>
          <ac:picMkLst>
            <pc:docMk/>
            <pc:sldMk cId="1710137026" sldId="324"/>
            <ac:picMk id="20" creationId="{709DEC8E-2BE8-4D4F-ADC0-07C7896F4909}"/>
          </ac:picMkLst>
        </pc:picChg>
        <pc:picChg chg="add del mod">
          <ac:chgData name="Student - Samuel Sim Wei Xuan" userId="ef0c3dc8-a5e4-49a4-a658-fa0f00c2d01f" providerId="ADAL" clId="{48A3873F-B2EB-4FBB-A7D0-B9AC1427642F}" dt="2021-11-20T17:17:26.023" v="16031" actId="478"/>
          <ac:picMkLst>
            <pc:docMk/>
            <pc:sldMk cId="1710137026" sldId="324"/>
            <ac:picMk id="22" creationId="{A769B9A5-6161-46BC-9BF3-AD1AC7D4C566}"/>
          </ac:picMkLst>
        </pc:picChg>
        <pc:picChg chg="del mod modCrop">
          <ac:chgData name="Student - Samuel Sim Wei Xuan" userId="ef0c3dc8-a5e4-49a4-a658-fa0f00c2d01f" providerId="ADAL" clId="{48A3873F-B2EB-4FBB-A7D0-B9AC1427642F}" dt="2021-11-20T17:16:53.714" v="16025" actId="478"/>
          <ac:picMkLst>
            <pc:docMk/>
            <pc:sldMk cId="1710137026" sldId="324"/>
            <ac:picMk id="24" creationId="{C1E6717F-C4BA-4A5C-B389-D7C84C6BB1EB}"/>
          </ac:picMkLst>
        </pc:picChg>
      </pc:sldChg>
      <pc:sldChg chg="addSp delSp modSp add mod">
        <pc:chgData name="Student - Samuel Sim Wei Xuan" userId="ef0c3dc8-a5e4-49a4-a658-fa0f00c2d01f" providerId="ADAL" clId="{48A3873F-B2EB-4FBB-A7D0-B9AC1427642F}" dt="2021-11-21T13:50:09.305" v="16959" actId="113"/>
        <pc:sldMkLst>
          <pc:docMk/>
          <pc:sldMk cId="3673947319" sldId="325"/>
        </pc:sldMkLst>
        <pc:spChg chg="mod">
          <ac:chgData name="Student - Samuel Sim Wei Xuan" userId="ef0c3dc8-a5e4-49a4-a658-fa0f00c2d01f" providerId="ADAL" clId="{48A3873F-B2EB-4FBB-A7D0-B9AC1427642F}" dt="2021-11-21T13:50:09.305" v="16959" actId="113"/>
          <ac:spMkLst>
            <pc:docMk/>
            <pc:sldMk cId="3673947319" sldId="325"/>
            <ac:spMk id="16" creationId="{5CECC025-4ABC-4DDC-8EB7-9D40F25FAE84}"/>
          </ac:spMkLst>
        </pc:spChg>
        <pc:spChg chg="add mod">
          <ac:chgData name="Student - Samuel Sim Wei Xuan" userId="ef0c3dc8-a5e4-49a4-a658-fa0f00c2d01f" providerId="ADAL" clId="{48A3873F-B2EB-4FBB-A7D0-B9AC1427642F}" dt="2021-11-20T17:24:36.561" v="16846" actId="1076"/>
          <ac:spMkLst>
            <pc:docMk/>
            <pc:sldMk cId="3673947319" sldId="325"/>
            <ac:spMk id="18" creationId="{83AD6723-2380-4554-9985-676B018D3C13}"/>
          </ac:spMkLst>
        </pc:spChg>
        <pc:spChg chg="mod">
          <ac:chgData name="Student - Samuel Sim Wei Xuan" userId="ef0c3dc8-a5e4-49a4-a658-fa0f00c2d01f" providerId="ADAL" clId="{48A3873F-B2EB-4FBB-A7D0-B9AC1427642F}" dt="2021-11-20T17:24:17.945" v="16835" actId="14100"/>
          <ac:spMkLst>
            <pc:docMk/>
            <pc:sldMk cId="3673947319" sldId="325"/>
            <ac:spMk id="25" creationId="{AFC9998F-8EBE-4EC8-82E8-41927C3B3A21}"/>
          </ac:spMkLst>
        </pc:spChg>
        <pc:spChg chg="del">
          <ac:chgData name="Student - Samuel Sim Wei Xuan" userId="ef0c3dc8-a5e4-49a4-a658-fa0f00c2d01f" providerId="ADAL" clId="{48A3873F-B2EB-4FBB-A7D0-B9AC1427642F}" dt="2021-11-20T17:23:19.426" v="16817" actId="478"/>
          <ac:spMkLst>
            <pc:docMk/>
            <pc:sldMk cId="3673947319" sldId="325"/>
            <ac:spMk id="27" creationId="{C10FF4A1-3BE4-4D3A-904A-7B1E1B3D94E0}"/>
          </ac:spMkLst>
        </pc:spChg>
        <pc:picChg chg="del">
          <ac:chgData name="Student - Samuel Sim Wei Xuan" userId="ef0c3dc8-a5e4-49a4-a658-fa0f00c2d01f" providerId="ADAL" clId="{48A3873F-B2EB-4FBB-A7D0-B9AC1427642F}" dt="2021-11-20T17:21:55.602" v="16571" actId="478"/>
          <ac:picMkLst>
            <pc:docMk/>
            <pc:sldMk cId="3673947319" sldId="325"/>
            <ac:picMk id="7" creationId="{F29D7C54-00F1-4FEE-98E2-37D84A0E4D4B}"/>
          </ac:picMkLst>
        </pc:picChg>
        <pc:picChg chg="add mod ord modCrop">
          <ac:chgData name="Student - Samuel Sim Wei Xuan" userId="ef0c3dc8-a5e4-49a4-a658-fa0f00c2d01f" providerId="ADAL" clId="{48A3873F-B2EB-4FBB-A7D0-B9AC1427642F}" dt="2021-11-20T17:24:08.878" v="16829" actId="167"/>
          <ac:picMkLst>
            <pc:docMk/>
            <pc:sldMk cId="3673947319" sldId="325"/>
            <ac:picMk id="8" creationId="{B1D7EBC6-7756-4E4C-A898-776EB8E6289C}"/>
          </ac:picMkLst>
        </pc:picChg>
        <pc:picChg chg="add del mod ord">
          <ac:chgData name="Student - Samuel Sim Wei Xuan" userId="ef0c3dc8-a5e4-49a4-a658-fa0f00c2d01f" providerId="ADAL" clId="{48A3873F-B2EB-4FBB-A7D0-B9AC1427642F}" dt="2021-11-20T17:24:30.139" v="16843" actId="1076"/>
          <ac:picMkLst>
            <pc:docMk/>
            <pc:sldMk cId="3673947319" sldId="325"/>
            <ac:picMk id="10" creationId="{CA3E892E-0AAF-4CC2-9C50-70B63B491226}"/>
          </ac:picMkLst>
        </pc:picChg>
        <pc:picChg chg="del">
          <ac:chgData name="Student - Samuel Sim Wei Xuan" userId="ef0c3dc8-a5e4-49a4-a658-fa0f00c2d01f" providerId="ADAL" clId="{48A3873F-B2EB-4FBB-A7D0-B9AC1427642F}" dt="2021-11-20T17:21:55.266" v="16570" actId="478"/>
          <ac:picMkLst>
            <pc:docMk/>
            <pc:sldMk cId="3673947319" sldId="325"/>
            <ac:picMk id="17" creationId="{DEC13437-EDCE-44DF-ACEA-970DAD0F8A96}"/>
          </ac:picMkLst>
        </pc:picChg>
      </pc:sldChg>
      <pc:sldMasterChg chg="setBg modSldLayout">
        <pc:chgData name="Student - Samuel Sim Wei Xuan" userId="ef0c3dc8-a5e4-49a4-a658-fa0f00c2d01f" providerId="ADAL" clId="{48A3873F-B2EB-4FBB-A7D0-B9AC1427642F}" dt="2021-11-11T06:40:52.403" v="33"/>
        <pc:sldMasterMkLst>
          <pc:docMk/>
          <pc:sldMasterMk cId="496954076" sldId="2147483648"/>
        </pc:sldMasterMkLst>
        <pc:sldLayoutChg chg="setBg">
          <pc:chgData name="Student - Samuel Sim Wei Xuan" userId="ef0c3dc8-a5e4-49a4-a658-fa0f00c2d01f" providerId="ADAL" clId="{48A3873F-B2EB-4FBB-A7D0-B9AC1427642F}" dt="2021-11-11T06:40:52.403" v="33"/>
          <pc:sldLayoutMkLst>
            <pc:docMk/>
            <pc:sldMasterMk cId="496954076" sldId="2147483648"/>
            <pc:sldLayoutMk cId="1554183382" sldId="2147483649"/>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29339516" sldId="2147483650"/>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61774281" sldId="2147483651"/>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89362293" sldId="2147483652"/>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4180472795" sldId="2147483653"/>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03970721" sldId="2147483654"/>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478391886" sldId="2147483655"/>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451495447" sldId="2147483656"/>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846337097" sldId="2147483657"/>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575570846" sldId="2147483658"/>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710424007" sldId="2147483659"/>
          </pc:sldLayoutMkLst>
        </pc:sldLayoutChg>
      </pc:sldMasterChg>
    </pc:docChg>
  </pc:docChgLst>
  <pc:docChgLst>
    <pc:chgData name="Student - Lee Min Shuen" userId="902f2366-f89e-42b6-8dfc-2434651d72d0" providerId="ADAL" clId="{F6389B5B-A756-4E29-966C-3B70C4CDCF59}"/>
    <pc:docChg chg="undo custSel modSld">
      <pc:chgData name="Student - Lee Min Shuen" userId="902f2366-f89e-42b6-8dfc-2434651d72d0" providerId="ADAL" clId="{F6389B5B-A756-4E29-966C-3B70C4CDCF59}" dt="2021-10-15T06:22:54.840" v="49" actId="20577"/>
      <pc:docMkLst>
        <pc:docMk/>
      </pc:docMkLst>
      <pc:sldChg chg="addSp delSp modSp mod">
        <pc:chgData name="Student - Lee Min Shuen" userId="902f2366-f89e-42b6-8dfc-2434651d72d0" providerId="ADAL" clId="{F6389B5B-A756-4E29-966C-3B70C4CDCF59}" dt="2021-10-15T06:14:56.091" v="34" actId="14100"/>
        <pc:sldMkLst>
          <pc:docMk/>
          <pc:sldMk cId="3874723340" sldId="256"/>
        </pc:sldMkLst>
        <pc:spChg chg="add mod">
          <ac:chgData name="Student - Lee Min Shuen" userId="902f2366-f89e-42b6-8dfc-2434651d72d0" providerId="ADAL" clId="{F6389B5B-A756-4E29-966C-3B70C4CDCF59}" dt="2021-10-15T06:11:14.872" v="11" actId="14100"/>
          <ac:spMkLst>
            <pc:docMk/>
            <pc:sldMk cId="3874723340" sldId="256"/>
            <ac:spMk id="4" creationId="{BD9B7BC2-ECB7-410A-9ECA-123F1AD723B2}"/>
          </ac:spMkLst>
        </pc:spChg>
        <pc:spChg chg="mod">
          <ac:chgData name="Student - Lee Min Shuen" userId="902f2366-f89e-42b6-8dfc-2434651d72d0" providerId="ADAL" clId="{F6389B5B-A756-4E29-966C-3B70C4CDCF59}" dt="2021-10-15T06:09:23.808" v="0"/>
          <ac:spMkLst>
            <pc:docMk/>
            <pc:sldMk cId="3874723340" sldId="256"/>
            <ac:spMk id="7" creationId="{FFAD9752-C928-4BCF-BE42-8F7A347DA680}"/>
          </ac:spMkLst>
        </pc:spChg>
        <pc:spChg chg="add del mod">
          <ac:chgData name="Student - Lee Min Shuen" userId="902f2366-f89e-42b6-8dfc-2434651d72d0" providerId="ADAL" clId="{F6389B5B-A756-4E29-966C-3B70C4CDCF59}" dt="2021-10-15T06:11:58.069" v="12" actId="478"/>
          <ac:spMkLst>
            <pc:docMk/>
            <pc:sldMk cId="3874723340" sldId="256"/>
            <ac:spMk id="8" creationId="{03441183-4B07-46FF-B61D-A4FA9B6AB0E8}"/>
          </ac:spMkLst>
        </pc:spChg>
        <pc:grpChg chg="add del mod">
          <ac:chgData name="Student - Lee Min Shuen" userId="902f2366-f89e-42b6-8dfc-2434651d72d0" providerId="ADAL" clId="{F6389B5B-A756-4E29-966C-3B70C4CDCF59}" dt="2021-10-15T06:09:51.656" v="1" actId="478"/>
          <ac:grpSpMkLst>
            <pc:docMk/>
            <pc:sldMk cId="3874723340" sldId="256"/>
            <ac:grpSpMk id="6" creationId="{5647D17E-E621-4C70-98C3-7F8E03C845B9}"/>
          </ac:grpSpMkLst>
        </pc:grpChg>
        <pc:picChg chg="mod">
          <ac:chgData name="Student - Lee Min Shuen" userId="902f2366-f89e-42b6-8dfc-2434651d72d0" providerId="ADAL" clId="{F6389B5B-A756-4E29-966C-3B70C4CDCF59}" dt="2021-10-15T06:14:19.148" v="27" actId="17032"/>
          <ac:picMkLst>
            <pc:docMk/>
            <pc:sldMk cId="3874723340" sldId="256"/>
            <ac:picMk id="5" creationId="{79F6530E-B756-49C2-96D7-5691DE2BE3F3}"/>
          </ac:picMkLst>
        </pc:picChg>
        <pc:picChg chg="add mod">
          <ac:chgData name="Student - Lee Min Shuen" userId="902f2366-f89e-42b6-8dfc-2434651d72d0" providerId="ADAL" clId="{F6389B5B-A756-4E29-966C-3B70C4CDCF59}" dt="2021-10-15T06:14:56.091" v="34" actId="14100"/>
          <ac:picMkLst>
            <pc:docMk/>
            <pc:sldMk cId="3874723340" sldId="256"/>
            <ac:picMk id="12" creationId="{8051ED12-5C0F-4C8B-AF28-C8E2683A1C1C}"/>
          </ac:picMkLst>
        </pc:picChg>
      </pc:sldChg>
      <pc:sldChg chg="modSp mod">
        <pc:chgData name="Student - Lee Min Shuen" userId="902f2366-f89e-42b6-8dfc-2434651d72d0" providerId="ADAL" clId="{F6389B5B-A756-4E29-966C-3B70C4CDCF59}" dt="2021-10-15T06:22:54.840" v="49" actId="20577"/>
        <pc:sldMkLst>
          <pc:docMk/>
          <pc:sldMk cId="0" sldId="257"/>
        </pc:sldMkLst>
        <pc:spChg chg="mod">
          <ac:chgData name="Student - Lee Min Shuen" userId="902f2366-f89e-42b6-8dfc-2434651d72d0" providerId="ADAL" clId="{F6389B5B-A756-4E29-966C-3B70C4CDCF59}" dt="2021-10-15T06:22:54.840" v="49" actId="20577"/>
          <ac:spMkLst>
            <pc:docMk/>
            <pc:sldMk cId="0" sldId="257"/>
            <ac:spMk id="16" creationId="{84C4E97D-A039-483C-AC88-20FAACD6A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126D3-1719-47C1-BC15-071E72CD164A}" type="datetimeFigureOut">
              <a:rPr lang="en-SG" smtClean="0"/>
              <a:t>21/11/2021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B17E1-D6F7-4DC2-BFD2-06E66AAA29AF}" type="slidenum">
              <a:rPr lang="en-SG" smtClean="0"/>
              <a:t>‹#›</a:t>
            </a:fld>
            <a:endParaRPr lang="en-SG"/>
          </a:p>
        </p:txBody>
      </p:sp>
    </p:spTree>
    <p:extLst>
      <p:ext uri="{BB962C8B-B14F-4D97-AF65-F5344CB8AC3E}">
        <p14:creationId xmlns:p14="http://schemas.microsoft.com/office/powerpoint/2010/main" val="3598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6</a:t>
            </a:fld>
            <a:endParaRPr lang="en-SG"/>
          </a:p>
        </p:txBody>
      </p:sp>
    </p:spTree>
    <p:extLst>
      <p:ext uri="{BB962C8B-B14F-4D97-AF65-F5344CB8AC3E}">
        <p14:creationId xmlns:p14="http://schemas.microsoft.com/office/powerpoint/2010/main" val="110867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7</a:t>
            </a:fld>
            <a:endParaRPr lang="en-SG"/>
          </a:p>
        </p:txBody>
      </p:sp>
    </p:spTree>
    <p:extLst>
      <p:ext uri="{BB962C8B-B14F-4D97-AF65-F5344CB8AC3E}">
        <p14:creationId xmlns:p14="http://schemas.microsoft.com/office/powerpoint/2010/main" val="34651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8</a:t>
            </a:fld>
            <a:endParaRPr lang="en-SG"/>
          </a:p>
        </p:txBody>
      </p:sp>
    </p:spTree>
    <p:extLst>
      <p:ext uri="{BB962C8B-B14F-4D97-AF65-F5344CB8AC3E}">
        <p14:creationId xmlns:p14="http://schemas.microsoft.com/office/powerpoint/2010/main" val="6745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9</a:t>
            </a:fld>
            <a:endParaRPr lang="en-SG"/>
          </a:p>
        </p:txBody>
      </p:sp>
    </p:spTree>
    <p:extLst>
      <p:ext uri="{BB962C8B-B14F-4D97-AF65-F5344CB8AC3E}">
        <p14:creationId xmlns:p14="http://schemas.microsoft.com/office/powerpoint/2010/main" val="223950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4CB17E1-D6F7-4DC2-BFD2-06E66AAA29AF}" type="slidenum">
              <a:rPr lang="en-SG" smtClean="0"/>
              <a:t>10</a:t>
            </a:fld>
            <a:endParaRPr lang="en-SG"/>
          </a:p>
        </p:txBody>
      </p:sp>
    </p:spTree>
    <p:extLst>
      <p:ext uri="{BB962C8B-B14F-4D97-AF65-F5344CB8AC3E}">
        <p14:creationId xmlns:p14="http://schemas.microsoft.com/office/powerpoint/2010/main" val="55031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A03B-F838-4280-B6D2-3F69278DB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D4274-958A-4395-8FA2-6EDF2CB61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BFEE4-9C3D-43F3-BB4C-290E777C9465}"/>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775E7658-EFA9-40C7-AC64-A737E1D0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4984-7044-416A-AC33-9CC4D8B4002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5418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FAB7-DFC5-4D47-BA51-7D4CD8877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D9217-34BD-4C3B-88AE-118B31479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D0DB3-9D7C-453C-A5C6-A3F52D045BA6}"/>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0456621D-1395-4A4B-82BA-85CF1B5E1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7F19B-1A7A-4201-96FE-88AA0772606A}"/>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755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C21CC-BEA6-40EE-A68B-61DD1FD4C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4D99F-1A23-4286-ADBC-52E159BDB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0C54-F7E3-4137-AD32-934C45BA6FE2}"/>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3F4D2E32-A2C3-44F7-A1AD-9BD04699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594EC-C294-4CEA-90C6-91BCD1846D0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71042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9D79-4D9F-4D8B-BD5A-17CA36CCC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77E2-AC63-4E2D-A24D-712B02DAB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C744-DF15-447A-B7D5-25EB6E35541C}"/>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37A4F208-6A26-4575-B5C3-22109A374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FF7AD-AFBD-47EC-9FA7-CEBCFA984825}"/>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293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CBC6-47AE-412F-B112-BACAF719E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37C15-B5BF-4145-8DB2-2B666DC76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4FF1D-16B3-4122-A8BF-63F9CCC94D2F}"/>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48748E1B-681B-4A68-8671-7B8B7DACA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2D7BB-8682-40E1-AFB2-67E9191E3767}"/>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6177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E8B2-3FEC-4C74-B6CE-F51E2BE1C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A96A2-0180-4D36-977D-7283CE810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C49AC-43C8-4C28-9CDC-DF740AA4F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2738C-4F20-4C31-9671-3BB8CA601ADC}"/>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6" name="Footer Placeholder 5">
            <a:extLst>
              <a:ext uri="{FF2B5EF4-FFF2-40B4-BE49-F238E27FC236}">
                <a16:creationId xmlns:a16="http://schemas.microsoft.com/office/drawing/2014/main" id="{8E550130-26BB-4626-A8CC-8CCED821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5F125-7F57-41FC-A6CD-988E859DE7E3}"/>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8936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AEBB-E9AD-46B8-95AA-79E715BEF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4C855-6887-4E05-A979-3A0277E49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1847-B760-4A63-8B6D-3DBA0DD0C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D4CB6-116D-4974-AF5F-1540F7898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D4F80-364D-42EE-BDB6-DFC19A3C7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4FA3C-CCDE-4D71-ABA8-172B2FAE14C9}"/>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8" name="Footer Placeholder 7">
            <a:extLst>
              <a:ext uri="{FF2B5EF4-FFF2-40B4-BE49-F238E27FC236}">
                <a16:creationId xmlns:a16="http://schemas.microsoft.com/office/drawing/2014/main" id="{F23C1713-5143-4513-8D99-B92A45CFD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257995-A2A5-4143-A1F8-4029BFFEBC0F}"/>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418047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6D96-62A7-4F69-8C2A-690C8DFE50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0BD78-FA19-45F3-9A92-46D2AD56AF40}"/>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4" name="Footer Placeholder 3">
            <a:extLst>
              <a:ext uri="{FF2B5EF4-FFF2-40B4-BE49-F238E27FC236}">
                <a16:creationId xmlns:a16="http://schemas.microsoft.com/office/drawing/2014/main" id="{33B386D3-2BE6-4D48-BA0B-05ADD99B4E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35970-F983-4247-8B17-0977F42CE5B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039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A6183-9A0C-4529-AE84-7F163F7328D6}"/>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3" name="Footer Placeholder 2">
            <a:extLst>
              <a:ext uri="{FF2B5EF4-FFF2-40B4-BE49-F238E27FC236}">
                <a16:creationId xmlns:a16="http://schemas.microsoft.com/office/drawing/2014/main" id="{D3219B8F-03F3-4C7C-A440-4F818CBE0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B0D654-4B5C-4DFD-BAF0-1A7724503C5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47839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3EC2-8DC7-42CD-ACCC-0D6828A00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5DB56-867A-4890-95B2-E5AF8E3F3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1DECC-80AC-4632-95EC-F2174C756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6D92C-1922-4EC1-9FBD-4BA42ADF8FF6}"/>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6" name="Footer Placeholder 5">
            <a:extLst>
              <a:ext uri="{FF2B5EF4-FFF2-40B4-BE49-F238E27FC236}">
                <a16:creationId xmlns:a16="http://schemas.microsoft.com/office/drawing/2014/main" id="{ECA23227-9685-46BB-9F43-297B4D1C8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C4B95-4C45-41DE-9A46-FB79F4FDB3E1}"/>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45149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E946-BABB-4B9C-97D4-542D012A8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E9C8E-9654-4B3C-BA1C-1AFFBCCBE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844895-AE06-499A-B94D-A2BDB8D8D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08903-2022-4DE6-9F2F-F9A48F85BE3E}"/>
              </a:ext>
            </a:extLst>
          </p:cNvPr>
          <p:cNvSpPr>
            <a:spLocks noGrp="1"/>
          </p:cNvSpPr>
          <p:nvPr>
            <p:ph type="dt" sz="half" idx="10"/>
          </p:nvPr>
        </p:nvSpPr>
        <p:spPr/>
        <p:txBody>
          <a:bodyPr/>
          <a:lstStyle/>
          <a:p>
            <a:fld id="{D8F8DCE9-E78B-4C6F-8F9C-BC53F5D1F0AF}" type="datetimeFigureOut">
              <a:rPr lang="en-US" smtClean="0"/>
              <a:t>11/21/2021</a:t>
            </a:fld>
            <a:endParaRPr lang="en-US"/>
          </a:p>
        </p:txBody>
      </p:sp>
      <p:sp>
        <p:nvSpPr>
          <p:cNvPr id="6" name="Footer Placeholder 5">
            <a:extLst>
              <a:ext uri="{FF2B5EF4-FFF2-40B4-BE49-F238E27FC236}">
                <a16:creationId xmlns:a16="http://schemas.microsoft.com/office/drawing/2014/main" id="{19B0B88B-3823-441C-8C37-6BBE43770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D22D7-0295-49CB-8742-ECEBD041EFD6}"/>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84633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7E097-1C0A-4DF9-BEFD-4559A81A7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4568B-A296-463A-B51D-8C0C56D68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5C73E-01E8-4967-A1CD-E20E759A5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8DCE9-E78B-4C6F-8F9C-BC53F5D1F0AF}" type="datetimeFigureOut">
              <a:rPr lang="en-US" smtClean="0"/>
              <a:t>11/21/2021</a:t>
            </a:fld>
            <a:endParaRPr lang="en-US"/>
          </a:p>
        </p:txBody>
      </p:sp>
      <p:sp>
        <p:nvSpPr>
          <p:cNvPr id="5" name="Footer Placeholder 4">
            <a:extLst>
              <a:ext uri="{FF2B5EF4-FFF2-40B4-BE49-F238E27FC236}">
                <a16:creationId xmlns:a16="http://schemas.microsoft.com/office/drawing/2014/main" id="{6AB2F4B7-5378-47C6-A39C-18EAB2452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271B9-9DE5-4C4A-83BB-15D1757F1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C1CFF-B8D8-45A4-9B0F-301D2D184418}" type="slidenum">
              <a:rPr lang="en-US" smtClean="0"/>
              <a:t>‹#›</a:t>
            </a:fld>
            <a:endParaRPr lang="en-US"/>
          </a:p>
        </p:txBody>
      </p:sp>
    </p:spTree>
    <p:extLst>
      <p:ext uri="{BB962C8B-B14F-4D97-AF65-F5344CB8AC3E}">
        <p14:creationId xmlns:p14="http://schemas.microsoft.com/office/powerpoint/2010/main" val="496954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2 Variations of Model</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01904"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23900" y="1260089"/>
            <a:ext cx="10706104" cy="2547108"/>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As per our project plan, we have </a:t>
            </a:r>
            <a:r>
              <a:rPr lang="en-US" sz="1600" b="1" spc="53">
                <a:solidFill>
                  <a:srgbClr val="08122B"/>
                </a:solidFill>
                <a:latin typeface="Overpass Light"/>
              </a:rPr>
              <a:t>two</a:t>
            </a:r>
            <a:r>
              <a:rPr lang="en-US" sz="1600" spc="53">
                <a:solidFill>
                  <a:srgbClr val="08122B"/>
                </a:solidFill>
                <a:latin typeface="Overpass Light"/>
              </a:rPr>
              <a:t> overall model: simple and complex. </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However, there are some sub models too:</a:t>
            </a:r>
            <a:endParaRPr lang="en-US" sz="1600" spc="53">
              <a:solidFill>
                <a:srgbClr val="08122B"/>
              </a:solidFill>
              <a:latin typeface="Overpass Light"/>
              <a:cs typeface="Halant Medium" panose="020B0604020202020204" charset="0"/>
            </a:endParaRPr>
          </a:p>
          <a:p>
            <a:pPr algn="just">
              <a:lnSpc>
                <a:spcPct val="150000"/>
              </a:lnSpc>
              <a:spcBef>
                <a:spcPct val="0"/>
              </a:spcBef>
            </a:pPr>
            <a:r>
              <a:rPr lang="en-US" sz="1600" b="1" spc="53">
                <a:solidFill>
                  <a:srgbClr val="08122B"/>
                </a:solidFill>
                <a:latin typeface="Overpass Light"/>
                <a:cs typeface="Halant Medium" panose="020B0604020202020204" charset="0"/>
              </a:rPr>
              <a:t>	</a:t>
            </a:r>
            <a:r>
              <a:rPr lang="en-US" sz="1600" b="1" spc="53">
                <a:solidFill>
                  <a:schemeClr val="accent1">
                    <a:lumMod val="75000"/>
                  </a:schemeClr>
                </a:solidFill>
                <a:latin typeface="Overpass Light"/>
                <a:cs typeface="Halant Medium" panose="020B0604020202020204" charset="0"/>
              </a:rPr>
              <a:t>Simple Model 1: </a:t>
            </a:r>
            <a:r>
              <a:rPr lang="en-US" sz="1600" spc="53">
                <a:solidFill>
                  <a:srgbClr val="08122B"/>
                </a:solidFill>
                <a:latin typeface="Overpass Light"/>
                <a:cs typeface="Halant Medium" panose="020B0604020202020204" charset="0"/>
              </a:rPr>
              <a:t>3 Stations in 1 direction - </a:t>
            </a:r>
            <a:r>
              <a:rPr lang="en-US" sz="1600" i="1" spc="53">
                <a:solidFill>
                  <a:srgbClr val="08122B"/>
                </a:solidFill>
                <a:latin typeface="Overpass Light"/>
                <a:cs typeface="Halant Medium" panose="020B0604020202020204" charset="0"/>
              </a:rPr>
              <a:t>3_Stations_1_Direction.cfg</a:t>
            </a:r>
            <a:r>
              <a:rPr lang="en-US" sz="1600" spc="53">
                <a:solidFill>
                  <a:srgbClr val="08122B"/>
                </a:solidFill>
                <a:latin typeface="Overpass Light"/>
                <a:cs typeface="Halant Medium" panose="020B0604020202020204" charset="0"/>
              </a:rPr>
              <a:t>.</a:t>
            </a:r>
          </a:p>
          <a:p>
            <a:pPr algn="just">
              <a:lnSpc>
                <a:spcPct val="150000"/>
              </a:lnSpc>
              <a:spcBef>
                <a:spcPct val="0"/>
              </a:spcBef>
            </a:pPr>
            <a:r>
              <a:rPr lang="en-US" sz="1600" b="1" spc="53">
                <a:solidFill>
                  <a:srgbClr val="08122B"/>
                </a:solidFill>
                <a:latin typeface="Overpass Light"/>
                <a:cs typeface="Halant Medium" panose="020B0604020202020204" charset="0"/>
              </a:rPr>
              <a:t>	</a:t>
            </a:r>
            <a:r>
              <a:rPr lang="en-US" sz="1600" b="1" spc="53">
                <a:solidFill>
                  <a:schemeClr val="accent1">
                    <a:lumMod val="75000"/>
                  </a:schemeClr>
                </a:solidFill>
                <a:latin typeface="Overpass Light"/>
                <a:cs typeface="Halant Medium" panose="020B0604020202020204" charset="0"/>
              </a:rPr>
              <a:t>Simple Model 2: </a:t>
            </a:r>
            <a:r>
              <a:rPr lang="en-US" sz="1600" spc="53">
                <a:solidFill>
                  <a:srgbClr val="08122B"/>
                </a:solidFill>
                <a:latin typeface="Overpass Light"/>
                <a:cs typeface="Halant Medium" panose="020B0604020202020204" charset="0"/>
              </a:rPr>
              <a:t>3 Stations in 2 directions - </a:t>
            </a:r>
            <a:r>
              <a:rPr lang="en-US" sz="1600" i="1" spc="53">
                <a:solidFill>
                  <a:srgbClr val="08122B"/>
                </a:solidFill>
                <a:latin typeface="Overpass Light"/>
                <a:cs typeface="Halant Medium" panose="020B0604020202020204" charset="0"/>
              </a:rPr>
              <a:t>3_Stations_2_Direction.cfg</a:t>
            </a:r>
            <a:r>
              <a:rPr lang="en-US" sz="1600" spc="53">
                <a:solidFill>
                  <a:srgbClr val="08122B"/>
                </a:solidFill>
                <a:latin typeface="Overpass Light"/>
                <a:cs typeface="Halant Medium" panose="020B0604020202020204" charset="0"/>
              </a:rPr>
              <a:t>.</a:t>
            </a:r>
          </a:p>
          <a:p>
            <a:pPr algn="just">
              <a:lnSpc>
                <a:spcPct val="150000"/>
              </a:lnSpc>
              <a:spcBef>
                <a:spcPct val="0"/>
              </a:spcBef>
            </a:pPr>
            <a:r>
              <a:rPr lang="en-US" sz="1600" b="1" spc="53">
                <a:solidFill>
                  <a:srgbClr val="08122B"/>
                </a:solidFill>
                <a:latin typeface="Overpass Light"/>
                <a:cs typeface="Halant Medium" panose="020B0604020202020204" charset="0"/>
              </a:rPr>
              <a:t>	</a:t>
            </a:r>
            <a:r>
              <a:rPr lang="en-US" sz="1600" b="1" spc="53">
                <a:solidFill>
                  <a:schemeClr val="accent2">
                    <a:lumMod val="50000"/>
                  </a:schemeClr>
                </a:solidFill>
                <a:latin typeface="Overpass Light"/>
                <a:cs typeface="Halant Medium" panose="020B0604020202020204" charset="0"/>
              </a:rPr>
              <a:t>Complex Model (Weekdays) : </a:t>
            </a:r>
            <a:r>
              <a:rPr lang="en-US" sz="1600" spc="53">
                <a:solidFill>
                  <a:srgbClr val="08122B"/>
                </a:solidFill>
                <a:latin typeface="Overpass Light"/>
                <a:cs typeface="Halant Medium" panose="020B0604020202020204" charset="0"/>
              </a:rPr>
              <a:t>Blue Line in 2 directions (34 Stations) on Weekdays - </a:t>
            </a:r>
            <a:r>
              <a:rPr lang="en-US" sz="1600" i="1" spc="53" err="1">
                <a:solidFill>
                  <a:srgbClr val="08122B"/>
                </a:solidFill>
                <a:latin typeface="Overpass Light"/>
                <a:cs typeface="Halant Medium" panose="020B0604020202020204" charset="0"/>
              </a:rPr>
              <a:t>Blue_Line_Weekday.cfg</a:t>
            </a:r>
            <a:r>
              <a:rPr lang="en-US" sz="1600" i="1" spc="53">
                <a:solidFill>
                  <a:srgbClr val="08122B"/>
                </a:solidFill>
                <a:latin typeface="Overpass Light"/>
                <a:cs typeface="Halant Medium" panose="020B0604020202020204" charset="0"/>
              </a:rPr>
              <a:t>.</a:t>
            </a:r>
            <a:endParaRPr lang="en-US" sz="1600" b="1" i="1" spc="53">
              <a:solidFill>
                <a:srgbClr val="08122B"/>
              </a:solidFill>
              <a:latin typeface="Overpass Light"/>
              <a:cs typeface="Halant Medium" panose="020B0604020202020204" charset="0"/>
            </a:endParaRPr>
          </a:p>
          <a:p>
            <a:pPr algn="just">
              <a:lnSpc>
                <a:spcPct val="150000"/>
              </a:lnSpc>
              <a:spcBef>
                <a:spcPct val="0"/>
              </a:spcBef>
            </a:pPr>
            <a:r>
              <a:rPr lang="en-US" sz="1600" b="1" spc="53">
                <a:solidFill>
                  <a:srgbClr val="08122B"/>
                </a:solidFill>
                <a:latin typeface="Overpass Light"/>
                <a:cs typeface="Halant Medium" panose="020B0604020202020204" charset="0"/>
              </a:rPr>
              <a:t>	</a:t>
            </a:r>
            <a:r>
              <a:rPr lang="en-US" sz="1600" b="1" spc="53">
                <a:solidFill>
                  <a:schemeClr val="accent2">
                    <a:lumMod val="50000"/>
                  </a:schemeClr>
                </a:solidFill>
                <a:latin typeface="Overpass Light"/>
                <a:cs typeface="Halant Medium" panose="020B0604020202020204" charset="0"/>
              </a:rPr>
              <a:t>Complex Model (Weekends) : </a:t>
            </a:r>
            <a:r>
              <a:rPr lang="en-US" sz="1600" spc="53">
                <a:solidFill>
                  <a:srgbClr val="08122B"/>
                </a:solidFill>
                <a:latin typeface="Overpass Light"/>
                <a:cs typeface="Halant Medium" panose="020B0604020202020204" charset="0"/>
              </a:rPr>
              <a:t>Blue Line in 2 directions (34 Stations) on Weekends - </a:t>
            </a:r>
            <a:r>
              <a:rPr lang="en-US" sz="1600" i="1" spc="53" err="1">
                <a:solidFill>
                  <a:srgbClr val="08122B"/>
                </a:solidFill>
                <a:latin typeface="Overpass Light"/>
                <a:cs typeface="Halant Medium" panose="020B0604020202020204" charset="0"/>
              </a:rPr>
              <a:t>Blue_Line_Weekends.cfg</a:t>
            </a:r>
            <a:r>
              <a:rPr lang="en-US" sz="1600" i="1" spc="53">
                <a:solidFill>
                  <a:srgbClr val="08122B"/>
                </a:solidFill>
                <a:latin typeface="Overpass Light"/>
                <a:cs typeface="Halant Medium" panose="020B0604020202020204" charset="0"/>
              </a:rPr>
              <a:t>.</a:t>
            </a:r>
            <a:endParaRPr lang="en-US" sz="1600" b="1" spc="53">
              <a:solidFill>
                <a:srgbClr val="08122B"/>
              </a:solidFill>
              <a:latin typeface="Overpass Light"/>
              <a:cs typeface="Halant Medium" panose="020B0604020202020204" charset="0"/>
            </a:endParaRPr>
          </a:p>
          <a:p>
            <a:pPr marL="285750" indent="-285750" algn="just">
              <a:lnSpc>
                <a:spcPct val="150000"/>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For the subsequent slides on the Model Documentation, we will be going through the </a:t>
            </a:r>
            <a:r>
              <a:rPr lang="en-US" sz="1600" b="1" spc="53">
                <a:solidFill>
                  <a:srgbClr val="08122B"/>
                </a:solidFill>
                <a:latin typeface="Overpass Light"/>
                <a:cs typeface="Halant Medium" panose="020B0604020202020204" charset="0"/>
              </a:rPr>
              <a:t>Complex Model (Weekdays).</a:t>
            </a:r>
            <a:endParaRPr lang="en-US" sz="1600">
              <a:latin typeface="Overpass Light"/>
              <a:cs typeface="Halant Medium" panose="020B0604020202020204" charset="0"/>
            </a:endParaRPr>
          </a:p>
        </p:txBody>
      </p:sp>
      <p:pic>
        <p:nvPicPr>
          <p:cNvPr id="7" name="Picture 6">
            <a:extLst>
              <a:ext uri="{FF2B5EF4-FFF2-40B4-BE49-F238E27FC236}">
                <a16:creationId xmlns:a16="http://schemas.microsoft.com/office/drawing/2014/main" id="{E0D61D62-EDEC-4964-928B-E99E352E182D}"/>
              </a:ext>
            </a:extLst>
          </p:cNvPr>
          <p:cNvPicPr>
            <a:picLocks noChangeAspect="1"/>
          </p:cNvPicPr>
          <p:nvPr/>
        </p:nvPicPr>
        <p:blipFill rotWithShape="1">
          <a:blip r:embed="rId2"/>
          <a:srcRect r="18889"/>
          <a:stretch/>
        </p:blipFill>
        <p:spPr>
          <a:xfrm>
            <a:off x="701904" y="4095500"/>
            <a:ext cx="3137899" cy="1959360"/>
          </a:xfrm>
          <a:prstGeom prst="rect">
            <a:avLst/>
          </a:prstGeom>
          <a:ln w="19050">
            <a:solidFill>
              <a:schemeClr val="accent1"/>
            </a:solidFill>
          </a:ln>
        </p:spPr>
      </p:pic>
      <p:pic>
        <p:nvPicPr>
          <p:cNvPr id="10" name="Picture 9">
            <a:extLst>
              <a:ext uri="{FF2B5EF4-FFF2-40B4-BE49-F238E27FC236}">
                <a16:creationId xmlns:a16="http://schemas.microsoft.com/office/drawing/2014/main" id="{86132610-9DB5-4C40-AC40-190DDC4CA6D1}"/>
              </a:ext>
            </a:extLst>
          </p:cNvPr>
          <p:cNvPicPr>
            <a:picLocks noChangeAspect="1"/>
          </p:cNvPicPr>
          <p:nvPr/>
        </p:nvPicPr>
        <p:blipFill>
          <a:blip r:embed="rId3"/>
          <a:stretch>
            <a:fillRect/>
          </a:stretch>
        </p:blipFill>
        <p:spPr>
          <a:xfrm>
            <a:off x="4516053" y="4095500"/>
            <a:ext cx="3137899" cy="1959360"/>
          </a:xfrm>
          <a:prstGeom prst="rect">
            <a:avLst/>
          </a:prstGeom>
          <a:ln w="19050">
            <a:solidFill>
              <a:schemeClr val="accent1"/>
            </a:solidFill>
          </a:ln>
        </p:spPr>
      </p:pic>
      <p:pic>
        <p:nvPicPr>
          <p:cNvPr id="9" name="Picture 8">
            <a:extLst>
              <a:ext uri="{FF2B5EF4-FFF2-40B4-BE49-F238E27FC236}">
                <a16:creationId xmlns:a16="http://schemas.microsoft.com/office/drawing/2014/main" id="{2940EBD0-0A23-434B-8932-E54A5DA4F4E6}"/>
              </a:ext>
            </a:extLst>
          </p:cNvPr>
          <p:cNvPicPr>
            <a:picLocks noChangeAspect="1"/>
          </p:cNvPicPr>
          <p:nvPr/>
        </p:nvPicPr>
        <p:blipFill rotWithShape="1">
          <a:blip r:embed="rId4"/>
          <a:srcRect r="25533"/>
          <a:stretch/>
        </p:blipFill>
        <p:spPr>
          <a:xfrm>
            <a:off x="8330201" y="4095500"/>
            <a:ext cx="3137899" cy="1959360"/>
          </a:xfrm>
          <a:prstGeom prst="rect">
            <a:avLst/>
          </a:prstGeom>
          <a:ln w="19050">
            <a:solidFill>
              <a:schemeClr val="accent4">
                <a:lumMod val="75000"/>
              </a:schemeClr>
            </a:solidFill>
          </a:ln>
        </p:spPr>
      </p:pic>
    </p:spTree>
    <p:extLst>
      <p:ext uri="{BB962C8B-B14F-4D97-AF65-F5344CB8AC3E}">
        <p14:creationId xmlns:p14="http://schemas.microsoft.com/office/powerpoint/2010/main" val="410053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Passenger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C095C119-043D-45BD-96F2-38EBDC6D9F09}"/>
              </a:ext>
            </a:extLst>
          </p:cNvPr>
          <p:cNvSpPr txBox="1"/>
          <p:nvPr/>
        </p:nvSpPr>
        <p:spPr>
          <a:xfrm>
            <a:off x="723900" y="4767855"/>
            <a:ext cx="3705089" cy="96782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For the 2 extreme end stations (Top picture), there is no branching unlike the middle stations (Bottom picture) where the passengers arriving have two directions of trains to board.</a:t>
            </a:r>
            <a:endParaRPr lang="en-US" sz="1600">
              <a:latin typeface="Overpass Light"/>
              <a:cs typeface="Halant Medium" panose="020B0604020202020204" charset="0"/>
            </a:endParaRPr>
          </a:p>
        </p:txBody>
      </p:sp>
      <p:pic>
        <p:nvPicPr>
          <p:cNvPr id="26" name="Picture 25">
            <a:extLst>
              <a:ext uri="{FF2B5EF4-FFF2-40B4-BE49-F238E27FC236}">
                <a16:creationId xmlns:a16="http://schemas.microsoft.com/office/drawing/2014/main" id="{A1498DC1-C113-4F7F-BAC3-F243F559991A}"/>
              </a:ext>
            </a:extLst>
          </p:cNvPr>
          <p:cNvPicPr>
            <a:picLocks noChangeAspect="1"/>
          </p:cNvPicPr>
          <p:nvPr/>
        </p:nvPicPr>
        <p:blipFill>
          <a:blip r:embed="rId3"/>
          <a:stretch>
            <a:fillRect/>
          </a:stretch>
        </p:blipFill>
        <p:spPr>
          <a:xfrm>
            <a:off x="723900" y="3017018"/>
            <a:ext cx="3515100" cy="1486107"/>
          </a:xfrm>
          <a:prstGeom prst="rect">
            <a:avLst/>
          </a:prstGeom>
          <a:ln>
            <a:solidFill>
              <a:schemeClr val="tx1"/>
            </a:solidFill>
          </a:ln>
        </p:spPr>
      </p:pic>
      <p:sp>
        <p:nvSpPr>
          <p:cNvPr id="27" name="Rectangle: Rounded Corners 26">
            <a:extLst>
              <a:ext uri="{FF2B5EF4-FFF2-40B4-BE49-F238E27FC236}">
                <a16:creationId xmlns:a16="http://schemas.microsoft.com/office/drawing/2014/main" id="{187E62E3-6C97-44AE-AA1A-84E6851C297B}"/>
              </a:ext>
            </a:extLst>
          </p:cNvPr>
          <p:cNvSpPr/>
          <p:nvPr/>
        </p:nvSpPr>
        <p:spPr>
          <a:xfrm>
            <a:off x="2755900" y="3265813"/>
            <a:ext cx="863602"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Curved 21">
            <a:extLst>
              <a:ext uri="{FF2B5EF4-FFF2-40B4-BE49-F238E27FC236}">
                <a16:creationId xmlns:a16="http://schemas.microsoft.com/office/drawing/2014/main" id="{21FCE54F-9CFD-4947-897E-BFB573F6FCA4}"/>
              </a:ext>
            </a:extLst>
          </p:cNvPr>
          <p:cNvCxnSpPr>
            <a:cxnSpLocks/>
            <a:stCxn id="27" idx="3"/>
            <a:endCxn id="32" idx="1"/>
          </p:cNvCxnSpPr>
          <p:nvPr/>
        </p:nvCxnSpPr>
        <p:spPr>
          <a:xfrm flipV="1">
            <a:off x="3619502" y="2916808"/>
            <a:ext cx="1355489" cy="879625"/>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962397DD-50D3-4732-AF25-9E39896AA4C6}"/>
              </a:ext>
            </a:extLst>
          </p:cNvPr>
          <p:cNvPicPr>
            <a:picLocks noChangeAspect="1"/>
          </p:cNvPicPr>
          <p:nvPr/>
        </p:nvPicPr>
        <p:blipFill>
          <a:blip r:embed="rId4"/>
          <a:stretch>
            <a:fillRect/>
          </a:stretch>
        </p:blipFill>
        <p:spPr>
          <a:xfrm>
            <a:off x="4994040" y="1377557"/>
            <a:ext cx="6474060" cy="1842711"/>
          </a:xfrm>
          <a:prstGeom prst="rect">
            <a:avLst/>
          </a:prstGeom>
          <a:ln>
            <a:solidFill>
              <a:schemeClr val="tx1"/>
            </a:solidFill>
          </a:ln>
        </p:spPr>
      </p:pic>
      <p:sp>
        <p:nvSpPr>
          <p:cNvPr id="32" name="Rectangle: Rounded Corners 31">
            <a:extLst>
              <a:ext uri="{FF2B5EF4-FFF2-40B4-BE49-F238E27FC236}">
                <a16:creationId xmlns:a16="http://schemas.microsoft.com/office/drawing/2014/main" id="{750BD801-A038-4E4B-A8ED-3D3B00143938}"/>
              </a:ext>
            </a:extLst>
          </p:cNvPr>
          <p:cNvSpPr/>
          <p:nvPr/>
        </p:nvSpPr>
        <p:spPr>
          <a:xfrm>
            <a:off x="4974991" y="2669468"/>
            <a:ext cx="6384307" cy="4946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12">
            <a:extLst>
              <a:ext uri="{FF2B5EF4-FFF2-40B4-BE49-F238E27FC236}">
                <a16:creationId xmlns:a16="http://schemas.microsoft.com/office/drawing/2014/main" id="{00F67E67-108B-4C0E-BD87-01138C4DCDCF}"/>
              </a:ext>
            </a:extLst>
          </p:cNvPr>
          <p:cNvSpPr txBox="1"/>
          <p:nvPr/>
        </p:nvSpPr>
        <p:spPr>
          <a:xfrm>
            <a:off x="4974990" y="3411487"/>
            <a:ext cx="6493109" cy="2506712"/>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passengers arriving at the middle stations can choose either of the two directions to travel.</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Assumption: The arriving passengers will enter the both direction queues alternatively (1</a:t>
            </a:r>
            <a:r>
              <a:rPr lang="en-US" sz="1600" spc="53" baseline="30000">
                <a:solidFill>
                  <a:srgbClr val="08122B"/>
                </a:solidFill>
                <a:latin typeface="Overpass Light"/>
              </a:rPr>
              <a:t>st</a:t>
            </a:r>
            <a:r>
              <a:rPr lang="en-US" sz="1600" spc="53">
                <a:solidFill>
                  <a:srgbClr val="08122B"/>
                </a:solidFill>
                <a:latin typeface="Overpass Light"/>
              </a:rPr>
              <a:t> passenger enters the queue towards Expo, then the 2</a:t>
            </a:r>
            <a:r>
              <a:rPr lang="en-US" sz="1600" spc="53" baseline="30000">
                <a:solidFill>
                  <a:srgbClr val="08122B"/>
                </a:solidFill>
                <a:latin typeface="Overpass Light"/>
              </a:rPr>
              <a:t>nd</a:t>
            </a:r>
            <a:r>
              <a:rPr lang="en-US" sz="1600" spc="53">
                <a:solidFill>
                  <a:srgbClr val="08122B"/>
                </a:solidFill>
                <a:latin typeface="Overpass Light"/>
              </a:rPr>
              <a:t> passenger towards Bukit Panjang, 3</a:t>
            </a:r>
            <a:r>
              <a:rPr lang="en-US" sz="1600" spc="53" baseline="30000">
                <a:solidFill>
                  <a:srgbClr val="08122B"/>
                </a:solidFill>
                <a:latin typeface="Overpass Light"/>
              </a:rPr>
              <a:t>rd</a:t>
            </a:r>
            <a:r>
              <a:rPr lang="en-US" sz="1600" spc="53">
                <a:solidFill>
                  <a:srgbClr val="08122B"/>
                </a:solidFill>
                <a:latin typeface="Overpass Light"/>
              </a:rPr>
              <a:t> passenger towards Expo,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a:lnSpc>
                <a:spcPts val="1493"/>
              </a:lnSpc>
              <a:spcBef>
                <a:spcPct val="0"/>
              </a:spcBef>
            </a:pPr>
            <a:r>
              <a:rPr lang="en-US" sz="1600" spc="53">
                <a:solidFill>
                  <a:srgbClr val="08122B"/>
                </a:solidFill>
                <a:latin typeface="Overpass Light"/>
              </a:rPr>
              <a:t>	E.g. “</a:t>
            </a:r>
            <a:r>
              <a:rPr lang="en-US" sz="1600" spc="53" err="1">
                <a:solidFill>
                  <a:srgbClr val="08122B"/>
                </a:solidFill>
                <a:latin typeface="Overpass Light"/>
              </a:rPr>
              <a:t>this.NumberProcessed</a:t>
            </a:r>
            <a:r>
              <a:rPr lang="en-US" sz="1600" spc="53">
                <a:solidFill>
                  <a:srgbClr val="08122B"/>
                </a:solidFill>
                <a:latin typeface="Overpass Light"/>
              </a:rPr>
              <a:t> % 2 + 1”: </a:t>
            </a:r>
          </a:p>
          <a:p>
            <a:pPr>
              <a:lnSpc>
                <a:spcPts val="1493"/>
              </a:lnSpc>
              <a:spcBef>
                <a:spcPct val="0"/>
              </a:spcBef>
            </a:pPr>
            <a:r>
              <a:rPr lang="en-US" sz="1600" spc="53">
                <a:solidFill>
                  <a:srgbClr val="08122B"/>
                </a:solidFill>
                <a:latin typeface="Overpass Light"/>
              </a:rPr>
              <a:t>	         1 modulo 2 + 1 = 2</a:t>
            </a:r>
          </a:p>
          <a:p>
            <a:pPr>
              <a:lnSpc>
                <a:spcPts val="1493"/>
              </a:lnSpc>
              <a:spcBef>
                <a:spcPct val="0"/>
              </a:spcBef>
            </a:pPr>
            <a:r>
              <a:rPr lang="en-US" sz="1600" spc="53">
                <a:solidFill>
                  <a:srgbClr val="08122B"/>
                </a:solidFill>
                <a:latin typeface="Overpass Light"/>
              </a:rPr>
              <a:t>	         2 modulo 2 + 1 = 1</a:t>
            </a:r>
          </a:p>
          <a:p>
            <a:pPr>
              <a:lnSpc>
                <a:spcPts val="1493"/>
              </a:lnSpc>
              <a:spcBef>
                <a:spcPct val="0"/>
              </a:spcBef>
            </a:pPr>
            <a:r>
              <a:rPr lang="en-US" sz="1600" spc="53">
                <a:solidFill>
                  <a:srgbClr val="08122B"/>
                </a:solidFill>
                <a:latin typeface="Overpass Light"/>
              </a:rPr>
              <a:t>	         3 modulo 2 + 1 = 2</a:t>
            </a:r>
          </a:p>
          <a:p>
            <a:pPr>
              <a:lnSpc>
                <a:spcPts val="1493"/>
              </a:lnSpc>
              <a:spcBef>
                <a:spcPct val="0"/>
              </a:spcBef>
            </a:pPr>
            <a:r>
              <a:rPr lang="en-US" sz="1600" spc="53">
                <a:solidFill>
                  <a:srgbClr val="08122B"/>
                </a:solidFill>
                <a:latin typeface="Overpass Light"/>
              </a:rPr>
              <a:t>	         …</a:t>
            </a:r>
          </a:p>
        </p:txBody>
      </p:sp>
      <p:pic>
        <p:nvPicPr>
          <p:cNvPr id="17" name="Picture 16">
            <a:extLst>
              <a:ext uri="{FF2B5EF4-FFF2-40B4-BE49-F238E27FC236}">
                <a16:creationId xmlns:a16="http://schemas.microsoft.com/office/drawing/2014/main" id="{5BFB3DE7-36DF-4AC3-8E54-E0BA6C43BB1A}"/>
              </a:ext>
            </a:extLst>
          </p:cNvPr>
          <p:cNvPicPr>
            <a:picLocks noChangeAspect="1"/>
          </p:cNvPicPr>
          <p:nvPr/>
        </p:nvPicPr>
        <p:blipFill>
          <a:blip r:embed="rId5"/>
          <a:stretch>
            <a:fillRect/>
          </a:stretch>
        </p:blipFill>
        <p:spPr>
          <a:xfrm>
            <a:off x="723900" y="1377557"/>
            <a:ext cx="3515100" cy="1549898"/>
          </a:xfrm>
          <a:prstGeom prst="rect">
            <a:avLst/>
          </a:prstGeom>
          <a:ln>
            <a:solidFill>
              <a:schemeClr val="tx1"/>
            </a:solidFill>
          </a:ln>
        </p:spPr>
      </p:pic>
    </p:spTree>
    <p:extLst>
      <p:ext uri="{BB962C8B-B14F-4D97-AF65-F5344CB8AC3E}">
        <p14:creationId xmlns:p14="http://schemas.microsoft.com/office/powerpoint/2010/main" val="182631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3C83C3-B386-4A91-8350-24AB6D70488B}"/>
              </a:ext>
            </a:extLst>
          </p:cNvPr>
          <p:cNvPicPr>
            <a:picLocks noChangeAspect="1"/>
          </p:cNvPicPr>
          <p:nvPr/>
        </p:nvPicPr>
        <p:blipFill>
          <a:blip r:embed="rId2"/>
          <a:stretch>
            <a:fillRect/>
          </a:stretch>
        </p:blipFill>
        <p:spPr>
          <a:xfrm>
            <a:off x="742948" y="1360185"/>
            <a:ext cx="10725152" cy="2664192"/>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Passenger Queues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F30954B9-AD5F-4DE1-8337-EC1B6403866F}"/>
              </a:ext>
            </a:extLst>
          </p:cNvPr>
          <p:cNvSpPr/>
          <p:nvPr/>
        </p:nvSpPr>
        <p:spPr>
          <a:xfrm>
            <a:off x="1442300" y="1702314"/>
            <a:ext cx="1649691" cy="6226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2">
            <a:extLst>
              <a:ext uri="{FF2B5EF4-FFF2-40B4-BE49-F238E27FC236}">
                <a16:creationId xmlns:a16="http://schemas.microsoft.com/office/drawing/2014/main" id="{5CECC025-4ABC-4DDC-8EB7-9D40F25FAE84}"/>
              </a:ext>
            </a:extLst>
          </p:cNvPr>
          <p:cNvSpPr txBox="1"/>
          <p:nvPr/>
        </p:nvSpPr>
        <p:spPr>
          <a:xfrm>
            <a:off x="742947" y="4272775"/>
            <a:ext cx="10744199" cy="1737270"/>
          </a:xfrm>
          <a:prstGeom prst="rect">
            <a:avLst/>
          </a:prstGeom>
        </p:spPr>
        <p:txBody>
          <a:bodyPr wrap="square" lIns="0" tIns="0" rIns="0" bIns="0" rtlCol="0" anchor="t">
            <a:spAutoFit/>
          </a:bodyPr>
          <a:lstStyle/>
          <a:p>
            <a:pPr>
              <a:lnSpc>
                <a:spcPts val="1493"/>
              </a:lnSpc>
              <a:spcBef>
                <a:spcPct val="0"/>
              </a:spcBef>
            </a:pPr>
            <a:r>
              <a:rPr lang="en-US" sz="1600" b="1" u="sng" spc="53">
                <a:solidFill>
                  <a:srgbClr val="08122B"/>
                </a:solidFill>
                <a:latin typeface="Overpass Light"/>
              </a:rPr>
              <a:t>Problem 1:</a:t>
            </a:r>
          </a:p>
          <a:p>
            <a:pPr>
              <a:lnSpc>
                <a:spcPts val="1493"/>
              </a:lnSpc>
              <a:spcBef>
                <a:spcPct val="0"/>
              </a:spcBef>
            </a:pPr>
            <a:endParaRPr lang="en-US" sz="1600" b="1" u="sng"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Note for </a:t>
            </a:r>
            <a:r>
              <a:rPr lang="en-US" sz="1600" b="1" spc="53">
                <a:solidFill>
                  <a:srgbClr val="08122B"/>
                </a:solidFill>
                <a:latin typeface="Overpass Light"/>
              </a:rPr>
              <a:t>all </a:t>
            </a:r>
            <a:r>
              <a:rPr lang="en-US" sz="1600" spc="53">
                <a:solidFill>
                  <a:srgbClr val="08122B"/>
                </a:solidFill>
                <a:latin typeface="Overpass Light"/>
              </a:rPr>
              <a:t>stations, the </a:t>
            </a:r>
            <a:r>
              <a:rPr lang="en-US" sz="1600" spc="53" err="1">
                <a:solidFill>
                  <a:srgbClr val="08122B"/>
                </a:solidFill>
                <a:latin typeface="Overpass Light"/>
              </a:rPr>
              <a:t>PassengerArrival</a:t>
            </a:r>
            <a:r>
              <a:rPr lang="en-US" sz="1600" spc="53">
                <a:solidFill>
                  <a:srgbClr val="08122B"/>
                </a:solidFill>
                <a:latin typeface="Overpass Light"/>
              </a:rPr>
              <a:t> entity generator starts from 0500hrs. However, the 1</a:t>
            </a:r>
            <a:r>
              <a:rPr lang="en-US" sz="1600" spc="53" baseline="30000">
                <a:solidFill>
                  <a:srgbClr val="08122B"/>
                </a:solidFill>
                <a:latin typeface="Overpass Light"/>
              </a:rPr>
              <a:t>st</a:t>
            </a:r>
            <a:r>
              <a:rPr lang="en-US" sz="1600" spc="53">
                <a:solidFill>
                  <a:srgbClr val="08122B"/>
                </a:solidFill>
                <a:latin typeface="Overpass Light"/>
              </a:rPr>
              <a:t> train that leaves the depot at 0500hrs towards Expo only arrives at the 1</a:t>
            </a:r>
            <a:r>
              <a:rPr lang="en-US" sz="1600" spc="53" baseline="30000">
                <a:solidFill>
                  <a:srgbClr val="08122B"/>
                </a:solidFill>
                <a:latin typeface="Overpass Light"/>
              </a:rPr>
              <a:t>st</a:t>
            </a:r>
            <a:r>
              <a:rPr lang="en-US" sz="1600" spc="53">
                <a:solidFill>
                  <a:srgbClr val="08122B"/>
                </a:solidFill>
                <a:latin typeface="Overpass Light"/>
              </a:rPr>
              <a:t> station (Bukit Panjang) at 0503hrs, 2</a:t>
            </a:r>
            <a:r>
              <a:rPr lang="en-US" sz="1600" spc="53" baseline="30000">
                <a:solidFill>
                  <a:srgbClr val="08122B"/>
                </a:solidFill>
                <a:latin typeface="Overpass Light"/>
              </a:rPr>
              <a:t>nd</a:t>
            </a:r>
            <a:r>
              <a:rPr lang="en-US" sz="1600" spc="53">
                <a:solidFill>
                  <a:srgbClr val="08122B"/>
                </a:solidFill>
                <a:latin typeface="Overpass Light"/>
              </a:rPr>
              <a:t> station (Cashew) at 0504hrs, 3</a:t>
            </a:r>
            <a:r>
              <a:rPr lang="en-US" sz="1600" spc="53" baseline="30000">
                <a:solidFill>
                  <a:srgbClr val="08122B"/>
                </a:solidFill>
                <a:latin typeface="Overpass Light"/>
              </a:rPr>
              <a:t>rd</a:t>
            </a:r>
            <a:r>
              <a:rPr lang="en-US" sz="1600" spc="53">
                <a:solidFill>
                  <a:srgbClr val="08122B"/>
                </a:solidFill>
                <a:latin typeface="Overpass Light"/>
              </a:rPr>
              <a:t> station (Hillview) at 0506hrs …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Hence passengers at the last few stations towards Expo will be waiting for very long since they begin queuing from 0500hrs but the 1</a:t>
            </a:r>
            <a:r>
              <a:rPr lang="en-US" sz="1600" spc="53" baseline="30000">
                <a:solidFill>
                  <a:srgbClr val="08122B"/>
                </a:solidFill>
                <a:latin typeface="Overpass Light"/>
              </a:rPr>
              <a:t>st</a:t>
            </a:r>
            <a:r>
              <a:rPr lang="en-US" sz="1600" spc="53">
                <a:solidFill>
                  <a:srgbClr val="08122B"/>
                </a:solidFill>
                <a:latin typeface="Overpass Light"/>
              </a:rPr>
              <a:t> train only arrives around 0600hrs.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p:txBody>
      </p:sp>
      <p:sp>
        <p:nvSpPr>
          <p:cNvPr id="26" name="Rectangle: Rounded Corners 25">
            <a:extLst>
              <a:ext uri="{FF2B5EF4-FFF2-40B4-BE49-F238E27FC236}">
                <a16:creationId xmlns:a16="http://schemas.microsoft.com/office/drawing/2014/main" id="{E5A12F1C-1CC3-42E2-82D7-7CCCBD58E596}"/>
              </a:ext>
            </a:extLst>
          </p:cNvPr>
          <p:cNvSpPr/>
          <p:nvPr/>
        </p:nvSpPr>
        <p:spPr>
          <a:xfrm>
            <a:off x="5238768" y="1700076"/>
            <a:ext cx="1649691" cy="6226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3C152AA8-7AB1-46FE-A47C-CF27E3671F7E}"/>
              </a:ext>
            </a:extLst>
          </p:cNvPr>
          <p:cNvSpPr/>
          <p:nvPr/>
        </p:nvSpPr>
        <p:spPr>
          <a:xfrm>
            <a:off x="9035236" y="1706618"/>
            <a:ext cx="1649691" cy="6226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5787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6B83CA-1592-4786-8871-E061633290E4}"/>
              </a:ext>
            </a:extLst>
          </p:cNvPr>
          <p:cNvPicPr>
            <a:picLocks noChangeAspect="1"/>
          </p:cNvPicPr>
          <p:nvPr/>
        </p:nvPicPr>
        <p:blipFill>
          <a:blip r:embed="rId2"/>
          <a:stretch>
            <a:fillRect/>
          </a:stretch>
        </p:blipFill>
        <p:spPr>
          <a:xfrm>
            <a:off x="723900" y="1303414"/>
            <a:ext cx="10707594" cy="2676899"/>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Passenger Queues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6" name="TextBox 12">
            <a:extLst>
              <a:ext uri="{FF2B5EF4-FFF2-40B4-BE49-F238E27FC236}">
                <a16:creationId xmlns:a16="http://schemas.microsoft.com/office/drawing/2014/main" id="{5CECC025-4ABC-4DDC-8EB7-9D40F25FAE84}"/>
              </a:ext>
            </a:extLst>
          </p:cNvPr>
          <p:cNvSpPr txBox="1"/>
          <p:nvPr/>
        </p:nvSpPr>
        <p:spPr>
          <a:xfrm>
            <a:off x="742947" y="4272775"/>
            <a:ext cx="10744199" cy="1544910"/>
          </a:xfrm>
          <a:prstGeom prst="rect">
            <a:avLst/>
          </a:prstGeom>
        </p:spPr>
        <p:txBody>
          <a:bodyPr wrap="square" lIns="0" tIns="0" rIns="0" bIns="0" rtlCol="0" anchor="t">
            <a:spAutoFit/>
          </a:bodyPr>
          <a:lstStyle/>
          <a:p>
            <a:pPr>
              <a:lnSpc>
                <a:spcPts val="1493"/>
              </a:lnSpc>
              <a:spcBef>
                <a:spcPct val="0"/>
              </a:spcBef>
            </a:pPr>
            <a:r>
              <a:rPr lang="en-US" sz="1600" b="1" u="sng" spc="53">
                <a:solidFill>
                  <a:srgbClr val="08122B"/>
                </a:solidFill>
                <a:latin typeface="Overpass Light"/>
              </a:rPr>
              <a:t>Problem 2:</a:t>
            </a:r>
          </a:p>
          <a:p>
            <a:pPr>
              <a:lnSpc>
                <a:spcPts val="1493"/>
              </a:lnSpc>
              <a:spcBef>
                <a:spcPct val="0"/>
              </a:spcBef>
            </a:pPr>
            <a:endParaRPr lang="en-US" sz="1600" b="1" u="sng"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Note for </a:t>
            </a:r>
            <a:r>
              <a:rPr lang="en-US" sz="1600" b="1" spc="53">
                <a:solidFill>
                  <a:srgbClr val="08122B"/>
                </a:solidFill>
                <a:latin typeface="Overpass Light"/>
              </a:rPr>
              <a:t>middle </a:t>
            </a:r>
            <a:r>
              <a:rPr lang="en-US" sz="1600" spc="53">
                <a:solidFill>
                  <a:srgbClr val="08122B"/>
                </a:solidFill>
                <a:latin typeface="Overpass Light"/>
              </a:rPr>
              <a:t>stations, the </a:t>
            </a:r>
            <a:r>
              <a:rPr lang="en-US" sz="1600" spc="53" err="1">
                <a:solidFill>
                  <a:srgbClr val="08122B"/>
                </a:solidFill>
                <a:latin typeface="Overpass Light"/>
              </a:rPr>
              <a:t>PassengerArrival</a:t>
            </a:r>
            <a:r>
              <a:rPr lang="en-US" sz="1600" spc="53">
                <a:solidFill>
                  <a:srgbClr val="08122B"/>
                </a:solidFill>
                <a:latin typeface="Overpass Light"/>
              </a:rPr>
              <a:t> starts from 0500hrs. However, the 1</a:t>
            </a:r>
            <a:r>
              <a:rPr lang="en-US" sz="1600" spc="53" baseline="30000">
                <a:solidFill>
                  <a:srgbClr val="08122B"/>
                </a:solidFill>
                <a:latin typeface="Overpass Light"/>
              </a:rPr>
              <a:t>st</a:t>
            </a:r>
            <a:r>
              <a:rPr lang="en-US" sz="1600" spc="53">
                <a:solidFill>
                  <a:srgbClr val="08122B"/>
                </a:solidFill>
                <a:latin typeface="Overpass Light"/>
              </a:rPr>
              <a:t> train that leaves the depot at 0500hrs towards Expo only arrives at the 2</a:t>
            </a:r>
            <a:r>
              <a:rPr lang="en-US" sz="1600" spc="53" baseline="30000">
                <a:solidFill>
                  <a:srgbClr val="08122B"/>
                </a:solidFill>
                <a:latin typeface="Overpass Light"/>
              </a:rPr>
              <a:t>nd</a:t>
            </a:r>
            <a:r>
              <a:rPr lang="en-US" sz="1600" spc="53">
                <a:solidFill>
                  <a:srgbClr val="08122B"/>
                </a:solidFill>
                <a:latin typeface="Overpass Light"/>
              </a:rPr>
              <a:t> station (Cashew) at 0504hrs. At the same time, the 1</a:t>
            </a:r>
            <a:r>
              <a:rPr lang="en-US" sz="1600" spc="53" baseline="30000">
                <a:solidFill>
                  <a:srgbClr val="08122B"/>
                </a:solidFill>
                <a:latin typeface="Overpass Light"/>
              </a:rPr>
              <a:t>st</a:t>
            </a:r>
            <a:r>
              <a:rPr lang="en-US" sz="1600" spc="53">
                <a:solidFill>
                  <a:srgbClr val="08122B"/>
                </a:solidFill>
                <a:latin typeface="Overpass Light"/>
              </a:rPr>
              <a:t> train that leaves the depot at 0500hrs towards Bukit Panjang arrives at the 2</a:t>
            </a:r>
            <a:r>
              <a:rPr lang="en-US" sz="1600" spc="53" baseline="30000">
                <a:solidFill>
                  <a:srgbClr val="08122B"/>
                </a:solidFill>
                <a:latin typeface="Overpass Light"/>
              </a:rPr>
              <a:t>nd</a:t>
            </a:r>
            <a:r>
              <a:rPr lang="en-US" sz="1600" spc="53">
                <a:solidFill>
                  <a:srgbClr val="08122B"/>
                </a:solidFill>
                <a:latin typeface="Overpass Light"/>
              </a:rPr>
              <a:t> last station (Cashew) at 0608hrs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Hence passengers generating for Cashew for example, should only enter the queue towards Expo from 0504hrs onwards and towards Bukit Panjang from 0608hrs.  </a:t>
            </a:r>
          </a:p>
        </p:txBody>
      </p:sp>
      <p:sp>
        <p:nvSpPr>
          <p:cNvPr id="26" name="Rectangle: Rounded Corners 25">
            <a:extLst>
              <a:ext uri="{FF2B5EF4-FFF2-40B4-BE49-F238E27FC236}">
                <a16:creationId xmlns:a16="http://schemas.microsoft.com/office/drawing/2014/main" id="{E5A12F1C-1CC3-42E2-82D7-7CCCBD58E596}"/>
              </a:ext>
            </a:extLst>
          </p:cNvPr>
          <p:cNvSpPr/>
          <p:nvPr/>
        </p:nvSpPr>
        <p:spPr>
          <a:xfrm>
            <a:off x="5680292" y="1300897"/>
            <a:ext cx="1649691" cy="25623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349D33E8-B179-489F-A5DA-A8BD0F41CFBA}"/>
              </a:ext>
            </a:extLst>
          </p:cNvPr>
          <p:cNvSpPr/>
          <p:nvPr/>
        </p:nvSpPr>
        <p:spPr>
          <a:xfrm>
            <a:off x="9502493" y="1300897"/>
            <a:ext cx="1649691" cy="25623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0496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Passenger Queues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6" name="TextBox 12">
            <a:extLst>
              <a:ext uri="{FF2B5EF4-FFF2-40B4-BE49-F238E27FC236}">
                <a16:creationId xmlns:a16="http://schemas.microsoft.com/office/drawing/2014/main" id="{5CECC025-4ABC-4DDC-8EB7-9D40F25FAE84}"/>
              </a:ext>
            </a:extLst>
          </p:cNvPr>
          <p:cNvSpPr txBox="1"/>
          <p:nvPr/>
        </p:nvSpPr>
        <p:spPr>
          <a:xfrm>
            <a:off x="742950" y="4218112"/>
            <a:ext cx="10348933" cy="1160189"/>
          </a:xfrm>
          <a:prstGeom prst="rect">
            <a:avLst/>
          </a:prstGeom>
        </p:spPr>
        <p:txBody>
          <a:bodyPr wrap="square" lIns="0" tIns="0" rIns="0" bIns="0" rtlCol="0" anchor="t">
            <a:spAutoFit/>
          </a:bodyPr>
          <a:lstStyle/>
          <a:p>
            <a:pPr>
              <a:lnSpc>
                <a:spcPts val="1493"/>
              </a:lnSpc>
              <a:spcBef>
                <a:spcPct val="0"/>
              </a:spcBef>
            </a:pPr>
            <a:r>
              <a:rPr lang="en-US" sz="1600" b="1" u="sng" spc="53">
                <a:solidFill>
                  <a:srgbClr val="08122B"/>
                </a:solidFill>
                <a:latin typeface="Overpass Light"/>
              </a:rPr>
              <a:t>Solution to both problems: (For example Cashew Station)</a:t>
            </a:r>
          </a:p>
          <a:p>
            <a:pPr>
              <a:lnSpc>
                <a:spcPts val="1493"/>
              </a:lnSpc>
              <a:spcBef>
                <a:spcPct val="0"/>
              </a:spcBef>
            </a:pPr>
            <a:endParaRPr lang="en-US" sz="1600" b="1" u="sng"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We make use of reneging, whereby any passenger arriving before the 1</a:t>
            </a:r>
            <a:r>
              <a:rPr lang="en-US" sz="1600" spc="53" baseline="30000">
                <a:solidFill>
                  <a:srgbClr val="08122B"/>
                </a:solidFill>
                <a:latin typeface="Overpass Light"/>
              </a:rPr>
              <a:t>st</a:t>
            </a:r>
            <a:r>
              <a:rPr lang="en-US" sz="1600" spc="53">
                <a:solidFill>
                  <a:srgbClr val="08122B"/>
                </a:solidFill>
                <a:latin typeface="Overpass Light"/>
              </a:rPr>
              <a:t> train arrives at the station in that direction will be reneged.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passengers who are reneged, would simply be sent to their respective station entity sinks for removal.</a:t>
            </a:r>
          </a:p>
        </p:txBody>
      </p:sp>
      <p:pic>
        <p:nvPicPr>
          <p:cNvPr id="17" name="Picture 16">
            <a:extLst>
              <a:ext uri="{FF2B5EF4-FFF2-40B4-BE49-F238E27FC236}">
                <a16:creationId xmlns:a16="http://schemas.microsoft.com/office/drawing/2014/main" id="{DEC13437-EDCE-44DF-ACEA-970DAD0F8A96}"/>
              </a:ext>
            </a:extLst>
          </p:cNvPr>
          <p:cNvPicPr>
            <a:picLocks noChangeAspect="1"/>
          </p:cNvPicPr>
          <p:nvPr/>
        </p:nvPicPr>
        <p:blipFill rotWithShape="1">
          <a:blip r:embed="rId2"/>
          <a:srcRect r="4361"/>
          <a:stretch/>
        </p:blipFill>
        <p:spPr>
          <a:xfrm>
            <a:off x="742949" y="1347163"/>
            <a:ext cx="5068156" cy="2631895"/>
          </a:xfrm>
          <a:prstGeom prst="rect">
            <a:avLst/>
          </a:prstGeom>
          <a:ln>
            <a:solidFill>
              <a:schemeClr val="tx1"/>
            </a:solidFill>
          </a:ln>
        </p:spPr>
      </p:pic>
      <p:pic>
        <p:nvPicPr>
          <p:cNvPr id="7" name="Picture 6">
            <a:extLst>
              <a:ext uri="{FF2B5EF4-FFF2-40B4-BE49-F238E27FC236}">
                <a16:creationId xmlns:a16="http://schemas.microsoft.com/office/drawing/2014/main" id="{F29D7C54-00F1-4FEE-98E2-37D84A0E4D4B}"/>
              </a:ext>
            </a:extLst>
          </p:cNvPr>
          <p:cNvPicPr>
            <a:picLocks noChangeAspect="1"/>
          </p:cNvPicPr>
          <p:nvPr/>
        </p:nvPicPr>
        <p:blipFill>
          <a:blip r:embed="rId3"/>
          <a:stretch>
            <a:fillRect/>
          </a:stretch>
        </p:blipFill>
        <p:spPr>
          <a:xfrm>
            <a:off x="6023728" y="1347163"/>
            <a:ext cx="5068156" cy="2631895"/>
          </a:xfrm>
          <a:prstGeom prst="rect">
            <a:avLst/>
          </a:prstGeom>
          <a:ln>
            <a:solidFill>
              <a:schemeClr val="tx1"/>
            </a:solidFill>
          </a:ln>
        </p:spPr>
      </p:pic>
      <p:sp>
        <p:nvSpPr>
          <p:cNvPr id="25" name="Rectangle: Rounded Corners 24">
            <a:extLst>
              <a:ext uri="{FF2B5EF4-FFF2-40B4-BE49-F238E27FC236}">
                <a16:creationId xmlns:a16="http://schemas.microsoft.com/office/drawing/2014/main" id="{AFC9998F-8EBE-4EC8-82E8-41927C3B3A21}"/>
              </a:ext>
            </a:extLst>
          </p:cNvPr>
          <p:cNvSpPr/>
          <p:nvPr/>
        </p:nvSpPr>
        <p:spPr>
          <a:xfrm>
            <a:off x="6023726" y="3325819"/>
            <a:ext cx="5068157" cy="44773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C10FF4A1-3BE4-4D3A-904A-7B1E1B3D94E0}"/>
              </a:ext>
            </a:extLst>
          </p:cNvPr>
          <p:cNvSpPr/>
          <p:nvPr/>
        </p:nvSpPr>
        <p:spPr>
          <a:xfrm>
            <a:off x="742948" y="3339750"/>
            <a:ext cx="5068157" cy="4053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1013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A3E892E-0AAF-4CC2-9C50-70B63B491226}"/>
              </a:ext>
            </a:extLst>
          </p:cNvPr>
          <p:cNvPicPr>
            <a:picLocks noChangeAspect="1"/>
          </p:cNvPicPr>
          <p:nvPr/>
        </p:nvPicPr>
        <p:blipFill>
          <a:blip r:embed="rId2"/>
          <a:stretch>
            <a:fillRect/>
          </a:stretch>
        </p:blipFill>
        <p:spPr>
          <a:xfrm>
            <a:off x="742949" y="1434435"/>
            <a:ext cx="2896004" cy="4191585"/>
          </a:xfrm>
          <a:prstGeom prst="rect">
            <a:avLst/>
          </a:prstGeom>
          <a:ln>
            <a:solidFill>
              <a:schemeClr val="tx1"/>
            </a:solidFill>
          </a:ln>
        </p:spPr>
      </p:pic>
      <p:pic>
        <p:nvPicPr>
          <p:cNvPr id="8" name="Picture 7">
            <a:extLst>
              <a:ext uri="{FF2B5EF4-FFF2-40B4-BE49-F238E27FC236}">
                <a16:creationId xmlns:a16="http://schemas.microsoft.com/office/drawing/2014/main" id="{B1D7EBC6-7756-4E4C-A898-776EB8E6289C}"/>
              </a:ext>
            </a:extLst>
          </p:cNvPr>
          <p:cNvPicPr>
            <a:picLocks noChangeAspect="1"/>
          </p:cNvPicPr>
          <p:nvPr/>
        </p:nvPicPr>
        <p:blipFill rotWithShape="1">
          <a:blip r:embed="rId3"/>
          <a:srcRect r="20766"/>
          <a:stretch/>
        </p:blipFill>
        <p:spPr>
          <a:xfrm>
            <a:off x="3857344" y="1434435"/>
            <a:ext cx="2896004" cy="4191584"/>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Passenger Queues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6" name="TextBox 12">
            <a:extLst>
              <a:ext uri="{FF2B5EF4-FFF2-40B4-BE49-F238E27FC236}">
                <a16:creationId xmlns:a16="http://schemas.microsoft.com/office/drawing/2014/main" id="{5CECC025-4ABC-4DDC-8EB7-9D40F25FAE84}"/>
              </a:ext>
            </a:extLst>
          </p:cNvPr>
          <p:cNvSpPr txBox="1"/>
          <p:nvPr/>
        </p:nvSpPr>
        <p:spPr>
          <a:xfrm>
            <a:off x="7060017" y="1457295"/>
            <a:ext cx="4389034" cy="96782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b="1" spc="53">
                <a:solidFill>
                  <a:srgbClr val="08122B"/>
                </a:solidFill>
                <a:latin typeface="Overpass Light"/>
              </a:rPr>
              <a:t>Note </a:t>
            </a:r>
            <a:r>
              <a:rPr lang="en-US" sz="1600" spc="53">
                <a:solidFill>
                  <a:srgbClr val="08122B"/>
                </a:solidFill>
                <a:latin typeface="Overpass Light"/>
              </a:rPr>
              <a:t>for the 1</a:t>
            </a:r>
            <a:r>
              <a:rPr lang="en-US" sz="1600" spc="53" baseline="30000">
                <a:solidFill>
                  <a:srgbClr val="08122B"/>
                </a:solidFill>
                <a:latin typeface="Overpass Light"/>
              </a:rPr>
              <a:t>st</a:t>
            </a:r>
            <a:r>
              <a:rPr lang="en-US" sz="1600" spc="53">
                <a:solidFill>
                  <a:srgbClr val="08122B"/>
                </a:solidFill>
                <a:latin typeface="Overpass Light"/>
              </a:rPr>
              <a:t> stations from both sides: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Even though the passengers </a:t>
            </a:r>
            <a:r>
              <a:rPr lang="en-US" sz="1600" b="1" spc="53">
                <a:solidFill>
                  <a:srgbClr val="08122B"/>
                </a:solidFill>
                <a:latin typeface="Overpass Light"/>
              </a:rPr>
              <a:t>only</a:t>
            </a:r>
            <a:r>
              <a:rPr lang="en-US" sz="1600" spc="53">
                <a:solidFill>
                  <a:srgbClr val="08122B"/>
                </a:solidFill>
                <a:latin typeface="Overpass Light"/>
              </a:rPr>
              <a:t> </a:t>
            </a:r>
            <a:r>
              <a:rPr lang="en-US" sz="1600" b="1" spc="53">
                <a:solidFill>
                  <a:srgbClr val="08122B"/>
                </a:solidFill>
                <a:latin typeface="Overpass Light"/>
              </a:rPr>
              <a:t>board</a:t>
            </a:r>
            <a:r>
              <a:rPr lang="en-US" sz="1600" spc="53">
                <a:solidFill>
                  <a:srgbClr val="08122B"/>
                </a:solidFill>
                <a:latin typeface="Overpass Light"/>
              </a:rPr>
              <a:t> the train, there is an entity sink for the reneged passengers to exit.</a:t>
            </a:r>
            <a:endParaRPr lang="en-US" sz="1600" b="1" spc="53">
              <a:solidFill>
                <a:srgbClr val="08122B"/>
              </a:solidFill>
              <a:latin typeface="Overpass Light"/>
            </a:endParaRPr>
          </a:p>
        </p:txBody>
      </p:sp>
      <p:sp>
        <p:nvSpPr>
          <p:cNvPr id="25" name="Rectangle: Rounded Corners 24">
            <a:extLst>
              <a:ext uri="{FF2B5EF4-FFF2-40B4-BE49-F238E27FC236}">
                <a16:creationId xmlns:a16="http://schemas.microsoft.com/office/drawing/2014/main" id="{AFC9998F-8EBE-4EC8-82E8-41927C3B3A21}"/>
              </a:ext>
            </a:extLst>
          </p:cNvPr>
          <p:cNvSpPr/>
          <p:nvPr/>
        </p:nvSpPr>
        <p:spPr>
          <a:xfrm>
            <a:off x="4700220" y="4699784"/>
            <a:ext cx="993569" cy="926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Rounded Corners 17">
            <a:extLst>
              <a:ext uri="{FF2B5EF4-FFF2-40B4-BE49-F238E27FC236}">
                <a16:creationId xmlns:a16="http://schemas.microsoft.com/office/drawing/2014/main" id="{83AD6723-2380-4554-9985-676B018D3C13}"/>
              </a:ext>
            </a:extLst>
          </p:cNvPr>
          <p:cNvSpPr/>
          <p:nvPr/>
        </p:nvSpPr>
        <p:spPr>
          <a:xfrm>
            <a:off x="1694166" y="1300897"/>
            <a:ext cx="993569" cy="926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7394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9" name="TextBox 12">
            <a:extLst>
              <a:ext uri="{FF2B5EF4-FFF2-40B4-BE49-F238E27FC236}">
                <a16:creationId xmlns:a16="http://schemas.microsoft.com/office/drawing/2014/main" id="{96D2E64D-79B1-400B-A65C-68F601F350BF}"/>
              </a:ext>
            </a:extLst>
          </p:cNvPr>
          <p:cNvSpPr txBox="1"/>
          <p:nvPr/>
        </p:nvSpPr>
        <p:spPr>
          <a:xfrm>
            <a:off x="4409941" y="1300897"/>
            <a:ext cx="7058160" cy="3285771"/>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The two stations are: </a:t>
            </a:r>
            <a:r>
              <a:rPr lang="en-US" sz="1600" b="1" spc="53">
                <a:solidFill>
                  <a:srgbClr val="08122B"/>
                </a:solidFill>
                <a:latin typeface="Overpass Light"/>
              </a:rPr>
              <a:t>Expo</a:t>
            </a:r>
            <a:r>
              <a:rPr lang="en-US" sz="1600" spc="53">
                <a:solidFill>
                  <a:srgbClr val="08122B"/>
                </a:solidFill>
                <a:latin typeface="Overpass Light"/>
              </a:rPr>
              <a:t> and </a:t>
            </a:r>
            <a:r>
              <a:rPr lang="en-US" sz="1600" b="1" spc="53">
                <a:solidFill>
                  <a:srgbClr val="08122B"/>
                </a:solidFill>
                <a:latin typeface="Overpass Light"/>
              </a:rPr>
              <a:t>Bukit Panjang</a:t>
            </a:r>
            <a:r>
              <a:rPr lang="en-US" sz="1600" spc="53">
                <a:solidFill>
                  <a:srgbClr val="08122B"/>
                </a:solidFill>
                <a:latin typeface="Overpass Light"/>
              </a:rPr>
              <a:t>. Similar logic for both stations.</a:t>
            </a:r>
            <a:endParaRPr lang="en-US" sz="1600" spc="53">
              <a:solidFill>
                <a:srgbClr val="08122B"/>
              </a:solidFill>
              <a:latin typeface="Overpass Light"/>
              <a:cs typeface="Halant Medium" panose="020B0604020202020204" charset="0"/>
            </a:endParaRP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Two rectangular shapes to represent both sides of the MRT platforms going in the opposite direction. For example, Bukit Panjang: The top shape represents it as the 1</a:t>
            </a:r>
            <a:r>
              <a:rPr lang="en-US" sz="1600" spc="53" baseline="30000">
                <a:solidFill>
                  <a:srgbClr val="08122B"/>
                </a:solidFill>
                <a:latin typeface="Overpass Light"/>
                <a:cs typeface="Halant Medium" panose="020B0604020202020204" charset="0"/>
              </a:rPr>
              <a:t>st</a:t>
            </a:r>
            <a:r>
              <a:rPr lang="en-US" sz="1600" spc="53">
                <a:solidFill>
                  <a:srgbClr val="08122B"/>
                </a:solidFill>
                <a:latin typeface="Overpass Light"/>
                <a:cs typeface="Halant Medium" panose="020B0604020202020204" charset="0"/>
              </a:rPr>
              <a:t> station and the bottom shape represents the last station of the line. </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station name is in </a:t>
            </a:r>
            <a:r>
              <a:rPr lang="en-US" sz="1600" b="1" spc="53">
                <a:solidFill>
                  <a:srgbClr val="08122B"/>
                </a:solidFill>
                <a:latin typeface="Overpass Light"/>
                <a:cs typeface="Halant Medium" panose="020B0604020202020204" charset="0"/>
              </a:rPr>
              <a:t>bold</a:t>
            </a:r>
            <a:r>
              <a:rPr lang="en-US" sz="1600" spc="53">
                <a:solidFill>
                  <a:srgbClr val="08122B"/>
                </a:solidFill>
                <a:latin typeface="Overpass Light"/>
                <a:cs typeface="Halant Medium" panose="020B0604020202020204" charset="0"/>
              </a:rPr>
              <a:t>.</a:t>
            </a:r>
            <a:endParaRPr lang="en-US" sz="1600" b="1" spc="53">
              <a:solidFill>
                <a:srgbClr val="08122B"/>
              </a:solidFill>
              <a:latin typeface="Overpass Light"/>
              <a:cs typeface="Halant Medium" panose="020B0604020202020204" charset="0"/>
            </a:endParaRPr>
          </a:p>
          <a:p>
            <a:pPr marL="285750" indent="-285750">
              <a:lnSpc>
                <a:spcPct val="150000"/>
              </a:lnSpc>
              <a:spcBef>
                <a:spcPct val="0"/>
              </a:spcBef>
              <a:buFont typeface="Arial" panose="020B0604020202020204" pitchFamily="34" charset="0"/>
              <a:buChar char="•"/>
            </a:pPr>
            <a:r>
              <a:rPr lang="en-US" sz="1600" b="1" spc="53">
                <a:solidFill>
                  <a:srgbClr val="08122B"/>
                </a:solidFill>
                <a:latin typeface="Overpass Light"/>
                <a:cs typeface="Halant Medium" panose="020B0604020202020204" charset="0"/>
              </a:rPr>
              <a:t>Note</a:t>
            </a:r>
            <a:r>
              <a:rPr lang="en-US" sz="1600" spc="53">
                <a:solidFill>
                  <a:srgbClr val="08122B"/>
                </a:solidFill>
                <a:latin typeface="Overpass Light"/>
                <a:cs typeface="Halant Medium" panose="020B0604020202020204" charset="0"/>
              </a:rPr>
              <a:t> the shapes are not mirror images. This is because passengers only board at the 1</a:t>
            </a:r>
            <a:r>
              <a:rPr lang="en-US" sz="1600" spc="53" baseline="30000">
                <a:solidFill>
                  <a:srgbClr val="08122B"/>
                </a:solidFill>
                <a:latin typeface="Overpass Light"/>
                <a:cs typeface="Halant Medium" panose="020B0604020202020204" charset="0"/>
              </a:rPr>
              <a:t>st</a:t>
            </a:r>
            <a:r>
              <a:rPr lang="en-US" sz="1600" spc="53">
                <a:solidFill>
                  <a:srgbClr val="08122B"/>
                </a:solidFill>
                <a:latin typeface="Overpass Light"/>
                <a:cs typeface="Halant Medium" panose="020B0604020202020204" charset="0"/>
              </a:rPr>
              <a:t> station and only alight at the last station.</a:t>
            </a:r>
          </a:p>
        </p:txBody>
      </p:sp>
      <p:pic>
        <p:nvPicPr>
          <p:cNvPr id="7" name="Picture 6">
            <a:extLst>
              <a:ext uri="{FF2B5EF4-FFF2-40B4-BE49-F238E27FC236}">
                <a16:creationId xmlns:a16="http://schemas.microsoft.com/office/drawing/2014/main" id="{8EE9FBEF-52C4-475A-AC9C-7F6CD7F79173}"/>
              </a:ext>
            </a:extLst>
          </p:cNvPr>
          <p:cNvPicPr>
            <a:picLocks noChangeAspect="1"/>
          </p:cNvPicPr>
          <p:nvPr/>
        </p:nvPicPr>
        <p:blipFill>
          <a:blip r:embed="rId2"/>
          <a:stretch>
            <a:fillRect/>
          </a:stretch>
        </p:blipFill>
        <p:spPr>
          <a:xfrm>
            <a:off x="723900" y="1323757"/>
            <a:ext cx="3254016" cy="4670972"/>
          </a:xfrm>
          <a:prstGeom prst="rect">
            <a:avLst/>
          </a:prstGeom>
          <a:ln>
            <a:solidFill>
              <a:schemeClr val="tx1"/>
            </a:solidFill>
          </a:ln>
        </p:spPr>
      </p:pic>
    </p:spTree>
    <p:extLst>
      <p:ext uri="{BB962C8B-B14F-4D97-AF65-F5344CB8AC3E}">
        <p14:creationId xmlns:p14="http://schemas.microsoft.com/office/powerpoint/2010/main" val="3802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35D1-27DA-4B97-9BB7-DEBB33A16B58}"/>
              </a:ext>
            </a:extLst>
          </p:cNvPr>
          <p:cNvPicPr>
            <a:picLocks noChangeAspect="1"/>
          </p:cNvPicPr>
          <p:nvPr/>
        </p:nvPicPr>
        <p:blipFill>
          <a:blip r:embed="rId2"/>
          <a:stretch>
            <a:fillRect/>
          </a:stretch>
        </p:blipFill>
        <p:spPr>
          <a:xfrm>
            <a:off x="723900" y="1424950"/>
            <a:ext cx="5525271" cy="2372056"/>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658716" y="1851756"/>
            <a:ext cx="3764931" cy="14200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723900" y="4068879"/>
            <a:ext cx="5560986"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the 1</a:t>
            </a:r>
            <a:r>
              <a:rPr lang="en-US" sz="1600" spc="53" baseline="30000">
                <a:solidFill>
                  <a:srgbClr val="08122B"/>
                </a:solidFill>
                <a:latin typeface="Overpass Light"/>
              </a:rPr>
              <a:t>st</a:t>
            </a:r>
            <a:r>
              <a:rPr lang="en-US" sz="1600" spc="53">
                <a:solidFill>
                  <a:srgbClr val="08122B"/>
                </a:solidFill>
                <a:latin typeface="Overpass Light"/>
              </a:rPr>
              <a:t> station, the trains come directly from the </a:t>
            </a:r>
            <a:r>
              <a:rPr lang="en-US" sz="1600" spc="53" err="1">
                <a:solidFill>
                  <a:srgbClr val="08122B"/>
                </a:solidFill>
                <a:latin typeface="Overpass Light"/>
              </a:rPr>
              <a:t>Train_Depot</a:t>
            </a:r>
            <a:r>
              <a:rPr lang="en-US" sz="1600" spc="53">
                <a:solidFill>
                  <a:srgbClr val="08122B"/>
                </a:solidFill>
                <a:latin typeface="Overpass Light"/>
              </a:rPr>
              <a:t>.</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162211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B201FFF-F999-4F36-93C3-2835F9CC4689}"/>
              </a:ext>
            </a:extLst>
          </p:cNvPr>
          <p:cNvPicPr>
            <a:picLocks noChangeAspect="1"/>
          </p:cNvPicPr>
          <p:nvPr/>
        </p:nvPicPr>
        <p:blipFill rotWithShape="1">
          <a:blip r:embed="rId2"/>
          <a:srcRect l="-1" r="799"/>
          <a:stretch/>
        </p:blipFill>
        <p:spPr>
          <a:xfrm>
            <a:off x="4901402" y="1313796"/>
            <a:ext cx="5670107" cy="2943636"/>
          </a:xfrm>
          <a:prstGeom prst="rect">
            <a:avLst/>
          </a:prstGeom>
          <a:ln>
            <a:solidFill>
              <a:schemeClr val="tx1"/>
            </a:solidFill>
          </a:ln>
        </p:spPr>
      </p:pic>
      <p:pic>
        <p:nvPicPr>
          <p:cNvPr id="13" name="Picture 12">
            <a:extLst>
              <a:ext uri="{FF2B5EF4-FFF2-40B4-BE49-F238E27FC236}">
                <a16:creationId xmlns:a16="http://schemas.microsoft.com/office/drawing/2014/main" id="{A638434A-5FEA-43E0-BFBE-00311E7B0BFE}"/>
              </a:ext>
            </a:extLst>
          </p:cNvPr>
          <p:cNvPicPr>
            <a:picLocks noChangeAspect="1"/>
          </p:cNvPicPr>
          <p:nvPr/>
        </p:nvPicPr>
        <p:blipFill>
          <a:blip r:embed="rId3"/>
          <a:stretch>
            <a:fillRect/>
          </a:stretch>
        </p:blipFill>
        <p:spPr>
          <a:xfrm>
            <a:off x="723900" y="1313796"/>
            <a:ext cx="3705089" cy="4592533"/>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2019512" y="4720964"/>
            <a:ext cx="1251589" cy="7459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flipV="1">
            <a:off x="3271101" y="2649645"/>
            <a:ext cx="1630301" cy="2444305"/>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901402" y="2527809"/>
            <a:ext cx="5099303" cy="2436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901402" y="4525590"/>
            <a:ext cx="5706758"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For the extreme stations, there is no branching as arriving passengers only enter 1 queue towards the other end.</a:t>
            </a:r>
          </a:p>
        </p:txBody>
      </p:sp>
    </p:spTree>
    <p:extLst>
      <p:ext uri="{BB962C8B-B14F-4D97-AF65-F5344CB8AC3E}">
        <p14:creationId xmlns:p14="http://schemas.microsoft.com/office/powerpoint/2010/main" val="422113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BAE9518-6D55-4A5A-A1C2-C28821F6B68C}"/>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13" name="Picture 12">
            <a:extLst>
              <a:ext uri="{FF2B5EF4-FFF2-40B4-BE49-F238E27FC236}">
                <a16:creationId xmlns:a16="http://schemas.microsoft.com/office/drawing/2014/main" id="{23BC2632-A1DA-4ABD-9D1C-1DC96515ECD9}"/>
              </a:ext>
            </a:extLst>
          </p:cNvPr>
          <p:cNvPicPr>
            <a:picLocks noChangeAspect="1"/>
          </p:cNvPicPr>
          <p:nvPr/>
        </p:nvPicPr>
        <p:blipFill>
          <a:blip r:embed="rId3"/>
          <a:stretch>
            <a:fillRect/>
          </a:stretch>
        </p:blipFill>
        <p:spPr>
          <a:xfrm>
            <a:off x="4761493" y="1313796"/>
            <a:ext cx="5887272" cy="280074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960918" y="3818393"/>
            <a:ext cx="1461011" cy="6030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flipV="1">
            <a:off x="3421929" y="3041591"/>
            <a:ext cx="1328042" cy="107834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49971" y="2933122"/>
            <a:ext cx="2730156" cy="2169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46410" y="4359388"/>
            <a:ext cx="5887272"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Queue is FIFO basis and the maximum number of passengers in the queue is kept to be the largest number possible. This assumes there is no limit on the number of passengers on the MRT platforms.</a:t>
            </a:r>
            <a:endParaRPr lang="en-US" sz="1600">
              <a:latin typeface="Overpass Light"/>
              <a:cs typeface="Halant Medium" panose="020B0604020202020204" charset="0"/>
            </a:endParaRPr>
          </a:p>
        </p:txBody>
      </p:sp>
      <p:sp>
        <p:nvSpPr>
          <p:cNvPr id="20" name="Rectangle: Rounded Corners 19">
            <a:extLst>
              <a:ext uri="{FF2B5EF4-FFF2-40B4-BE49-F238E27FC236}">
                <a16:creationId xmlns:a16="http://schemas.microsoft.com/office/drawing/2014/main" id="{02BEBF3E-06BF-443D-8E2A-93737052C635}"/>
              </a:ext>
            </a:extLst>
          </p:cNvPr>
          <p:cNvSpPr/>
          <p:nvPr/>
        </p:nvSpPr>
        <p:spPr>
          <a:xfrm>
            <a:off x="4761493" y="3858419"/>
            <a:ext cx="3920593" cy="256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Connector: Curved 21">
            <a:extLst>
              <a:ext uri="{FF2B5EF4-FFF2-40B4-BE49-F238E27FC236}">
                <a16:creationId xmlns:a16="http://schemas.microsoft.com/office/drawing/2014/main" id="{6200F348-9118-4163-8648-A777E94464B8}"/>
              </a:ext>
            </a:extLst>
          </p:cNvPr>
          <p:cNvCxnSpPr>
            <a:cxnSpLocks/>
            <a:stCxn id="17" idx="3"/>
            <a:endCxn id="20" idx="1"/>
          </p:cNvCxnSpPr>
          <p:nvPr/>
        </p:nvCxnSpPr>
        <p:spPr>
          <a:xfrm flipV="1">
            <a:off x="3421929" y="3986619"/>
            <a:ext cx="1339564" cy="13331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0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103605C-5FE7-471E-AB2C-28A9641368B9}"/>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14" name="Picture 13">
            <a:extLst>
              <a:ext uri="{FF2B5EF4-FFF2-40B4-BE49-F238E27FC236}">
                <a16:creationId xmlns:a16="http://schemas.microsoft.com/office/drawing/2014/main" id="{A2059B88-3395-4F77-8F96-7BFEB346A7D9}"/>
              </a:ext>
            </a:extLst>
          </p:cNvPr>
          <p:cNvPicPr>
            <a:picLocks noChangeAspect="1"/>
          </p:cNvPicPr>
          <p:nvPr/>
        </p:nvPicPr>
        <p:blipFill>
          <a:blip r:embed="rId3"/>
          <a:stretch>
            <a:fillRect/>
          </a:stretch>
        </p:blipFill>
        <p:spPr>
          <a:xfrm>
            <a:off x="4776664" y="1313796"/>
            <a:ext cx="6691436" cy="319468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533959" y="3261675"/>
            <a:ext cx="1897398" cy="12468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flipV="1">
            <a:off x="3431357" y="2802949"/>
            <a:ext cx="1345307" cy="108212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76664" y="2677501"/>
            <a:ext cx="4576895"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95712" y="4824334"/>
            <a:ext cx="6691436"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Packing takes in Passenger entity from the Passenger Queue and the Container, Train is from the Train Queue.</a:t>
            </a:r>
          </a:p>
        </p:txBody>
      </p:sp>
      <p:sp>
        <p:nvSpPr>
          <p:cNvPr id="25" name="Rectangle: Rounded Corners 24">
            <a:extLst>
              <a:ext uri="{FF2B5EF4-FFF2-40B4-BE49-F238E27FC236}">
                <a16:creationId xmlns:a16="http://schemas.microsoft.com/office/drawing/2014/main" id="{438CC853-41D5-4712-993C-9ED266C2F293}"/>
              </a:ext>
            </a:extLst>
          </p:cNvPr>
          <p:cNvSpPr/>
          <p:nvPr/>
        </p:nvSpPr>
        <p:spPr>
          <a:xfrm>
            <a:off x="4776664" y="4251013"/>
            <a:ext cx="4385125" cy="2523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Connector: Curved 25">
            <a:extLst>
              <a:ext uri="{FF2B5EF4-FFF2-40B4-BE49-F238E27FC236}">
                <a16:creationId xmlns:a16="http://schemas.microsoft.com/office/drawing/2014/main" id="{1804C694-B5EB-47D4-BFEC-4DB8CA3F9791}"/>
              </a:ext>
            </a:extLst>
          </p:cNvPr>
          <p:cNvCxnSpPr>
            <a:cxnSpLocks/>
            <a:stCxn id="17" idx="3"/>
            <a:endCxn id="25" idx="1"/>
          </p:cNvCxnSpPr>
          <p:nvPr/>
        </p:nvCxnSpPr>
        <p:spPr>
          <a:xfrm>
            <a:off x="3431357" y="3885076"/>
            <a:ext cx="1345307" cy="492120"/>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68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Assumptions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23900" y="1447906"/>
            <a:ext cx="10706104" cy="4024435"/>
          </a:xfrm>
          <a:prstGeom prst="rect">
            <a:avLst/>
          </a:prstGeom>
        </p:spPr>
        <p:txBody>
          <a:bodyPr wrap="square" lIns="0" tIns="0" rIns="0" bIns="0" rtlCol="0" anchor="t">
            <a:spAutoFit/>
          </a:bodyPr>
          <a:lstStyle/>
          <a:p>
            <a:pPr>
              <a:lnSpc>
                <a:spcPct val="150000"/>
              </a:lnSpc>
              <a:spcBef>
                <a:spcPct val="0"/>
              </a:spcBef>
            </a:pPr>
            <a:r>
              <a:rPr lang="en-US" sz="1600" spc="53">
                <a:solidFill>
                  <a:srgbClr val="08122B"/>
                </a:solidFill>
                <a:latin typeface="Overpass Light"/>
              </a:rPr>
              <a:t>For our </a:t>
            </a:r>
            <a:r>
              <a:rPr lang="en-US" sz="1600" b="1" spc="53">
                <a:solidFill>
                  <a:srgbClr val="08122B"/>
                </a:solidFill>
                <a:latin typeface="Overpass Light"/>
                <a:cs typeface="Halant Medium" panose="020B0604020202020204" charset="0"/>
              </a:rPr>
              <a:t>Complex Model, </a:t>
            </a:r>
            <a:r>
              <a:rPr lang="en-US" sz="1600" spc="53">
                <a:solidFill>
                  <a:srgbClr val="08122B"/>
                </a:solidFill>
                <a:latin typeface="Overpass Light"/>
                <a:cs typeface="Halant Medium" panose="020B0604020202020204" charset="0"/>
              </a:rPr>
              <a:t>Blue Line on </a:t>
            </a:r>
            <a:r>
              <a:rPr lang="en-US" sz="1600" b="1" spc="53">
                <a:solidFill>
                  <a:srgbClr val="08122B"/>
                </a:solidFill>
                <a:latin typeface="Overpass Light"/>
                <a:cs typeface="Halant Medium" panose="020B0604020202020204" charset="0"/>
              </a:rPr>
              <a:t>Weekdays</a:t>
            </a:r>
            <a:r>
              <a:rPr lang="en-US" sz="1600" spc="53">
                <a:solidFill>
                  <a:srgbClr val="08122B"/>
                </a:solidFill>
                <a:latin typeface="Overpass Light"/>
                <a:cs typeface="Halant Medium" panose="020B0604020202020204" charset="0"/>
              </a:rPr>
              <a:t> and </a:t>
            </a:r>
            <a:r>
              <a:rPr lang="en-US" sz="1600" b="1" spc="53">
                <a:solidFill>
                  <a:srgbClr val="08122B"/>
                </a:solidFill>
                <a:latin typeface="Overpass Light"/>
                <a:cs typeface="Halant Medium" panose="020B0604020202020204" charset="0"/>
              </a:rPr>
              <a:t>Weekends </a:t>
            </a:r>
            <a:r>
              <a:rPr lang="en-US" sz="1600" spc="53">
                <a:solidFill>
                  <a:srgbClr val="08122B"/>
                </a:solidFill>
                <a:latin typeface="Overpass Light"/>
                <a:cs typeface="Halant Medium" panose="020B0604020202020204" charset="0"/>
              </a:rPr>
              <a:t>(differ only in terms of Passenger Interarrival Times).</a:t>
            </a:r>
          </a:p>
          <a:p>
            <a:pPr>
              <a:lnSpc>
                <a:spcPct val="150000"/>
              </a:lnSpc>
              <a:spcBef>
                <a:spcPct val="0"/>
              </a:spcBef>
            </a:pPr>
            <a:r>
              <a:rPr lang="en-US" sz="1600" b="1" u="sng" spc="53">
                <a:solidFill>
                  <a:srgbClr val="08122B"/>
                </a:solidFill>
                <a:latin typeface="Overpass Light"/>
                <a:cs typeface="Halant Medium" panose="020B0604020202020204" charset="0"/>
              </a:rPr>
              <a:t>Main Assumptions:</a:t>
            </a:r>
          </a:p>
          <a:p>
            <a:pPr marL="342900" indent="-342900">
              <a:lnSpc>
                <a:spcPct val="150000"/>
              </a:lnSpc>
              <a:spcBef>
                <a:spcPct val="0"/>
              </a:spcBef>
              <a:buFont typeface="+mj-lt"/>
              <a:buAutoNum type="arabicPeriod"/>
            </a:pPr>
            <a:r>
              <a:rPr lang="en-US" sz="1600">
                <a:latin typeface="Overpass Light"/>
                <a:cs typeface="Halant Medium" panose="020B0604020202020204" charset="0"/>
              </a:rPr>
              <a:t>Train Interarrival times from the depots are constant parameters, subjected to user input.</a:t>
            </a:r>
          </a:p>
          <a:p>
            <a:pPr marL="342900" indent="-342900">
              <a:lnSpc>
                <a:spcPct val="150000"/>
              </a:lnSpc>
              <a:spcBef>
                <a:spcPct val="0"/>
              </a:spcBef>
              <a:buFont typeface="+mj-lt"/>
              <a:buAutoNum type="arabicPeriod"/>
            </a:pPr>
            <a:r>
              <a:rPr lang="en-US" sz="1600">
                <a:latin typeface="Overpass Light"/>
                <a:cs typeface="Halant Medium" panose="020B0604020202020204" charset="0"/>
              </a:rPr>
              <a:t>Passenger Interarrival times at each station follow an exponential distribution whose rate varies according to the timeframe of the day (Morning Peak hours, Evening Peak hours and Non-peak hours). Different rates for weekdays and weekends too.</a:t>
            </a:r>
          </a:p>
          <a:p>
            <a:pPr marL="342900" indent="-342900">
              <a:lnSpc>
                <a:spcPct val="150000"/>
              </a:lnSpc>
              <a:spcBef>
                <a:spcPct val="0"/>
              </a:spcBef>
              <a:buFont typeface="+mj-lt"/>
              <a:buAutoNum type="arabicPeriod"/>
            </a:pPr>
            <a:r>
              <a:rPr lang="en-US" sz="1600">
                <a:latin typeface="Overpass Light"/>
                <a:cs typeface="Halant Medium" panose="020B0604020202020204" charset="0"/>
              </a:rPr>
              <a:t>Passenger departures at each station is proportional to current train occupancy.</a:t>
            </a:r>
          </a:p>
          <a:p>
            <a:pPr marL="342900" indent="-342900">
              <a:lnSpc>
                <a:spcPct val="150000"/>
              </a:lnSpc>
              <a:spcBef>
                <a:spcPct val="0"/>
              </a:spcBef>
              <a:buFont typeface="+mj-lt"/>
              <a:buAutoNum type="arabicPeriod"/>
            </a:pPr>
            <a:r>
              <a:rPr lang="en-US" sz="1600">
                <a:latin typeface="Overpass Light"/>
                <a:cs typeface="Halant Medium" panose="020B0604020202020204" charset="0"/>
              </a:rPr>
              <a:t>Passenger arrivals at each station alternate between opposite directions.</a:t>
            </a:r>
          </a:p>
          <a:p>
            <a:pPr marL="342900" indent="-342900">
              <a:lnSpc>
                <a:spcPct val="150000"/>
              </a:lnSpc>
              <a:spcBef>
                <a:spcPct val="0"/>
              </a:spcBef>
              <a:buFont typeface="+mj-lt"/>
              <a:buAutoNum type="arabicPeriod"/>
            </a:pPr>
            <a:r>
              <a:rPr lang="en-US" sz="1600">
                <a:latin typeface="Overpass Light"/>
                <a:cs typeface="Halant Medium" panose="020B0604020202020204" charset="0"/>
              </a:rPr>
              <a:t>To generalize and simplify our simulation, train operations are from 0500hrs to 0000hrs for both Weekday and Weekend.</a:t>
            </a:r>
          </a:p>
          <a:p>
            <a:pPr marL="342900" indent="-342900">
              <a:lnSpc>
                <a:spcPct val="150000"/>
              </a:lnSpc>
              <a:spcBef>
                <a:spcPct val="0"/>
              </a:spcBef>
              <a:buFont typeface="+mj-lt"/>
              <a:buAutoNum type="arabicPeriod"/>
            </a:pPr>
            <a:endParaRPr lang="en-US" sz="1600">
              <a:latin typeface="Overpass Light"/>
              <a:cs typeface="Halant Medium" panose="020B0604020202020204" charset="0"/>
            </a:endParaRPr>
          </a:p>
          <a:p>
            <a:pPr>
              <a:lnSpc>
                <a:spcPct val="150000"/>
              </a:lnSpc>
              <a:spcBef>
                <a:spcPct val="0"/>
              </a:spcBef>
            </a:pPr>
            <a:r>
              <a:rPr lang="en-US" sz="1600" b="1">
                <a:latin typeface="Overpass Light"/>
                <a:cs typeface="Halant Medium" panose="020B0604020202020204" charset="0"/>
              </a:rPr>
              <a:t>Note</a:t>
            </a:r>
            <a:r>
              <a:rPr lang="en-US" sz="1600">
                <a:latin typeface="Overpass Light"/>
                <a:cs typeface="Halant Medium" panose="020B0604020202020204" charset="0"/>
              </a:rPr>
              <a:t> most of these assumptions are regarding the parameters of the Simulation model which Land Transport Authority would be able to provide better estimates.</a:t>
            </a:r>
          </a:p>
        </p:txBody>
      </p:sp>
    </p:spTree>
    <p:extLst>
      <p:ext uri="{BB962C8B-B14F-4D97-AF65-F5344CB8AC3E}">
        <p14:creationId xmlns:p14="http://schemas.microsoft.com/office/powerpoint/2010/main" val="105553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E970EC3-9C97-4D17-A342-76E5B74E9A49}"/>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24" name="Picture 23">
            <a:extLst>
              <a:ext uri="{FF2B5EF4-FFF2-40B4-BE49-F238E27FC236}">
                <a16:creationId xmlns:a16="http://schemas.microsoft.com/office/drawing/2014/main" id="{06154EB9-9F94-4028-88E9-DFC24AAA696B}"/>
              </a:ext>
            </a:extLst>
          </p:cNvPr>
          <p:cNvPicPr>
            <a:picLocks noChangeAspect="1"/>
          </p:cNvPicPr>
          <p:nvPr/>
        </p:nvPicPr>
        <p:blipFill>
          <a:blip r:embed="rId3"/>
          <a:stretch>
            <a:fillRect/>
          </a:stretch>
        </p:blipFill>
        <p:spPr>
          <a:xfrm>
            <a:off x="4776662" y="1313796"/>
            <a:ext cx="6691438" cy="319468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cxnSp>
        <p:nvCxnSpPr>
          <p:cNvPr id="18" name="Connector: Curved 17">
            <a:extLst>
              <a:ext uri="{FF2B5EF4-FFF2-40B4-BE49-F238E27FC236}">
                <a16:creationId xmlns:a16="http://schemas.microsoft.com/office/drawing/2014/main" id="{732C6521-EE0E-49B4-9598-4F8A1AC7EDB1}"/>
              </a:ext>
            </a:extLst>
          </p:cNvPr>
          <p:cNvCxnSpPr>
            <a:cxnSpLocks/>
            <a:stCxn id="16" idx="3"/>
            <a:endCxn id="19" idx="1"/>
          </p:cNvCxnSpPr>
          <p:nvPr/>
        </p:nvCxnSpPr>
        <p:spPr>
          <a:xfrm>
            <a:off x="3431357" y="3885076"/>
            <a:ext cx="1345305" cy="45459"/>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76662" y="3805087"/>
            <a:ext cx="6710486"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76662" y="4798279"/>
            <a:ext cx="6710486" cy="116018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number of Passengers to be packed into the Train is the minimum between the number of Passengers in the queue and train maximum capacity (InputValue2).</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This is to ensure that if the train is full, no passengers are allowed to board the train. </a:t>
            </a:r>
          </a:p>
        </p:txBody>
      </p:sp>
      <p:sp>
        <p:nvSpPr>
          <p:cNvPr id="16" name="Rectangle: Rounded Corners 15">
            <a:extLst>
              <a:ext uri="{FF2B5EF4-FFF2-40B4-BE49-F238E27FC236}">
                <a16:creationId xmlns:a16="http://schemas.microsoft.com/office/drawing/2014/main" id="{37791662-59C8-444C-9CD3-9BA40153D42C}"/>
              </a:ext>
            </a:extLst>
          </p:cNvPr>
          <p:cNvSpPr/>
          <p:nvPr/>
        </p:nvSpPr>
        <p:spPr>
          <a:xfrm>
            <a:off x="1533959" y="3261675"/>
            <a:ext cx="1897398" cy="12468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2489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E4CCC2E-88AD-4921-941C-4737A51EB21F}"/>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15" name="Picture 14">
            <a:extLst>
              <a:ext uri="{FF2B5EF4-FFF2-40B4-BE49-F238E27FC236}">
                <a16:creationId xmlns:a16="http://schemas.microsoft.com/office/drawing/2014/main" id="{0A46B671-0568-40AA-A611-2746F04397B5}"/>
              </a:ext>
            </a:extLst>
          </p:cNvPr>
          <p:cNvPicPr>
            <a:picLocks noChangeAspect="1"/>
          </p:cNvPicPr>
          <p:nvPr/>
        </p:nvPicPr>
        <p:blipFill>
          <a:blip r:embed="rId3"/>
          <a:stretch>
            <a:fillRect/>
          </a:stretch>
        </p:blipFill>
        <p:spPr>
          <a:xfrm>
            <a:off x="4762080" y="1313796"/>
            <a:ext cx="6706020" cy="3201643"/>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cxnSp>
        <p:nvCxnSpPr>
          <p:cNvPr id="18" name="Connector: Curved 17">
            <a:extLst>
              <a:ext uri="{FF2B5EF4-FFF2-40B4-BE49-F238E27FC236}">
                <a16:creationId xmlns:a16="http://schemas.microsoft.com/office/drawing/2014/main" id="{732C6521-EE0E-49B4-9598-4F8A1AC7EDB1}"/>
              </a:ext>
            </a:extLst>
          </p:cNvPr>
          <p:cNvCxnSpPr>
            <a:cxnSpLocks/>
            <a:stCxn id="25" idx="3"/>
            <a:endCxn id="19" idx="1"/>
          </p:cNvCxnSpPr>
          <p:nvPr/>
        </p:nvCxnSpPr>
        <p:spPr>
          <a:xfrm flipV="1">
            <a:off x="3249880" y="2560737"/>
            <a:ext cx="1512200" cy="856685"/>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62080" y="2435289"/>
            <a:ext cx="4319136"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62079" y="4865921"/>
            <a:ext cx="6706020"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next component for the Train filled with passengers is the boarding queue to enter the server, Station1, where we simulate the duration that the train doors are kept open.</a:t>
            </a:r>
          </a:p>
        </p:txBody>
      </p:sp>
      <p:sp>
        <p:nvSpPr>
          <p:cNvPr id="25" name="Rectangle: Rounded Corners 24">
            <a:extLst>
              <a:ext uri="{FF2B5EF4-FFF2-40B4-BE49-F238E27FC236}">
                <a16:creationId xmlns:a16="http://schemas.microsoft.com/office/drawing/2014/main" id="{2EBB26A3-F8E6-49E0-80F0-CF0EC2A01060}"/>
              </a:ext>
            </a:extLst>
          </p:cNvPr>
          <p:cNvSpPr/>
          <p:nvPr/>
        </p:nvSpPr>
        <p:spPr>
          <a:xfrm>
            <a:off x="2201009" y="2821269"/>
            <a:ext cx="1048871" cy="11923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3285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D38CA4B-0E2A-46BF-B553-F52AF0FA4924}"/>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13" name="Picture 12">
            <a:extLst>
              <a:ext uri="{FF2B5EF4-FFF2-40B4-BE49-F238E27FC236}">
                <a16:creationId xmlns:a16="http://schemas.microsoft.com/office/drawing/2014/main" id="{973B815B-C832-40FD-BBC8-5AF4A0ED4100}"/>
              </a:ext>
            </a:extLst>
          </p:cNvPr>
          <p:cNvPicPr>
            <a:picLocks noChangeAspect="1"/>
          </p:cNvPicPr>
          <p:nvPr/>
        </p:nvPicPr>
        <p:blipFill>
          <a:blip r:embed="rId3"/>
          <a:stretch>
            <a:fillRect/>
          </a:stretch>
        </p:blipFill>
        <p:spPr>
          <a:xfrm>
            <a:off x="4726014" y="1313797"/>
            <a:ext cx="5752501" cy="2870295"/>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2149034" y="2287430"/>
            <a:ext cx="1102659" cy="7886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a:off x="3251693" y="2681763"/>
            <a:ext cx="1474322" cy="137688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5" y="3933197"/>
            <a:ext cx="3736667"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26014" y="4486736"/>
            <a:ext cx="5665329" cy="96782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mentioned earlier, the </a:t>
            </a:r>
            <a:r>
              <a:rPr lang="en-US" sz="1600" spc="53" err="1">
                <a:solidFill>
                  <a:srgbClr val="08122B"/>
                </a:solidFill>
                <a:latin typeface="Overpass Light"/>
              </a:rPr>
              <a:t>ServiceTime</a:t>
            </a:r>
            <a:r>
              <a:rPr lang="en-US" sz="1600" spc="53">
                <a:solidFill>
                  <a:srgbClr val="08122B"/>
                </a:solidFill>
                <a:latin typeface="Overpass Light"/>
              </a:rPr>
              <a:t> of 0.33 min is to simulate the duration that the train doors are kept open.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a:t>
            </a:r>
            <a:r>
              <a:rPr lang="en-US" sz="1600" spc="53" err="1">
                <a:solidFill>
                  <a:srgbClr val="08122B"/>
                </a:solidFill>
                <a:latin typeface="Overpass Light"/>
              </a:rPr>
              <a:t>ServiceTime</a:t>
            </a:r>
            <a:r>
              <a:rPr lang="en-US" sz="1600" spc="53">
                <a:solidFill>
                  <a:srgbClr val="08122B"/>
                </a:solidFill>
                <a:latin typeface="Overpass Light"/>
              </a:rPr>
              <a:t> is assumed to be 0.33 min for every station.</a:t>
            </a:r>
          </a:p>
        </p:txBody>
      </p:sp>
    </p:spTree>
    <p:extLst>
      <p:ext uri="{BB962C8B-B14F-4D97-AF65-F5344CB8AC3E}">
        <p14:creationId xmlns:p14="http://schemas.microsoft.com/office/powerpoint/2010/main" val="257177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F73CD40-4E4B-4536-8F85-80B2C6E48F02}"/>
              </a:ext>
            </a:extLst>
          </p:cNvPr>
          <p:cNvPicPr>
            <a:picLocks noChangeAspect="1"/>
          </p:cNvPicPr>
          <p:nvPr/>
        </p:nvPicPr>
        <p:blipFill>
          <a:blip r:embed="rId2"/>
          <a:stretch>
            <a:fillRect/>
          </a:stretch>
        </p:blipFill>
        <p:spPr>
          <a:xfrm>
            <a:off x="723900" y="1313796"/>
            <a:ext cx="3705089" cy="4592533"/>
          </a:xfrm>
          <a:prstGeom prst="rect">
            <a:avLst/>
          </a:prstGeom>
          <a:ln>
            <a:solidFill>
              <a:schemeClr val="tx1"/>
            </a:solidFill>
          </a:ln>
        </p:spPr>
      </p:pic>
      <p:pic>
        <p:nvPicPr>
          <p:cNvPr id="13" name="Picture 12">
            <a:extLst>
              <a:ext uri="{FF2B5EF4-FFF2-40B4-BE49-F238E27FC236}">
                <a16:creationId xmlns:a16="http://schemas.microsoft.com/office/drawing/2014/main" id="{973B815B-C832-40FD-BBC8-5AF4A0ED4100}"/>
              </a:ext>
            </a:extLst>
          </p:cNvPr>
          <p:cNvPicPr>
            <a:picLocks noChangeAspect="1"/>
          </p:cNvPicPr>
          <p:nvPr/>
        </p:nvPicPr>
        <p:blipFill>
          <a:blip r:embed="rId3"/>
          <a:stretch>
            <a:fillRect/>
          </a:stretch>
        </p:blipFill>
        <p:spPr>
          <a:xfrm>
            <a:off x="4726014" y="1313797"/>
            <a:ext cx="5752501" cy="2870295"/>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1</a:t>
            </a:r>
            <a:r>
              <a:rPr lang="en-US" sz="5400" b="1" spc="53" baseline="30000">
                <a:solidFill>
                  <a:srgbClr val="08122B"/>
                </a:solidFill>
                <a:latin typeface="Overpass Light"/>
              </a:rPr>
              <a:t>st</a:t>
            </a:r>
            <a:r>
              <a:rPr lang="en-US" sz="5400" b="1" spc="53">
                <a:solidFill>
                  <a:srgbClr val="08122B"/>
                </a:solidFill>
                <a:latin typeface="Overpass Light"/>
              </a:rPr>
              <a: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3299381" y="2843439"/>
            <a:ext cx="1110558" cy="5621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flipV="1">
            <a:off x="4409939" y="2623497"/>
            <a:ext cx="316075" cy="501018"/>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4" y="2498049"/>
            <a:ext cx="4077327"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26015" y="4486736"/>
            <a:ext cx="5752500"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next component for the Train with passengers would  simply be the next Station.</a:t>
            </a:r>
          </a:p>
        </p:txBody>
      </p:sp>
    </p:spTree>
    <p:extLst>
      <p:ext uri="{BB962C8B-B14F-4D97-AF65-F5344CB8AC3E}">
        <p14:creationId xmlns:p14="http://schemas.microsoft.com/office/powerpoint/2010/main" val="126562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176176-41EA-4E0B-89E7-17939038FD8B}"/>
              </a:ext>
            </a:extLst>
          </p:cNvPr>
          <p:cNvPicPr>
            <a:picLocks noChangeAspect="1"/>
          </p:cNvPicPr>
          <p:nvPr/>
        </p:nvPicPr>
        <p:blipFill rotWithShape="1">
          <a:blip r:embed="rId2"/>
          <a:srcRect l="41983"/>
          <a:stretch/>
        </p:blipFill>
        <p:spPr>
          <a:xfrm>
            <a:off x="723900" y="1421053"/>
            <a:ext cx="3680896" cy="3934374"/>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2114794" y="2899663"/>
            <a:ext cx="2309051" cy="16136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2">
            <a:extLst>
              <a:ext uri="{FF2B5EF4-FFF2-40B4-BE49-F238E27FC236}">
                <a16:creationId xmlns:a16="http://schemas.microsoft.com/office/drawing/2014/main" id="{9B4F6400-AF88-4486-AC33-185F36362413}"/>
              </a:ext>
            </a:extLst>
          </p:cNvPr>
          <p:cNvSpPr txBox="1"/>
          <p:nvPr/>
        </p:nvSpPr>
        <p:spPr>
          <a:xfrm>
            <a:off x="4641475" y="1457295"/>
            <a:ext cx="6807575"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the last station, the trains come from the 2</a:t>
            </a:r>
            <a:r>
              <a:rPr lang="en-US" sz="1600" spc="53" baseline="30000">
                <a:solidFill>
                  <a:srgbClr val="08122B"/>
                </a:solidFill>
                <a:latin typeface="Overpass Light"/>
              </a:rPr>
              <a:t>nd</a:t>
            </a:r>
            <a:r>
              <a:rPr lang="en-US" sz="1600" spc="53">
                <a:solidFill>
                  <a:srgbClr val="08122B"/>
                </a:solidFill>
                <a:latin typeface="Overpass Light"/>
              </a:rPr>
              <a:t> last station and enter the queue to be unpacked.</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152678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DAB46DF-CCB3-4DD1-85C8-2ABDC5D1FF76}"/>
              </a:ext>
            </a:extLst>
          </p:cNvPr>
          <p:cNvPicPr>
            <a:picLocks noChangeAspect="1"/>
          </p:cNvPicPr>
          <p:nvPr/>
        </p:nvPicPr>
        <p:blipFill rotWithShape="1">
          <a:blip r:embed="rId2"/>
          <a:srcRect l="41983"/>
          <a:stretch/>
        </p:blipFill>
        <p:spPr>
          <a:xfrm>
            <a:off x="723900" y="1421053"/>
            <a:ext cx="3680896" cy="3934374"/>
          </a:xfrm>
          <a:prstGeom prst="rect">
            <a:avLst/>
          </a:prstGeom>
          <a:ln>
            <a:solidFill>
              <a:schemeClr val="tx1"/>
            </a:solidFill>
          </a:ln>
        </p:spPr>
      </p:pic>
      <p:pic>
        <p:nvPicPr>
          <p:cNvPr id="7" name="Picture 6">
            <a:extLst>
              <a:ext uri="{FF2B5EF4-FFF2-40B4-BE49-F238E27FC236}">
                <a16:creationId xmlns:a16="http://schemas.microsoft.com/office/drawing/2014/main" id="{7E8163D2-A2FA-4E22-A1C5-415BF2177AEF}"/>
              </a:ext>
            </a:extLst>
          </p:cNvPr>
          <p:cNvPicPr>
            <a:picLocks noChangeAspect="1"/>
          </p:cNvPicPr>
          <p:nvPr/>
        </p:nvPicPr>
        <p:blipFill>
          <a:blip r:embed="rId3"/>
          <a:stretch>
            <a:fillRect/>
          </a:stretch>
        </p:blipFill>
        <p:spPr>
          <a:xfrm>
            <a:off x="4726013" y="1421053"/>
            <a:ext cx="5188952" cy="3295987"/>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416423" y="3782662"/>
            <a:ext cx="1165412" cy="7459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a:off x="2581835" y="4155648"/>
            <a:ext cx="2144179" cy="25571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4" y="4294094"/>
            <a:ext cx="4122152" cy="234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26013" y="4921193"/>
            <a:ext cx="5188952"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Since this is the last station, all the passengers in the Train container should exit (unpack). Hence the maximum number of entities to be removed is set to be the number of passengers in the train.</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2585275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57D37FB-1DB4-4D64-8AC0-3DD9C35AD629}"/>
              </a:ext>
            </a:extLst>
          </p:cNvPr>
          <p:cNvPicPr>
            <a:picLocks noChangeAspect="1"/>
          </p:cNvPicPr>
          <p:nvPr/>
        </p:nvPicPr>
        <p:blipFill rotWithShape="1">
          <a:blip r:embed="rId2"/>
          <a:srcRect l="41983"/>
          <a:stretch/>
        </p:blipFill>
        <p:spPr>
          <a:xfrm>
            <a:off x="723900" y="1421053"/>
            <a:ext cx="3680896" cy="3934374"/>
          </a:xfrm>
          <a:prstGeom prst="rect">
            <a:avLst/>
          </a:prstGeom>
          <a:ln>
            <a:solidFill>
              <a:schemeClr val="tx1"/>
            </a:solidFill>
          </a:ln>
        </p:spPr>
      </p:pic>
      <p:pic>
        <p:nvPicPr>
          <p:cNvPr id="7" name="Picture 6">
            <a:extLst>
              <a:ext uri="{FF2B5EF4-FFF2-40B4-BE49-F238E27FC236}">
                <a16:creationId xmlns:a16="http://schemas.microsoft.com/office/drawing/2014/main" id="{7E8163D2-A2FA-4E22-A1C5-415BF2177AEF}"/>
              </a:ext>
            </a:extLst>
          </p:cNvPr>
          <p:cNvPicPr>
            <a:picLocks noChangeAspect="1"/>
          </p:cNvPicPr>
          <p:nvPr/>
        </p:nvPicPr>
        <p:blipFill>
          <a:blip r:embed="rId3"/>
          <a:stretch>
            <a:fillRect/>
          </a:stretch>
        </p:blipFill>
        <p:spPr>
          <a:xfrm>
            <a:off x="4726013" y="1421053"/>
            <a:ext cx="5188952" cy="3295987"/>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416423" y="3782661"/>
            <a:ext cx="1165412" cy="16005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flipV="1">
            <a:off x="2581835" y="2632162"/>
            <a:ext cx="2144178" cy="195079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3" y="2514892"/>
            <a:ext cx="4122152" cy="234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26013" y="4921193"/>
            <a:ext cx="5188952"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next component for the passenger entities who exited the train would be the </a:t>
            </a:r>
            <a:r>
              <a:rPr lang="en-US" sz="1600" spc="53" err="1">
                <a:solidFill>
                  <a:srgbClr val="08122B"/>
                </a:solidFill>
                <a:latin typeface="Overpass Light"/>
                <a:cs typeface="Halant Medium" panose="020B0604020202020204" charset="0"/>
              </a:rPr>
              <a:t>StationExit</a:t>
            </a:r>
            <a:r>
              <a:rPr lang="en-US" sz="1600" spc="53">
                <a:solidFill>
                  <a:srgbClr val="08122B"/>
                </a:solidFill>
                <a:latin typeface="Overpass Light"/>
                <a:cs typeface="Halant Medium" panose="020B0604020202020204" charset="0"/>
              </a:rPr>
              <a:t> entity sink.</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155862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3AE415-8446-4E52-B172-219D70E9E27E}"/>
              </a:ext>
            </a:extLst>
          </p:cNvPr>
          <p:cNvPicPr>
            <a:picLocks noChangeAspect="1"/>
          </p:cNvPicPr>
          <p:nvPr/>
        </p:nvPicPr>
        <p:blipFill rotWithShape="1">
          <a:blip r:embed="rId2"/>
          <a:srcRect l="41983"/>
          <a:stretch/>
        </p:blipFill>
        <p:spPr>
          <a:xfrm>
            <a:off x="723900" y="1421053"/>
            <a:ext cx="3680896" cy="3934374"/>
          </a:xfrm>
          <a:prstGeom prst="rect">
            <a:avLst/>
          </a:prstGeom>
          <a:ln>
            <a:solidFill>
              <a:schemeClr val="tx1"/>
            </a:solidFill>
          </a:ln>
        </p:spPr>
      </p:pic>
      <p:pic>
        <p:nvPicPr>
          <p:cNvPr id="7" name="Picture 6">
            <a:extLst>
              <a:ext uri="{FF2B5EF4-FFF2-40B4-BE49-F238E27FC236}">
                <a16:creationId xmlns:a16="http://schemas.microsoft.com/office/drawing/2014/main" id="{7E8163D2-A2FA-4E22-A1C5-415BF2177AEF}"/>
              </a:ext>
            </a:extLst>
          </p:cNvPr>
          <p:cNvPicPr>
            <a:picLocks noChangeAspect="1"/>
          </p:cNvPicPr>
          <p:nvPr/>
        </p:nvPicPr>
        <p:blipFill>
          <a:blip r:embed="rId3"/>
          <a:stretch>
            <a:fillRect/>
          </a:stretch>
        </p:blipFill>
        <p:spPr>
          <a:xfrm>
            <a:off x="4726013" y="1421053"/>
            <a:ext cx="5188952" cy="3295987"/>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rot="2079568">
            <a:off x="2139490" y="2075229"/>
            <a:ext cx="777632" cy="24740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a:off x="2848125" y="3533371"/>
            <a:ext cx="1877888" cy="110587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3" y="4527156"/>
            <a:ext cx="4122152" cy="2241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12">
            <a:extLst>
              <a:ext uri="{FF2B5EF4-FFF2-40B4-BE49-F238E27FC236}">
                <a16:creationId xmlns:a16="http://schemas.microsoft.com/office/drawing/2014/main" id="{C87AD45F-D88C-456F-AEE6-D857324A19D8}"/>
              </a:ext>
            </a:extLst>
          </p:cNvPr>
          <p:cNvSpPr txBox="1"/>
          <p:nvPr/>
        </p:nvSpPr>
        <p:spPr>
          <a:xfrm>
            <a:off x="4726013" y="4921193"/>
            <a:ext cx="5188952"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next component for the empty Train would be the queue to enter the Station Server where we once again simulate the duration that the doors are open.</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142874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D4B7907-53F1-4AC0-A1C5-852E995D307B}"/>
              </a:ext>
            </a:extLst>
          </p:cNvPr>
          <p:cNvPicPr>
            <a:picLocks noChangeAspect="1"/>
          </p:cNvPicPr>
          <p:nvPr/>
        </p:nvPicPr>
        <p:blipFill rotWithShape="1">
          <a:blip r:embed="rId2"/>
          <a:srcRect l="41983"/>
          <a:stretch/>
        </p:blipFill>
        <p:spPr>
          <a:xfrm>
            <a:off x="723900" y="1421053"/>
            <a:ext cx="3680896" cy="3934374"/>
          </a:xfrm>
          <a:prstGeom prst="rect">
            <a:avLst/>
          </a:prstGeom>
          <a:ln>
            <a:solidFill>
              <a:schemeClr val="tx1"/>
            </a:solidFill>
          </a:ln>
        </p:spPr>
      </p:pic>
      <p:pic>
        <p:nvPicPr>
          <p:cNvPr id="13" name="Picture 12">
            <a:extLst>
              <a:ext uri="{FF2B5EF4-FFF2-40B4-BE49-F238E27FC236}">
                <a16:creationId xmlns:a16="http://schemas.microsoft.com/office/drawing/2014/main" id="{968350D0-9DF7-4F0E-9D69-325A0CD7BC1C}"/>
              </a:ext>
            </a:extLst>
          </p:cNvPr>
          <p:cNvPicPr>
            <a:picLocks noChangeAspect="1"/>
          </p:cNvPicPr>
          <p:nvPr/>
        </p:nvPicPr>
        <p:blipFill>
          <a:blip r:embed="rId3"/>
          <a:stretch>
            <a:fillRect/>
          </a:stretch>
        </p:blipFill>
        <p:spPr>
          <a:xfrm>
            <a:off x="4726012" y="1421053"/>
            <a:ext cx="5205621" cy="2823584"/>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533958" y="3164541"/>
            <a:ext cx="877547" cy="9054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a:off x="2411505" y="3617259"/>
            <a:ext cx="2314507" cy="510108"/>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4726012" y="4010097"/>
            <a:ext cx="4122152" cy="234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2">
            <a:extLst>
              <a:ext uri="{FF2B5EF4-FFF2-40B4-BE49-F238E27FC236}">
                <a16:creationId xmlns:a16="http://schemas.microsoft.com/office/drawing/2014/main" id="{31B1F5FC-0CB0-4F1A-9B90-9C12328FFE45}"/>
              </a:ext>
            </a:extLst>
          </p:cNvPr>
          <p:cNvSpPr txBox="1"/>
          <p:nvPr/>
        </p:nvSpPr>
        <p:spPr>
          <a:xfrm>
            <a:off x="4742681" y="4392457"/>
            <a:ext cx="5188952" cy="19838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assumed earlier, the </a:t>
            </a:r>
            <a:r>
              <a:rPr lang="en-US" sz="1600" spc="53" err="1">
                <a:solidFill>
                  <a:srgbClr val="08122B"/>
                </a:solidFill>
                <a:latin typeface="Overpass Light"/>
              </a:rPr>
              <a:t>ServiceTime</a:t>
            </a:r>
            <a:r>
              <a:rPr lang="en-US" sz="1600" spc="53">
                <a:solidFill>
                  <a:srgbClr val="08122B"/>
                </a:solidFill>
                <a:latin typeface="Overpass Light"/>
              </a:rPr>
              <a:t> is 0.33 min.</a:t>
            </a:r>
          </a:p>
        </p:txBody>
      </p:sp>
    </p:spTree>
    <p:extLst>
      <p:ext uri="{BB962C8B-B14F-4D97-AF65-F5344CB8AC3E}">
        <p14:creationId xmlns:p14="http://schemas.microsoft.com/office/powerpoint/2010/main" val="351704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312114B-7052-4B54-8BA5-79C25AF5A966}"/>
              </a:ext>
            </a:extLst>
          </p:cNvPr>
          <p:cNvPicPr>
            <a:picLocks noChangeAspect="1"/>
          </p:cNvPicPr>
          <p:nvPr/>
        </p:nvPicPr>
        <p:blipFill>
          <a:blip r:embed="rId2"/>
          <a:stretch>
            <a:fillRect/>
          </a:stretch>
        </p:blipFill>
        <p:spPr>
          <a:xfrm>
            <a:off x="5730059" y="1434435"/>
            <a:ext cx="5205621" cy="2823584"/>
          </a:xfrm>
          <a:prstGeom prst="rect">
            <a:avLst/>
          </a:prstGeom>
          <a:ln>
            <a:solidFill>
              <a:schemeClr val="tx1"/>
            </a:solidFill>
          </a:ln>
        </p:spPr>
      </p:pic>
      <p:pic>
        <p:nvPicPr>
          <p:cNvPr id="7" name="Picture 6">
            <a:extLst>
              <a:ext uri="{FF2B5EF4-FFF2-40B4-BE49-F238E27FC236}">
                <a16:creationId xmlns:a16="http://schemas.microsoft.com/office/drawing/2014/main" id="{4CB5AB11-1B9A-4CB8-B2CC-30B714A1BE6F}"/>
              </a:ext>
            </a:extLst>
          </p:cNvPr>
          <p:cNvPicPr>
            <a:picLocks noChangeAspect="1"/>
          </p:cNvPicPr>
          <p:nvPr/>
        </p:nvPicPr>
        <p:blipFill>
          <a:blip r:embed="rId3"/>
          <a:stretch>
            <a:fillRect/>
          </a:stretch>
        </p:blipFill>
        <p:spPr>
          <a:xfrm>
            <a:off x="742949" y="1434435"/>
            <a:ext cx="4706007" cy="207674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12982576"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Extreme End Stations – Last Station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7" name="Rectangle: Rounded Corners 16">
            <a:extLst>
              <a:ext uri="{FF2B5EF4-FFF2-40B4-BE49-F238E27FC236}">
                <a16:creationId xmlns:a16="http://schemas.microsoft.com/office/drawing/2014/main" id="{83173F71-8B85-4651-8772-7B4E2172E2A2}"/>
              </a:ext>
            </a:extLst>
          </p:cNvPr>
          <p:cNvSpPr/>
          <p:nvPr/>
        </p:nvSpPr>
        <p:spPr>
          <a:xfrm>
            <a:off x="1095185" y="1801906"/>
            <a:ext cx="4158133" cy="11564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732C6521-EE0E-49B4-9598-4F8A1AC7EDB1}"/>
              </a:ext>
            </a:extLst>
          </p:cNvPr>
          <p:cNvCxnSpPr>
            <a:cxnSpLocks/>
            <a:stCxn id="17" idx="3"/>
            <a:endCxn id="19" idx="1"/>
          </p:cNvCxnSpPr>
          <p:nvPr/>
        </p:nvCxnSpPr>
        <p:spPr>
          <a:xfrm>
            <a:off x="5253318" y="2380130"/>
            <a:ext cx="476741" cy="346554"/>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1900734-C6DC-4AF1-BA72-7834E93B6CDA}"/>
              </a:ext>
            </a:extLst>
          </p:cNvPr>
          <p:cNvSpPr/>
          <p:nvPr/>
        </p:nvSpPr>
        <p:spPr>
          <a:xfrm>
            <a:off x="5730059" y="2609414"/>
            <a:ext cx="4122152" cy="234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extBox 12">
            <a:extLst>
              <a:ext uri="{FF2B5EF4-FFF2-40B4-BE49-F238E27FC236}">
                <a16:creationId xmlns:a16="http://schemas.microsoft.com/office/drawing/2014/main" id="{6850881E-2DE6-4F14-8F99-B326AFFCF52C}"/>
              </a:ext>
            </a:extLst>
          </p:cNvPr>
          <p:cNvSpPr txBox="1"/>
          <p:nvPr/>
        </p:nvSpPr>
        <p:spPr>
          <a:xfrm>
            <a:off x="5730059" y="4468085"/>
            <a:ext cx="5205621"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next component for the empty Train would simply be the Train_Depot_End2 sink.</a:t>
            </a:r>
          </a:p>
        </p:txBody>
      </p:sp>
    </p:spTree>
    <p:extLst>
      <p:ext uri="{BB962C8B-B14F-4D97-AF65-F5344CB8AC3E}">
        <p14:creationId xmlns:p14="http://schemas.microsoft.com/office/powerpoint/2010/main" val="372873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7A4135-8153-48AE-BAB6-02577722C0A8}"/>
              </a:ext>
            </a:extLst>
          </p:cNvPr>
          <p:cNvPicPr>
            <a:picLocks noChangeAspect="1"/>
          </p:cNvPicPr>
          <p:nvPr/>
        </p:nvPicPr>
        <p:blipFill rotWithShape="1">
          <a:blip r:embed="rId2"/>
          <a:srcRect r="22453"/>
          <a:stretch/>
        </p:blipFill>
        <p:spPr>
          <a:xfrm>
            <a:off x="6239286" y="3659192"/>
            <a:ext cx="5228814" cy="1832020"/>
          </a:xfrm>
          <a:prstGeom prst="rect">
            <a:avLst/>
          </a:prstGeom>
          <a:ln>
            <a:solidFill>
              <a:schemeClr val="tx1"/>
            </a:solidFill>
          </a:ln>
        </p:spPr>
      </p:pic>
      <p:pic>
        <p:nvPicPr>
          <p:cNvPr id="7" name="Picture 6">
            <a:extLst>
              <a:ext uri="{FF2B5EF4-FFF2-40B4-BE49-F238E27FC236}">
                <a16:creationId xmlns:a16="http://schemas.microsoft.com/office/drawing/2014/main" id="{B10448C0-9817-4470-957A-EC7884824F78}"/>
              </a:ext>
            </a:extLst>
          </p:cNvPr>
          <p:cNvPicPr>
            <a:picLocks noChangeAspect="1"/>
          </p:cNvPicPr>
          <p:nvPr/>
        </p:nvPicPr>
        <p:blipFill>
          <a:blip r:embed="rId3"/>
          <a:stretch>
            <a:fillRect/>
          </a:stretch>
        </p:blipFill>
        <p:spPr>
          <a:xfrm>
            <a:off x="723900" y="1451743"/>
            <a:ext cx="4169318" cy="1784835"/>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Input Parameters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9" name="Picture 8">
            <a:extLst>
              <a:ext uri="{FF2B5EF4-FFF2-40B4-BE49-F238E27FC236}">
                <a16:creationId xmlns:a16="http://schemas.microsoft.com/office/drawing/2014/main" id="{39F712C8-3387-45B3-8B4B-5994F76B4FCF}"/>
              </a:ext>
            </a:extLst>
          </p:cNvPr>
          <p:cNvPicPr>
            <a:picLocks noChangeAspect="1"/>
          </p:cNvPicPr>
          <p:nvPr/>
        </p:nvPicPr>
        <p:blipFill rotWithShape="1">
          <a:blip r:embed="rId4"/>
          <a:srcRect r="21266"/>
          <a:stretch/>
        </p:blipFill>
        <p:spPr>
          <a:xfrm>
            <a:off x="6239286" y="1451743"/>
            <a:ext cx="5228814" cy="2061022"/>
          </a:xfrm>
          <a:prstGeom prst="rect">
            <a:avLst/>
          </a:prstGeom>
          <a:ln>
            <a:solidFill>
              <a:schemeClr val="tx1"/>
            </a:solidFill>
          </a:ln>
        </p:spPr>
      </p:pic>
      <p:sp>
        <p:nvSpPr>
          <p:cNvPr id="20" name="Rectangle: Rounded Corners 19">
            <a:extLst>
              <a:ext uri="{FF2B5EF4-FFF2-40B4-BE49-F238E27FC236}">
                <a16:creationId xmlns:a16="http://schemas.microsoft.com/office/drawing/2014/main" id="{A2C22C8D-12F8-4B61-ACDC-3CCF94702A0C}"/>
              </a:ext>
            </a:extLst>
          </p:cNvPr>
          <p:cNvSpPr/>
          <p:nvPr/>
        </p:nvSpPr>
        <p:spPr>
          <a:xfrm>
            <a:off x="6252570" y="2738680"/>
            <a:ext cx="3890671" cy="5167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Rounded Corners 31">
            <a:extLst>
              <a:ext uri="{FF2B5EF4-FFF2-40B4-BE49-F238E27FC236}">
                <a16:creationId xmlns:a16="http://schemas.microsoft.com/office/drawing/2014/main" id="{20EDAD74-6009-4199-9D60-AC2871039F21}"/>
              </a:ext>
            </a:extLst>
          </p:cNvPr>
          <p:cNvSpPr/>
          <p:nvPr/>
        </p:nvSpPr>
        <p:spPr>
          <a:xfrm>
            <a:off x="889814" y="2154616"/>
            <a:ext cx="3732012" cy="3469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Connector: Curved 32">
            <a:extLst>
              <a:ext uri="{FF2B5EF4-FFF2-40B4-BE49-F238E27FC236}">
                <a16:creationId xmlns:a16="http://schemas.microsoft.com/office/drawing/2014/main" id="{D1D620DB-3489-4D53-A817-F8437F9006A7}"/>
              </a:ext>
            </a:extLst>
          </p:cNvPr>
          <p:cNvCxnSpPr>
            <a:cxnSpLocks/>
            <a:stCxn id="32" idx="3"/>
            <a:endCxn id="20" idx="1"/>
          </p:cNvCxnSpPr>
          <p:nvPr/>
        </p:nvCxnSpPr>
        <p:spPr>
          <a:xfrm>
            <a:off x="4621826" y="2328095"/>
            <a:ext cx="1630744" cy="66896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F27A5DD2-5A5F-400F-95A0-F3AF25599F6A}"/>
              </a:ext>
            </a:extLst>
          </p:cNvPr>
          <p:cNvSpPr/>
          <p:nvPr/>
        </p:nvSpPr>
        <p:spPr>
          <a:xfrm>
            <a:off x="1932495" y="2685119"/>
            <a:ext cx="2378246" cy="3469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Connector: Curved 35">
            <a:extLst>
              <a:ext uri="{FF2B5EF4-FFF2-40B4-BE49-F238E27FC236}">
                <a16:creationId xmlns:a16="http://schemas.microsoft.com/office/drawing/2014/main" id="{ECDC16EA-5A58-4EDA-9023-D3342212B44B}"/>
              </a:ext>
            </a:extLst>
          </p:cNvPr>
          <p:cNvCxnSpPr>
            <a:cxnSpLocks/>
            <a:stCxn id="35" idx="3"/>
            <a:endCxn id="41" idx="1"/>
          </p:cNvCxnSpPr>
          <p:nvPr/>
        </p:nvCxnSpPr>
        <p:spPr>
          <a:xfrm>
            <a:off x="4310741" y="2858598"/>
            <a:ext cx="1922780" cy="237531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12">
            <a:extLst>
              <a:ext uri="{FF2B5EF4-FFF2-40B4-BE49-F238E27FC236}">
                <a16:creationId xmlns:a16="http://schemas.microsoft.com/office/drawing/2014/main" id="{271F1A6A-C3F3-490A-BEB4-E88D5C053F21}"/>
              </a:ext>
            </a:extLst>
          </p:cNvPr>
          <p:cNvSpPr txBox="1"/>
          <p:nvPr/>
        </p:nvSpPr>
        <p:spPr>
          <a:xfrm>
            <a:off x="863064" y="3593602"/>
            <a:ext cx="4030154" cy="1544910"/>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Train Interarrival time are parameters that are adjustable by the user before running the simulation using “</a:t>
            </a:r>
            <a:r>
              <a:rPr lang="en-US" sz="1600" spc="53" err="1">
                <a:solidFill>
                  <a:srgbClr val="08122B"/>
                </a:solidFill>
                <a:latin typeface="Overpass Light"/>
              </a:rPr>
              <a:t>InputValue</a:t>
            </a:r>
            <a:r>
              <a:rPr lang="en-US" sz="1600" spc="53">
                <a:solidFill>
                  <a:srgbClr val="08122B"/>
                </a:solidFill>
                <a:latin typeface="Overpass Light"/>
              </a:rPr>
              <a:t>”.</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Similar for Train Capacity which is set to the current maximum capacity of a medium-capacity MRT line.</a:t>
            </a:r>
            <a:endParaRPr lang="en-US" sz="1600">
              <a:latin typeface="Overpass Light"/>
              <a:cs typeface="Halant Medium" panose="020B0604020202020204" charset="0"/>
            </a:endParaRPr>
          </a:p>
        </p:txBody>
      </p:sp>
      <p:sp>
        <p:nvSpPr>
          <p:cNvPr id="41" name="Rectangle: Rounded Corners 40">
            <a:extLst>
              <a:ext uri="{FF2B5EF4-FFF2-40B4-BE49-F238E27FC236}">
                <a16:creationId xmlns:a16="http://schemas.microsoft.com/office/drawing/2014/main" id="{A85194D2-393A-4139-827D-6220D012768E}"/>
              </a:ext>
            </a:extLst>
          </p:cNvPr>
          <p:cNvSpPr/>
          <p:nvPr/>
        </p:nvSpPr>
        <p:spPr>
          <a:xfrm>
            <a:off x="6233521" y="4942326"/>
            <a:ext cx="4522463" cy="5831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7220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08F099F7-933A-48A4-8D26-8D82E25AA9B0}"/>
              </a:ext>
            </a:extLst>
          </p:cNvPr>
          <p:cNvSpPr txBox="1"/>
          <p:nvPr/>
        </p:nvSpPr>
        <p:spPr>
          <a:xfrm>
            <a:off x="3771899" y="1307009"/>
            <a:ext cx="7677152" cy="3655103"/>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rPr>
              <a:t>The remaining middle stations have similar logic and hence are repetitive.</a:t>
            </a:r>
            <a:endParaRPr lang="en-US" sz="1600" spc="53">
              <a:solidFill>
                <a:srgbClr val="08122B"/>
              </a:solidFill>
              <a:latin typeface="Overpass Light"/>
              <a:cs typeface="Halant Medium" panose="020B0604020202020204" charset="0"/>
            </a:endParaRP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Two rectangular shapes to represent both sides of the MRT platforms going in the opposite directions.</a:t>
            </a:r>
          </a:p>
          <a:p>
            <a:pPr marL="285750" indent="-285750">
              <a:lnSpc>
                <a:spcPct val="150000"/>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station name is in </a:t>
            </a:r>
            <a:r>
              <a:rPr lang="en-US" sz="1600" b="1" spc="53">
                <a:solidFill>
                  <a:srgbClr val="08122B"/>
                </a:solidFill>
                <a:latin typeface="Overpass Light"/>
                <a:cs typeface="Halant Medium" panose="020B0604020202020204" charset="0"/>
              </a:rPr>
              <a:t>bold.</a:t>
            </a:r>
          </a:p>
          <a:p>
            <a:pPr marL="285750" indent="-285750">
              <a:lnSpc>
                <a:spcPct val="150000"/>
              </a:lnSpc>
              <a:spcBef>
                <a:spcPct val="0"/>
              </a:spcBef>
              <a:buFont typeface="Arial" panose="020B0604020202020204" pitchFamily="34" charset="0"/>
              <a:buChar char="•"/>
            </a:pPr>
            <a:r>
              <a:rPr lang="en-US" sz="1600" b="1" spc="53">
                <a:solidFill>
                  <a:srgbClr val="08122B"/>
                </a:solidFill>
                <a:latin typeface="Overpass Light"/>
                <a:cs typeface="Halant Medium" panose="020B0604020202020204" charset="0"/>
              </a:rPr>
              <a:t>Note </a:t>
            </a:r>
            <a:r>
              <a:rPr lang="en-US" sz="1600" spc="53">
                <a:solidFill>
                  <a:srgbClr val="08122B"/>
                </a:solidFill>
                <a:latin typeface="Overpass Light"/>
                <a:cs typeface="Halant Medium" panose="020B0604020202020204" charset="0"/>
              </a:rPr>
              <a:t>the middle stations’ shapes are mirror images. The reason is that unlike the Extreme End Stations, the passengers can choose to exit or board the trains for either direction. </a:t>
            </a:r>
          </a:p>
          <a:p>
            <a:pPr marL="285750" indent="-285750">
              <a:lnSpc>
                <a:spcPct val="150000"/>
              </a:lnSpc>
              <a:spcBef>
                <a:spcPct val="0"/>
              </a:spcBef>
              <a:buFont typeface="Arial" panose="020B0604020202020204" pitchFamily="34" charset="0"/>
              <a:buChar char="•"/>
            </a:pPr>
            <a:r>
              <a:rPr lang="en-US" sz="1600" b="1" spc="53">
                <a:solidFill>
                  <a:srgbClr val="08122B"/>
                </a:solidFill>
                <a:latin typeface="Overpass Light"/>
                <a:cs typeface="Halant Medium" panose="020B0604020202020204" charset="0"/>
              </a:rPr>
              <a:t>Note</a:t>
            </a:r>
            <a:r>
              <a:rPr lang="en-US" sz="1600" spc="53">
                <a:solidFill>
                  <a:srgbClr val="08122B"/>
                </a:solidFill>
                <a:latin typeface="Overpass Light"/>
                <a:cs typeface="Halant Medium" panose="020B0604020202020204" charset="0"/>
              </a:rPr>
              <a:t> due to the limitations of </a:t>
            </a:r>
            <a:r>
              <a:rPr lang="en-US" sz="1600" spc="53" err="1">
                <a:solidFill>
                  <a:srgbClr val="08122B"/>
                </a:solidFill>
                <a:latin typeface="Overpass Light"/>
                <a:cs typeface="Halant Medium" panose="020B0604020202020204" charset="0"/>
              </a:rPr>
              <a:t>JaamSim</a:t>
            </a:r>
            <a:r>
              <a:rPr lang="en-US" sz="1600" spc="53">
                <a:solidFill>
                  <a:srgbClr val="08122B"/>
                </a:solidFill>
                <a:latin typeface="Overpass Light"/>
                <a:cs typeface="Halant Medium" panose="020B0604020202020204" charset="0"/>
              </a:rPr>
              <a:t> in copying and pasting multiple objects, we edited the model</a:t>
            </a:r>
            <a:r>
              <a:rPr lang="en-US" sz="1600" i="1" spc="53">
                <a:solidFill>
                  <a:srgbClr val="08122B"/>
                </a:solidFill>
                <a:latin typeface="Overpass Light"/>
                <a:cs typeface="Halant Medium" panose="020B0604020202020204" charset="0"/>
              </a:rPr>
              <a:t> </a:t>
            </a:r>
            <a:r>
              <a:rPr lang="en-US" sz="1600" spc="53">
                <a:solidFill>
                  <a:srgbClr val="08122B"/>
                </a:solidFill>
                <a:latin typeface="Overpass Light"/>
                <a:cs typeface="Halant Medium" panose="020B0604020202020204" charset="0"/>
              </a:rPr>
              <a:t>config file directly in Visual Code Studio with the help of R programming language instead. </a:t>
            </a:r>
          </a:p>
        </p:txBody>
      </p:sp>
      <p:pic>
        <p:nvPicPr>
          <p:cNvPr id="14" name="Picture 13">
            <a:extLst>
              <a:ext uri="{FF2B5EF4-FFF2-40B4-BE49-F238E27FC236}">
                <a16:creationId xmlns:a16="http://schemas.microsoft.com/office/drawing/2014/main" id="{F0C6BEB5-8AC1-4CA7-893A-E173BC55A2FF}"/>
              </a:ext>
            </a:extLst>
          </p:cNvPr>
          <p:cNvPicPr>
            <a:picLocks noChangeAspect="1"/>
          </p:cNvPicPr>
          <p:nvPr/>
        </p:nvPicPr>
        <p:blipFill rotWithShape="1">
          <a:blip r:embed="rId2"/>
          <a:srcRect l="3782" r="3025"/>
          <a:stretch/>
        </p:blipFill>
        <p:spPr>
          <a:xfrm>
            <a:off x="723900" y="1286608"/>
            <a:ext cx="2708031" cy="4768252"/>
          </a:xfrm>
          <a:prstGeom prst="rect">
            <a:avLst/>
          </a:prstGeom>
          <a:ln>
            <a:solidFill>
              <a:schemeClr val="tx1"/>
            </a:solidFill>
          </a:ln>
        </p:spPr>
      </p:pic>
    </p:spTree>
    <p:extLst>
      <p:ext uri="{BB962C8B-B14F-4D97-AF65-F5344CB8AC3E}">
        <p14:creationId xmlns:p14="http://schemas.microsoft.com/office/powerpoint/2010/main" val="64091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5E61276-7706-49EF-828A-7524804B7E10}"/>
              </a:ext>
            </a:extLst>
          </p:cNvPr>
          <p:cNvPicPr>
            <a:picLocks noChangeAspect="1"/>
          </p:cNvPicPr>
          <p:nvPr/>
        </p:nvPicPr>
        <p:blipFill>
          <a:blip r:embed="rId2"/>
          <a:stretch>
            <a:fillRect/>
          </a:stretch>
        </p:blipFill>
        <p:spPr>
          <a:xfrm>
            <a:off x="4407659" y="1353016"/>
            <a:ext cx="3487374" cy="4607816"/>
          </a:xfrm>
          <a:prstGeom prst="rect">
            <a:avLst/>
          </a:prstGeom>
          <a:ln>
            <a:solidFill>
              <a:schemeClr val="tx1"/>
            </a:solidFill>
          </a:ln>
        </p:spPr>
      </p:pic>
      <p:pic>
        <p:nvPicPr>
          <p:cNvPr id="11" name="Picture 10">
            <a:extLst>
              <a:ext uri="{FF2B5EF4-FFF2-40B4-BE49-F238E27FC236}">
                <a16:creationId xmlns:a16="http://schemas.microsoft.com/office/drawing/2014/main" id="{6E4094B9-7930-4FDC-90F6-BC855BCE8AD6}"/>
              </a:ext>
            </a:extLst>
          </p:cNvPr>
          <p:cNvPicPr>
            <a:picLocks noChangeAspect="1"/>
          </p:cNvPicPr>
          <p:nvPr/>
        </p:nvPicPr>
        <p:blipFill rotWithShape="1">
          <a:blip r:embed="rId3"/>
          <a:srcRect l="1692" b="1497"/>
          <a:stretch/>
        </p:blipFill>
        <p:spPr>
          <a:xfrm>
            <a:off x="742949" y="1353016"/>
            <a:ext cx="3490328" cy="4607816"/>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9" name="TextBox 12">
            <a:extLst>
              <a:ext uri="{FF2B5EF4-FFF2-40B4-BE49-F238E27FC236}">
                <a16:creationId xmlns:a16="http://schemas.microsoft.com/office/drawing/2014/main" id="{38BA8A97-B4E0-43D3-A775-7AB15F8CDBC5}"/>
              </a:ext>
            </a:extLst>
          </p:cNvPr>
          <p:cNvSpPr txBox="1"/>
          <p:nvPr/>
        </p:nvSpPr>
        <p:spPr>
          <a:xfrm>
            <a:off x="8069415" y="1457295"/>
            <a:ext cx="3379636"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For every middle station, both shapes are a mirror image of the other, both pointing in opposite direction of travel.</a:t>
            </a:r>
          </a:p>
        </p:txBody>
      </p:sp>
    </p:spTree>
    <p:extLst>
      <p:ext uri="{BB962C8B-B14F-4D97-AF65-F5344CB8AC3E}">
        <p14:creationId xmlns:p14="http://schemas.microsoft.com/office/powerpoint/2010/main" val="603628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26DD3A-0FE9-45DB-8415-BB87452F4481}"/>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3" name="Rectangle: Rounded Corners 12">
            <a:extLst>
              <a:ext uri="{FF2B5EF4-FFF2-40B4-BE49-F238E27FC236}">
                <a16:creationId xmlns:a16="http://schemas.microsoft.com/office/drawing/2014/main" id="{BF4AF278-DB68-447A-A7BE-8C26EBFA5032}"/>
              </a:ext>
            </a:extLst>
          </p:cNvPr>
          <p:cNvSpPr/>
          <p:nvPr/>
        </p:nvSpPr>
        <p:spPr>
          <a:xfrm>
            <a:off x="723705" y="2406735"/>
            <a:ext cx="1704241" cy="12938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2">
            <a:extLst>
              <a:ext uri="{FF2B5EF4-FFF2-40B4-BE49-F238E27FC236}">
                <a16:creationId xmlns:a16="http://schemas.microsoft.com/office/drawing/2014/main" id="{DA3ED940-1313-4279-BEA5-2030E54C0749}"/>
              </a:ext>
            </a:extLst>
          </p:cNvPr>
          <p:cNvSpPr txBox="1"/>
          <p:nvPr/>
        </p:nvSpPr>
        <p:spPr>
          <a:xfrm>
            <a:off x="4637988" y="1379922"/>
            <a:ext cx="6811063"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For the middle stations, the trains arrive from the previous station and enters Station_ExitTrainQueue3, the queue for passengers to exit after unpacking.</a:t>
            </a:r>
            <a:endParaRPr lang="en-US" sz="1600">
              <a:latin typeface="Overpass Light"/>
              <a:cs typeface="Halant Medium" panose="020B0604020202020204" charset="0"/>
            </a:endParaRPr>
          </a:p>
        </p:txBody>
      </p:sp>
    </p:spTree>
    <p:extLst>
      <p:ext uri="{BB962C8B-B14F-4D97-AF65-F5344CB8AC3E}">
        <p14:creationId xmlns:p14="http://schemas.microsoft.com/office/powerpoint/2010/main" val="3136845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18C829-CF02-4ABB-8D61-E1EC2EB7AF8F}"/>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3" name="Rectangle: Rounded Corners 12">
            <a:extLst>
              <a:ext uri="{FF2B5EF4-FFF2-40B4-BE49-F238E27FC236}">
                <a16:creationId xmlns:a16="http://schemas.microsoft.com/office/drawing/2014/main" id="{BF4AF278-DB68-447A-A7BE-8C26EBFA5032}"/>
              </a:ext>
            </a:extLst>
          </p:cNvPr>
          <p:cNvSpPr/>
          <p:nvPr/>
        </p:nvSpPr>
        <p:spPr>
          <a:xfrm>
            <a:off x="2055472" y="2042135"/>
            <a:ext cx="1248941" cy="9056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2">
            <a:extLst>
              <a:ext uri="{FF2B5EF4-FFF2-40B4-BE49-F238E27FC236}">
                <a16:creationId xmlns:a16="http://schemas.microsoft.com/office/drawing/2014/main" id="{DA3ED940-1313-4279-BEA5-2030E54C0749}"/>
              </a:ext>
            </a:extLst>
          </p:cNvPr>
          <p:cNvSpPr txBox="1"/>
          <p:nvPr/>
        </p:nvSpPr>
        <p:spPr>
          <a:xfrm>
            <a:off x="5220741" y="4989589"/>
            <a:ext cx="4800546"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For this unpacking, only some of the passengers in the Train will exit (unpack). </a:t>
            </a: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Assumption is that 40% of the passengers will leave the train, which can be changed too. </a:t>
            </a:r>
            <a:endParaRPr lang="en-US" sz="1600">
              <a:latin typeface="Overpass Light"/>
              <a:cs typeface="Halant Medium" panose="020B0604020202020204" charset="0"/>
            </a:endParaRPr>
          </a:p>
        </p:txBody>
      </p:sp>
      <p:pic>
        <p:nvPicPr>
          <p:cNvPr id="8" name="Picture 7">
            <a:extLst>
              <a:ext uri="{FF2B5EF4-FFF2-40B4-BE49-F238E27FC236}">
                <a16:creationId xmlns:a16="http://schemas.microsoft.com/office/drawing/2014/main" id="{B226FB5B-B45C-4132-B204-6456F3C33DBE}"/>
              </a:ext>
            </a:extLst>
          </p:cNvPr>
          <p:cNvPicPr>
            <a:picLocks noChangeAspect="1"/>
          </p:cNvPicPr>
          <p:nvPr/>
        </p:nvPicPr>
        <p:blipFill>
          <a:blip r:embed="rId3"/>
          <a:stretch>
            <a:fillRect/>
          </a:stretch>
        </p:blipFill>
        <p:spPr>
          <a:xfrm>
            <a:off x="5220741" y="1405945"/>
            <a:ext cx="4800546" cy="3435824"/>
          </a:xfrm>
          <a:prstGeom prst="rect">
            <a:avLst/>
          </a:prstGeom>
          <a:ln>
            <a:solidFill>
              <a:schemeClr val="tx1"/>
            </a:solidFill>
          </a:ln>
        </p:spPr>
      </p:pic>
      <p:sp>
        <p:nvSpPr>
          <p:cNvPr id="15" name="Rectangle: Rounded Corners 14">
            <a:extLst>
              <a:ext uri="{FF2B5EF4-FFF2-40B4-BE49-F238E27FC236}">
                <a16:creationId xmlns:a16="http://schemas.microsoft.com/office/drawing/2014/main" id="{F004C26C-CAC4-4C3E-A1B4-085800502D22}"/>
              </a:ext>
            </a:extLst>
          </p:cNvPr>
          <p:cNvSpPr/>
          <p:nvPr/>
        </p:nvSpPr>
        <p:spPr>
          <a:xfrm>
            <a:off x="5220741" y="4387361"/>
            <a:ext cx="4433211" cy="2549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EE51DFD8-6E60-4627-8558-2D74490FE1F2}"/>
              </a:ext>
            </a:extLst>
          </p:cNvPr>
          <p:cNvCxnSpPr>
            <a:cxnSpLocks/>
            <a:stCxn id="13" idx="3"/>
            <a:endCxn id="15" idx="1"/>
          </p:cNvCxnSpPr>
          <p:nvPr/>
        </p:nvCxnSpPr>
        <p:spPr>
          <a:xfrm>
            <a:off x="3304413" y="2494939"/>
            <a:ext cx="1916328" cy="201991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21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1742ADD-A953-4BB7-A864-4CF26DFFD56E}"/>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3" name="Rectangle: Rounded Corners 12">
            <a:extLst>
              <a:ext uri="{FF2B5EF4-FFF2-40B4-BE49-F238E27FC236}">
                <a16:creationId xmlns:a16="http://schemas.microsoft.com/office/drawing/2014/main" id="{BF4AF278-DB68-447A-A7BE-8C26EBFA5032}"/>
              </a:ext>
            </a:extLst>
          </p:cNvPr>
          <p:cNvSpPr/>
          <p:nvPr/>
        </p:nvSpPr>
        <p:spPr>
          <a:xfrm>
            <a:off x="1932924" y="1545307"/>
            <a:ext cx="1248941" cy="12802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2">
            <a:extLst>
              <a:ext uri="{FF2B5EF4-FFF2-40B4-BE49-F238E27FC236}">
                <a16:creationId xmlns:a16="http://schemas.microsoft.com/office/drawing/2014/main" id="{DA3ED940-1313-4279-BEA5-2030E54C0749}"/>
              </a:ext>
            </a:extLst>
          </p:cNvPr>
          <p:cNvSpPr txBox="1"/>
          <p:nvPr/>
        </p:nvSpPr>
        <p:spPr>
          <a:xfrm>
            <a:off x="5220741" y="4989589"/>
            <a:ext cx="4800546"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next component for the passenger entities who exit the train would be the StationExit3 entity sink.</a:t>
            </a:r>
            <a:endParaRPr lang="en-US" sz="1600">
              <a:latin typeface="Overpass Light"/>
              <a:cs typeface="Halant Medium" panose="020B0604020202020204" charset="0"/>
            </a:endParaRPr>
          </a:p>
        </p:txBody>
      </p:sp>
      <p:pic>
        <p:nvPicPr>
          <p:cNvPr id="8" name="Picture 7">
            <a:extLst>
              <a:ext uri="{FF2B5EF4-FFF2-40B4-BE49-F238E27FC236}">
                <a16:creationId xmlns:a16="http://schemas.microsoft.com/office/drawing/2014/main" id="{B226FB5B-B45C-4132-B204-6456F3C33DBE}"/>
              </a:ext>
            </a:extLst>
          </p:cNvPr>
          <p:cNvPicPr>
            <a:picLocks noChangeAspect="1"/>
          </p:cNvPicPr>
          <p:nvPr/>
        </p:nvPicPr>
        <p:blipFill>
          <a:blip r:embed="rId3"/>
          <a:stretch>
            <a:fillRect/>
          </a:stretch>
        </p:blipFill>
        <p:spPr>
          <a:xfrm>
            <a:off x="5220741" y="1405945"/>
            <a:ext cx="4800546" cy="3435824"/>
          </a:xfrm>
          <a:prstGeom prst="rect">
            <a:avLst/>
          </a:prstGeom>
          <a:ln>
            <a:solidFill>
              <a:schemeClr val="tx1"/>
            </a:solidFill>
          </a:ln>
        </p:spPr>
      </p:pic>
      <p:sp>
        <p:nvSpPr>
          <p:cNvPr id="15" name="Rectangle: Rounded Corners 14">
            <a:extLst>
              <a:ext uri="{FF2B5EF4-FFF2-40B4-BE49-F238E27FC236}">
                <a16:creationId xmlns:a16="http://schemas.microsoft.com/office/drawing/2014/main" id="{F004C26C-CAC4-4C3E-A1B4-085800502D22}"/>
              </a:ext>
            </a:extLst>
          </p:cNvPr>
          <p:cNvSpPr/>
          <p:nvPr/>
        </p:nvSpPr>
        <p:spPr>
          <a:xfrm>
            <a:off x="5220740" y="2570551"/>
            <a:ext cx="4433211" cy="2549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EE51DFD8-6E60-4627-8558-2D74490FE1F2}"/>
              </a:ext>
            </a:extLst>
          </p:cNvPr>
          <p:cNvCxnSpPr>
            <a:cxnSpLocks/>
            <a:stCxn id="13" idx="3"/>
            <a:endCxn id="15" idx="1"/>
          </p:cNvCxnSpPr>
          <p:nvPr/>
        </p:nvCxnSpPr>
        <p:spPr>
          <a:xfrm>
            <a:off x="3181865" y="2185418"/>
            <a:ext cx="2038875" cy="51262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5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76B81F4-65B7-410F-9A5A-8ED91D2DAFAF}"/>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3" name="Rectangle: Rounded Corners 12">
            <a:extLst>
              <a:ext uri="{FF2B5EF4-FFF2-40B4-BE49-F238E27FC236}">
                <a16:creationId xmlns:a16="http://schemas.microsoft.com/office/drawing/2014/main" id="{BF4AF278-DB68-447A-A7BE-8C26EBFA5032}"/>
              </a:ext>
            </a:extLst>
          </p:cNvPr>
          <p:cNvSpPr/>
          <p:nvPr/>
        </p:nvSpPr>
        <p:spPr>
          <a:xfrm rot="18181522">
            <a:off x="956808" y="2846723"/>
            <a:ext cx="2430941" cy="6018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2">
            <a:extLst>
              <a:ext uri="{FF2B5EF4-FFF2-40B4-BE49-F238E27FC236}">
                <a16:creationId xmlns:a16="http://schemas.microsoft.com/office/drawing/2014/main" id="{DA3ED940-1313-4279-BEA5-2030E54C0749}"/>
              </a:ext>
            </a:extLst>
          </p:cNvPr>
          <p:cNvSpPr txBox="1"/>
          <p:nvPr/>
        </p:nvSpPr>
        <p:spPr>
          <a:xfrm>
            <a:off x="5220741" y="4989589"/>
            <a:ext cx="4781098"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next component for the Train with the remaining passengers would be the Station_TrainQueue3, the queue for passengers to enter (packing).</a:t>
            </a:r>
            <a:endParaRPr lang="en-US" sz="1600">
              <a:latin typeface="Overpass Light"/>
              <a:cs typeface="Halant Medium" panose="020B0604020202020204" charset="0"/>
            </a:endParaRPr>
          </a:p>
        </p:txBody>
      </p:sp>
      <p:pic>
        <p:nvPicPr>
          <p:cNvPr id="8" name="Picture 7">
            <a:extLst>
              <a:ext uri="{FF2B5EF4-FFF2-40B4-BE49-F238E27FC236}">
                <a16:creationId xmlns:a16="http://schemas.microsoft.com/office/drawing/2014/main" id="{B226FB5B-B45C-4132-B204-6456F3C33DBE}"/>
              </a:ext>
            </a:extLst>
          </p:cNvPr>
          <p:cNvPicPr>
            <a:picLocks noChangeAspect="1"/>
          </p:cNvPicPr>
          <p:nvPr/>
        </p:nvPicPr>
        <p:blipFill>
          <a:blip r:embed="rId3"/>
          <a:stretch>
            <a:fillRect/>
          </a:stretch>
        </p:blipFill>
        <p:spPr>
          <a:xfrm>
            <a:off x="5220741" y="1405945"/>
            <a:ext cx="4800546" cy="3435824"/>
          </a:xfrm>
          <a:prstGeom prst="rect">
            <a:avLst/>
          </a:prstGeom>
          <a:ln>
            <a:solidFill>
              <a:schemeClr val="tx1"/>
            </a:solidFill>
          </a:ln>
        </p:spPr>
      </p:pic>
      <p:sp>
        <p:nvSpPr>
          <p:cNvPr id="15" name="Rectangle: Rounded Corners 14">
            <a:extLst>
              <a:ext uri="{FF2B5EF4-FFF2-40B4-BE49-F238E27FC236}">
                <a16:creationId xmlns:a16="http://schemas.microsoft.com/office/drawing/2014/main" id="{F004C26C-CAC4-4C3E-A1B4-085800502D22}"/>
              </a:ext>
            </a:extLst>
          </p:cNvPr>
          <p:cNvSpPr/>
          <p:nvPr/>
        </p:nvSpPr>
        <p:spPr>
          <a:xfrm>
            <a:off x="5220740" y="4605007"/>
            <a:ext cx="4433211" cy="2549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EE51DFD8-6E60-4627-8558-2D74490FE1F2}"/>
              </a:ext>
            </a:extLst>
          </p:cNvPr>
          <p:cNvCxnSpPr>
            <a:cxnSpLocks/>
            <a:stCxn id="13" idx="2"/>
            <a:endCxn id="15" idx="1"/>
          </p:cNvCxnSpPr>
          <p:nvPr/>
        </p:nvCxnSpPr>
        <p:spPr>
          <a:xfrm>
            <a:off x="2424594" y="3311675"/>
            <a:ext cx="2796146" cy="142082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21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FE7FA6F-067D-40F1-8BE0-E8ED7420BF56}"/>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3" name="Rectangle: Rounded Corners 12">
            <a:extLst>
              <a:ext uri="{FF2B5EF4-FFF2-40B4-BE49-F238E27FC236}">
                <a16:creationId xmlns:a16="http://schemas.microsoft.com/office/drawing/2014/main" id="{BF4AF278-DB68-447A-A7BE-8C26EBFA5032}"/>
              </a:ext>
            </a:extLst>
          </p:cNvPr>
          <p:cNvSpPr/>
          <p:nvPr/>
        </p:nvSpPr>
        <p:spPr>
          <a:xfrm rot="18920299">
            <a:off x="2891509" y="3966049"/>
            <a:ext cx="586226" cy="20056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12">
            <a:extLst>
              <a:ext uri="{FF2B5EF4-FFF2-40B4-BE49-F238E27FC236}">
                <a16:creationId xmlns:a16="http://schemas.microsoft.com/office/drawing/2014/main" id="{1FEDBDB4-76FC-4E30-9880-D9AFFDD51CA4}"/>
              </a:ext>
            </a:extLst>
          </p:cNvPr>
          <p:cNvSpPr txBox="1"/>
          <p:nvPr/>
        </p:nvSpPr>
        <p:spPr>
          <a:xfrm>
            <a:off x="4782889" y="3377361"/>
            <a:ext cx="6496664" cy="2891433"/>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As mentioned under Slide Passenger Arrivals, the passengers arriving at the middle stations will alternatively branch to both directions.</a:t>
            </a:r>
            <a:endParaRPr lang="en-US" sz="1600">
              <a:latin typeface="Overpass Light"/>
              <a:cs typeface="Halant Medium" panose="020B0604020202020204" charset="0"/>
            </a:endParaRPr>
          </a:p>
          <a:p>
            <a:pPr>
              <a:lnSpc>
                <a:spcPts val="1493"/>
              </a:lnSpc>
              <a:spcBef>
                <a:spcPct val="0"/>
              </a:spcBef>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Assumption : The arriving passengers will enter the both direction queues alternatively (1</a:t>
            </a:r>
            <a:r>
              <a:rPr lang="en-US" sz="1600" spc="53" baseline="30000">
                <a:solidFill>
                  <a:srgbClr val="08122B"/>
                </a:solidFill>
                <a:latin typeface="Overpass Light"/>
              </a:rPr>
              <a:t>st</a:t>
            </a:r>
            <a:r>
              <a:rPr lang="en-US" sz="1600" spc="53">
                <a:solidFill>
                  <a:srgbClr val="08122B"/>
                </a:solidFill>
                <a:latin typeface="Overpass Light"/>
              </a:rPr>
              <a:t> passenger enters the queue towards Expo, then the 2</a:t>
            </a:r>
            <a:r>
              <a:rPr lang="en-US" sz="1600" spc="53" baseline="30000">
                <a:solidFill>
                  <a:srgbClr val="08122B"/>
                </a:solidFill>
                <a:latin typeface="Overpass Light"/>
              </a:rPr>
              <a:t>nd</a:t>
            </a:r>
            <a:r>
              <a:rPr lang="en-US" sz="1600" spc="53">
                <a:solidFill>
                  <a:srgbClr val="08122B"/>
                </a:solidFill>
                <a:latin typeface="Overpass Light"/>
              </a:rPr>
              <a:t> passenger towards Bukit Panjang, 3</a:t>
            </a:r>
            <a:r>
              <a:rPr lang="en-US" sz="1600" spc="53" baseline="30000">
                <a:solidFill>
                  <a:srgbClr val="08122B"/>
                </a:solidFill>
                <a:latin typeface="Overpass Light"/>
              </a:rPr>
              <a:t>rd</a:t>
            </a:r>
            <a:r>
              <a:rPr lang="en-US" sz="1600" spc="53">
                <a:solidFill>
                  <a:srgbClr val="08122B"/>
                </a:solidFill>
                <a:latin typeface="Overpass Light"/>
              </a:rPr>
              <a:t> passenger towards Expo,…)</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a:lnSpc>
                <a:spcPts val="1493"/>
              </a:lnSpc>
              <a:spcBef>
                <a:spcPct val="0"/>
              </a:spcBef>
            </a:pPr>
            <a:r>
              <a:rPr lang="en-US" sz="1600" spc="53">
                <a:solidFill>
                  <a:srgbClr val="08122B"/>
                </a:solidFill>
                <a:latin typeface="Overpass Light"/>
              </a:rPr>
              <a:t>	E.g. “</a:t>
            </a:r>
            <a:r>
              <a:rPr lang="en-US" sz="1600" spc="53" err="1">
                <a:solidFill>
                  <a:srgbClr val="08122B"/>
                </a:solidFill>
                <a:latin typeface="Overpass Light"/>
              </a:rPr>
              <a:t>this.NumberProcessed</a:t>
            </a:r>
            <a:r>
              <a:rPr lang="en-US" sz="1600" spc="53">
                <a:solidFill>
                  <a:srgbClr val="08122B"/>
                </a:solidFill>
                <a:latin typeface="Overpass Light"/>
              </a:rPr>
              <a:t> % 2 + 1”: </a:t>
            </a:r>
          </a:p>
          <a:p>
            <a:pPr>
              <a:lnSpc>
                <a:spcPts val="1493"/>
              </a:lnSpc>
              <a:spcBef>
                <a:spcPct val="0"/>
              </a:spcBef>
            </a:pPr>
            <a:r>
              <a:rPr lang="en-US" sz="1600" spc="53">
                <a:solidFill>
                  <a:srgbClr val="08122B"/>
                </a:solidFill>
                <a:latin typeface="Overpass Light"/>
              </a:rPr>
              <a:t>	         1 modulo 2 + 1 = 2</a:t>
            </a:r>
          </a:p>
          <a:p>
            <a:pPr>
              <a:lnSpc>
                <a:spcPts val="1493"/>
              </a:lnSpc>
              <a:spcBef>
                <a:spcPct val="0"/>
              </a:spcBef>
            </a:pPr>
            <a:r>
              <a:rPr lang="en-US" sz="1600" spc="53">
                <a:solidFill>
                  <a:srgbClr val="08122B"/>
                </a:solidFill>
                <a:latin typeface="Overpass Light"/>
              </a:rPr>
              <a:t>	         2 modulo 2 + 1 = 1</a:t>
            </a:r>
          </a:p>
          <a:p>
            <a:pPr>
              <a:lnSpc>
                <a:spcPts val="1493"/>
              </a:lnSpc>
              <a:spcBef>
                <a:spcPct val="0"/>
              </a:spcBef>
            </a:pPr>
            <a:r>
              <a:rPr lang="en-US" sz="1600" spc="53">
                <a:solidFill>
                  <a:srgbClr val="08122B"/>
                </a:solidFill>
                <a:latin typeface="Overpass Light"/>
              </a:rPr>
              <a:t>	         3 modulo 2 + 1 = 2</a:t>
            </a:r>
          </a:p>
          <a:p>
            <a:pPr>
              <a:lnSpc>
                <a:spcPts val="1493"/>
              </a:lnSpc>
              <a:spcBef>
                <a:spcPct val="0"/>
              </a:spcBef>
            </a:pPr>
            <a:r>
              <a:rPr lang="en-US" sz="1600" spc="53">
                <a:solidFill>
                  <a:srgbClr val="08122B"/>
                </a:solidFill>
                <a:latin typeface="Overpass Light"/>
              </a:rPr>
              <a:t>	         …</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p:txBody>
      </p:sp>
      <p:pic>
        <p:nvPicPr>
          <p:cNvPr id="30" name="Picture 29">
            <a:extLst>
              <a:ext uri="{FF2B5EF4-FFF2-40B4-BE49-F238E27FC236}">
                <a16:creationId xmlns:a16="http://schemas.microsoft.com/office/drawing/2014/main" id="{A353DF46-105E-434D-B32E-3DB5843B174C}"/>
              </a:ext>
            </a:extLst>
          </p:cNvPr>
          <p:cNvPicPr>
            <a:picLocks noChangeAspect="1"/>
          </p:cNvPicPr>
          <p:nvPr/>
        </p:nvPicPr>
        <p:blipFill rotWithShape="1">
          <a:blip r:embed="rId3"/>
          <a:srcRect t="3815" b="17864"/>
          <a:stretch/>
        </p:blipFill>
        <p:spPr>
          <a:xfrm>
            <a:off x="4782890" y="1423530"/>
            <a:ext cx="6496664" cy="1602493"/>
          </a:xfrm>
          <a:prstGeom prst="rect">
            <a:avLst/>
          </a:prstGeom>
          <a:ln>
            <a:solidFill>
              <a:schemeClr val="tx1"/>
            </a:solidFill>
          </a:ln>
        </p:spPr>
      </p:pic>
      <p:sp>
        <p:nvSpPr>
          <p:cNvPr id="27" name="Rectangle: Rounded Corners 26">
            <a:extLst>
              <a:ext uri="{FF2B5EF4-FFF2-40B4-BE49-F238E27FC236}">
                <a16:creationId xmlns:a16="http://schemas.microsoft.com/office/drawing/2014/main" id="{9206EC1F-327C-4554-A8C7-E55002241333}"/>
              </a:ext>
            </a:extLst>
          </p:cNvPr>
          <p:cNvSpPr/>
          <p:nvPr/>
        </p:nvSpPr>
        <p:spPr>
          <a:xfrm>
            <a:off x="4782889" y="2539636"/>
            <a:ext cx="5947863" cy="4946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Connector: Curved 30">
            <a:extLst>
              <a:ext uri="{FF2B5EF4-FFF2-40B4-BE49-F238E27FC236}">
                <a16:creationId xmlns:a16="http://schemas.microsoft.com/office/drawing/2014/main" id="{BE993F2A-B41B-4F67-AFA9-7DD89FBBAF40}"/>
              </a:ext>
            </a:extLst>
          </p:cNvPr>
          <p:cNvCxnSpPr>
            <a:cxnSpLocks/>
            <a:stCxn id="13" idx="3"/>
            <a:endCxn id="27" idx="1"/>
          </p:cNvCxnSpPr>
          <p:nvPr/>
        </p:nvCxnSpPr>
        <p:spPr>
          <a:xfrm flipV="1">
            <a:off x="3393104" y="2786976"/>
            <a:ext cx="1389785" cy="197585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255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9AC44BF-8739-40B2-A73E-E4021D29D778}"/>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pic>
        <p:nvPicPr>
          <p:cNvPr id="8" name="Picture 7">
            <a:extLst>
              <a:ext uri="{FF2B5EF4-FFF2-40B4-BE49-F238E27FC236}">
                <a16:creationId xmlns:a16="http://schemas.microsoft.com/office/drawing/2014/main" id="{EF61A674-94D0-429C-A969-8B26C5361E59}"/>
              </a:ext>
            </a:extLst>
          </p:cNvPr>
          <p:cNvPicPr>
            <a:picLocks noChangeAspect="1"/>
          </p:cNvPicPr>
          <p:nvPr/>
        </p:nvPicPr>
        <p:blipFill>
          <a:blip r:embed="rId3"/>
          <a:stretch>
            <a:fillRect/>
          </a:stretch>
        </p:blipFill>
        <p:spPr>
          <a:xfrm>
            <a:off x="4724934" y="1423530"/>
            <a:ext cx="6743166" cy="309626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5CCA58F9-97ED-4DF4-B251-7423FE68D44B}"/>
              </a:ext>
            </a:extLst>
          </p:cNvPr>
          <p:cNvSpPr/>
          <p:nvPr/>
        </p:nvSpPr>
        <p:spPr>
          <a:xfrm>
            <a:off x="1376313" y="3682725"/>
            <a:ext cx="2102178" cy="12298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17DEF92D-A3BB-447C-9C6E-51FDA52FD308}"/>
              </a:ext>
            </a:extLst>
          </p:cNvPr>
          <p:cNvCxnSpPr>
            <a:cxnSpLocks/>
            <a:stCxn id="15" idx="3"/>
            <a:endCxn id="17" idx="1"/>
          </p:cNvCxnSpPr>
          <p:nvPr/>
        </p:nvCxnSpPr>
        <p:spPr>
          <a:xfrm flipV="1">
            <a:off x="3478491" y="2835756"/>
            <a:ext cx="1246443" cy="1461895"/>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D7E9B4B-73FD-43BB-8191-99393F0F1B29}"/>
              </a:ext>
            </a:extLst>
          </p:cNvPr>
          <p:cNvSpPr/>
          <p:nvPr/>
        </p:nvSpPr>
        <p:spPr>
          <a:xfrm>
            <a:off x="4724934" y="2743670"/>
            <a:ext cx="4449055" cy="1841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2">
            <a:extLst>
              <a:ext uri="{FF2B5EF4-FFF2-40B4-BE49-F238E27FC236}">
                <a16:creationId xmlns:a16="http://schemas.microsoft.com/office/drawing/2014/main" id="{85493AFE-8006-4431-810A-9C60968ADE91}"/>
              </a:ext>
            </a:extLst>
          </p:cNvPr>
          <p:cNvSpPr txBox="1"/>
          <p:nvPr/>
        </p:nvSpPr>
        <p:spPr>
          <a:xfrm>
            <a:off x="4724934" y="4912577"/>
            <a:ext cx="6762215"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Packing takes in Passenger entity from the Passenger Queue and the Container, Train is from the Train Queue which has the remaining on-board passengers.</a:t>
            </a:r>
          </a:p>
        </p:txBody>
      </p:sp>
      <p:sp>
        <p:nvSpPr>
          <p:cNvPr id="19" name="Rectangle: Rounded Corners 18">
            <a:extLst>
              <a:ext uri="{FF2B5EF4-FFF2-40B4-BE49-F238E27FC236}">
                <a16:creationId xmlns:a16="http://schemas.microsoft.com/office/drawing/2014/main" id="{45AF0967-DB5B-4FA6-B1B8-88FCCBA6B81F}"/>
              </a:ext>
            </a:extLst>
          </p:cNvPr>
          <p:cNvSpPr/>
          <p:nvPr/>
        </p:nvSpPr>
        <p:spPr>
          <a:xfrm>
            <a:off x="4724934" y="4306279"/>
            <a:ext cx="4355232"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Connector: Curved 19">
            <a:extLst>
              <a:ext uri="{FF2B5EF4-FFF2-40B4-BE49-F238E27FC236}">
                <a16:creationId xmlns:a16="http://schemas.microsoft.com/office/drawing/2014/main" id="{18ECD78B-5A5C-40C8-A0F0-EFF0FE33A8C9}"/>
              </a:ext>
            </a:extLst>
          </p:cNvPr>
          <p:cNvCxnSpPr>
            <a:cxnSpLocks/>
            <a:stCxn id="15" idx="3"/>
            <a:endCxn id="19" idx="1"/>
          </p:cNvCxnSpPr>
          <p:nvPr/>
        </p:nvCxnSpPr>
        <p:spPr>
          <a:xfrm>
            <a:off x="3478491" y="4297651"/>
            <a:ext cx="1246443" cy="13407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045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072D6F-00EA-4DB8-AF35-124B29787178}"/>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pic>
        <p:nvPicPr>
          <p:cNvPr id="15" name="Picture 14">
            <a:extLst>
              <a:ext uri="{FF2B5EF4-FFF2-40B4-BE49-F238E27FC236}">
                <a16:creationId xmlns:a16="http://schemas.microsoft.com/office/drawing/2014/main" id="{04DB2E02-FB19-4F4E-9E93-791ABBD03451}"/>
              </a:ext>
            </a:extLst>
          </p:cNvPr>
          <p:cNvPicPr>
            <a:picLocks noChangeAspect="1"/>
          </p:cNvPicPr>
          <p:nvPr/>
        </p:nvPicPr>
        <p:blipFill>
          <a:blip r:embed="rId3"/>
          <a:stretch>
            <a:fillRect/>
          </a:stretch>
        </p:blipFill>
        <p:spPr>
          <a:xfrm>
            <a:off x="4724934" y="1423530"/>
            <a:ext cx="6743166" cy="309626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cxnSp>
        <p:nvCxnSpPr>
          <p:cNvPr id="22" name="Connector: Curved 21">
            <a:extLst>
              <a:ext uri="{FF2B5EF4-FFF2-40B4-BE49-F238E27FC236}">
                <a16:creationId xmlns:a16="http://schemas.microsoft.com/office/drawing/2014/main" id="{D2C3836A-0FA0-431B-86F8-FB833A89537A}"/>
              </a:ext>
            </a:extLst>
          </p:cNvPr>
          <p:cNvCxnSpPr>
            <a:cxnSpLocks/>
            <a:stCxn id="17" idx="3"/>
            <a:endCxn id="24" idx="1"/>
          </p:cNvCxnSpPr>
          <p:nvPr/>
        </p:nvCxnSpPr>
        <p:spPr>
          <a:xfrm flipV="1">
            <a:off x="3478491" y="3959101"/>
            <a:ext cx="1246443" cy="338550"/>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9238AEE-6EE4-459D-AA6A-3CDE8AFE5487}"/>
              </a:ext>
            </a:extLst>
          </p:cNvPr>
          <p:cNvSpPr/>
          <p:nvPr/>
        </p:nvSpPr>
        <p:spPr>
          <a:xfrm>
            <a:off x="4724934" y="3833653"/>
            <a:ext cx="6630294"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12">
            <a:extLst>
              <a:ext uri="{FF2B5EF4-FFF2-40B4-BE49-F238E27FC236}">
                <a16:creationId xmlns:a16="http://schemas.microsoft.com/office/drawing/2014/main" id="{6D140B99-F6B5-4706-AEB5-AAB47415377F}"/>
              </a:ext>
            </a:extLst>
          </p:cNvPr>
          <p:cNvSpPr txBox="1"/>
          <p:nvPr/>
        </p:nvSpPr>
        <p:spPr>
          <a:xfrm>
            <a:off x="4724934" y="4749524"/>
            <a:ext cx="6743166" cy="116018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before, the number of Passengers to be packed into the Train is the minimum between the number of Passengers in the queue and train maximum capacity (InputValue2).</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This is to ensure that if the train is full, no passengers are allowed to board the train. </a:t>
            </a:r>
          </a:p>
        </p:txBody>
      </p:sp>
      <p:sp>
        <p:nvSpPr>
          <p:cNvPr id="17" name="Rectangle: Rounded Corners 16">
            <a:extLst>
              <a:ext uri="{FF2B5EF4-FFF2-40B4-BE49-F238E27FC236}">
                <a16:creationId xmlns:a16="http://schemas.microsoft.com/office/drawing/2014/main" id="{677D1B17-90E5-44B8-BA39-0ED6A5DD281E}"/>
              </a:ext>
            </a:extLst>
          </p:cNvPr>
          <p:cNvSpPr/>
          <p:nvPr/>
        </p:nvSpPr>
        <p:spPr>
          <a:xfrm>
            <a:off x="1376313" y="3682725"/>
            <a:ext cx="2102178" cy="12298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18280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2B2224F-DBBC-4735-98ED-8DF19CDB922D}"/>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pic>
        <p:nvPicPr>
          <p:cNvPr id="19" name="Picture 18">
            <a:extLst>
              <a:ext uri="{FF2B5EF4-FFF2-40B4-BE49-F238E27FC236}">
                <a16:creationId xmlns:a16="http://schemas.microsoft.com/office/drawing/2014/main" id="{E18B5D9D-0084-4889-923B-1BDE8940D2D9}"/>
              </a:ext>
            </a:extLst>
          </p:cNvPr>
          <p:cNvPicPr>
            <a:picLocks noChangeAspect="1"/>
          </p:cNvPicPr>
          <p:nvPr/>
        </p:nvPicPr>
        <p:blipFill>
          <a:blip r:embed="rId3"/>
          <a:stretch>
            <a:fillRect/>
          </a:stretch>
        </p:blipFill>
        <p:spPr>
          <a:xfrm>
            <a:off x="4724934" y="1423530"/>
            <a:ext cx="6743166" cy="3096260"/>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5CCA58F9-97ED-4DF4-B251-7423FE68D44B}"/>
              </a:ext>
            </a:extLst>
          </p:cNvPr>
          <p:cNvSpPr/>
          <p:nvPr/>
        </p:nvSpPr>
        <p:spPr>
          <a:xfrm>
            <a:off x="2032959" y="3033346"/>
            <a:ext cx="1351264" cy="12397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17DEF92D-A3BB-447C-9C6E-51FDA52FD308}"/>
              </a:ext>
            </a:extLst>
          </p:cNvPr>
          <p:cNvCxnSpPr>
            <a:cxnSpLocks/>
            <a:stCxn id="15" idx="3"/>
            <a:endCxn id="17" idx="1"/>
          </p:cNvCxnSpPr>
          <p:nvPr/>
        </p:nvCxnSpPr>
        <p:spPr>
          <a:xfrm flipV="1">
            <a:off x="3384223" y="2620397"/>
            <a:ext cx="1340711" cy="103280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D7E9B4B-73FD-43BB-8191-99393F0F1B29}"/>
              </a:ext>
            </a:extLst>
          </p:cNvPr>
          <p:cNvSpPr/>
          <p:nvPr/>
        </p:nvSpPr>
        <p:spPr>
          <a:xfrm>
            <a:off x="4724934" y="2516447"/>
            <a:ext cx="4355232" cy="2079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2">
            <a:extLst>
              <a:ext uri="{FF2B5EF4-FFF2-40B4-BE49-F238E27FC236}">
                <a16:creationId xmlns:a16="http://schemas.microsoft.com/office/drawing/2014/main" id="{85493AFE-8006-4431-810A-9C60968ADE91}"/>
              </a:ext>
            </a:extLst>
          </p:cNvPr>
          <p:cNvSpPr txBox="1"/>
          <p:nvPr/>
        </p:nvSpPr>
        <p:spPr>
          <a:xfrm>
            <a:off x="4724934" y="4694526"/>
            <a:ext cx="6668392"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next component for the Train filled with passengers is the boarding queue to enter the server, Station3, where we simulate the duration that the doors of the train are kept open.</a:t>
            </a:r>
          </a:p>
        </p:txBody>
      </p:sp>
    </p:spTree>
    <p:extLst>
      <p:ext uri="{BB962C8B-B14F-4D97-AF65-F5344CB8AC3E}">
        <p14:creationId xmlns:p14="http://schemas.microsoft.com/office/powerpoint/2010/main" val="87784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Model Train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10" name="Picture 9">
            <a:extLst>
              <a:ext uri="{FF2B5EF4-FFF2-40B4-BE49-F238E27FC236}">
                <a16:creationId xmlns:a16="http://schemas.microsoft.com/office/drawing/2014/main" id="{9CE86F25-4A03-464C-8790-CFB03F144E09}"/>
              </a:ext>
            </a:extLst>
          </p:cNvPr>
          <p:cNvPicPr>
            <a:picLocks noChangeAspect="1"/>
          </p:cNvPicPr>
          <p:nvPr/>
        </p:nvPicPr>
        <p:blipFill>
          <a:blip r:embed="rId2"/>
          <a:stretch>
            <a:fillRect/>
          </a:stretch>
        </p:blipFill>
        <p:spPr>
          <a:xfrm>
            <a:off x="723900" y="1457295"/>
            <a:ext cx="3672088" cy="1564629"/>
          </a:xfrm>
          <a:prstGeom prst="rect">
            <a:avLst/>
          </a:prstGeom>
          <a:ln>
            <a:solidFill>
              <a:schemeClr val="tx1"/>
            </a:solidFill>
          </a:ln>
        </p:spPr>
      </p:pic>
      <p:sp>
        <p:nvSpPr>
          <p:cNvPr id="15" name="Rectangle: Rounded Corners 14">
            <a:extLst>
              <a:ext uri="{FF2B5EF4-FFF2-40B4-BE49-F238E27FC236}">
                <a16:creationId xmlns:a16="http://schemas.microsoft.com/office/drawing/2014/main" id="{7335536E-5CE8-49D2-92FA-358B0A582D9D}"/>
              </a:ext>
            </a:extLst>
          </p:cNvPr>
          <p:cNvSpPr/>
          <p:nvPr/>
        </p:nvSpPr>
        <p:spPr>
          <a:xfrm>
            <a:off x="827271" y="1708989"/>
            <a:ext cx="1172980"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12">
            <a:extLst>
              <a:ext uri="{FF2B5EF4-FFF2-40B4-BE49-F238E27FC236}">
                <a16:creationId xmlns:a16="http://schemas.microsoft.com/office/drawing/2014/main" id="{275C91D8-82CA-4509-9ACB-E1C1AE043B5E}"/>
              </a:ext>
            </a:extLst>
          </p:cNvPr>
          <p:cNvSpPr txBox="1"/>
          <p:nvPr/>
        </p:nvSpPr>
        <p:spPr>
          <a:xfrm>
            <a:off x="723900" y="4855320"/>
            <a:ext cx="3672088"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container trains are represented by a 3D block.</a:t>
            </a:r>
            <a:endParaRPr lang="en-US" sz="1600">
              <a:latin typeface="Overpass Light"/>
              <a:cs typeface="Halant Medium" panose="020B0604020202020204" charset="0"/>
            </a:endParaRPr>
          </a:p>
        </p:txBody>
      </p:sp>
      <p:pic>
        <p:nvPicPr>
          <p:cNvPr id="34" name="Picture 33">
            <a:extLst>
              <a:ext uri="{FF2B5EF4-FFF2-40B4-BE49-F238E27FC236}">
                <a16:creationId xmlns:a16="http://schemas.microsoft.com/office/drawing/2014/main" id="{12488729-3FC7-46F8-AE95-6920D7B60320}"/>
              </a:ext>
            </a:extLst>
          </p:cNvPr>
          <p:cNvPicPr>
            <a:picLocks noChangeAspect="1"/>
          </p:cNvPicPr>
          <p:nvPr/>
        </p:nvPicPr>
        <p:blipFill>
          <a:blip r:embed="rId3"/>
          <a:stretch>
            <a:fillRect/>
          </a:stretch>
        </p:blipFill>
        <p:spPr>
          <a:xfrm>
            <a:off x="723900" y="3098189"/>
            <a:ext cx="3663554" cy="1578204"/>
          </a:xfrm>
          <a:prstGeom prst="rect">
            <a:avLst/>
          </a:prstGeom>
          <a:ln>
            <a:solidFill>
              <a:schemeClr val="tx1"/>
            </a:solidFill>
          </a:ln>
        </p:spPr>
      </p:pic>
      <p:sp>
        <p:nvSpPr>
          <p:cNvPr id="38" name="Rectangle: Rounded Corners 37">
            <a:extLst>
              <a:ext uri="{FF2B5EF4-FFF2-40B4-BE49-F238E27FC236}">
                <a16:creationId xmlns:a16="http://schemas.microsoft.com/office/drawing/2014/main" id="{B73CFCF8-A2E7-464F-A8BD-1EFA22CDFBDB}"/>
              </a:ext>
            </a:extLst>
          </p:cNvPr>
          <p:cNvSpPr/>
          <p:nvPr/>
        </p:nvSpPr>
        <p:spPr>
          <a:xfrm>
            <a:off x="2998177" y="3356671"/>
            <a:ext cx="1195754"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1169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899EA31-BE4C-43EF-BB5C-F9EECB025EFB}"/>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pic>
        <p:nvPicPr>
          <p:cNvPr id="24" name="Picture 23">
            <a:extLst>
              <a:ext uri="{FF2B5EF4-FFF2-40B4-BE49-F238E27FC236}">
                <a16:creationId xmlns:a16="http://schemas.microsoft.com/office/drawing/2014/main" id="{17803118-E2BF-41DD-9950-E35A8AD1F346}"/>
              </a:ext>
            </a:extLst>
          </p:cNvPr>
          <p:cNvPicPr>
            <a:picLocks noChangeAspect="1"/>
          </p:cNvPicPr>
          <p:nvPr/>
        </p:nvPicPr>
        <p:blipFill>
          <a:blip r:embed="rId3"/>
          <a:stretch>
            <a:fillRect/>
          </a:stretch>
        </p:blipFill>
        <p:spPr>
          <a:xfrm>
            <a:off x="4818757" y="1423530"/>
            <a:ext cx="5383626" cy="2779399"/>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5CCA58F9-97ED-4DF4-B251-7423FE68D44B}"/>
              </a:ext>
            </a:extLst>
          </p:cNvPr>
          <p:cNvSpPr/>
          <p:nvPr/>
        </p:nvSpPr>
        <p:spPr>
          <a:xfrm>
            <a:off x="2224726" y="2534918"/>
            <a:ext cx="942680" cy="869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17DEF92D-A3BB-447C-9C6E-51FDA52FD308}"/>
              </a:ext>
            </a:extLst>
          </p:cNvPr>
          <p:cNvCxnSpPr>
            <a:cxnSpLocks/>
            <a:stCxn id="15" idx="3"/>
            <a:endCxn id="17" idx="1"/>
          </p:cNvCxnSpPr>
          <p:nvPr/>
        </p:nvCxnSpPr>
        <p:spPr>
          <a:xfrm>
            <a:off x="3167406" y="2969454"/>
            <a:ext cx="1651351" cy="1128880"/>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D7E9B4B-73FD-43BB-8191-99393F0F1B29}"/>
              </a:ext>
            </a:extLst>
          </p:cNvPr>
          <p:cNvSpPr/>
          <p:nvPr/>
        </p:nvSpPr>
        <p:spPr>
          <a:xfrm>
            <a:off x="4818757" y="3972886"/>
            <a:ext cx="3705090"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2">
            <a:extLst>
              <a:ext uri="{FF2B5EF4-FFF2-40B4-BE49-F238E27FC236}">
                <a16:creationId xmlns:a16="http://schemas.microsoft.com/office/drawing/2014/main" id="{38BA8A97-B4E0-43D3-A775-7AB15F8CDBC5}"/>
              </a:ext>
            </a:extLst>
          </p:cNvPr>
          <p:cNvSpPr txBox="1"/>
          <p:nvPr/>
        </p:nvSpPr>
        <p:spPr>
          <a:xfrm>
            <a:off x="4818757" y="4401349"/>
            <a:ext cx="5383626" cy="19838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mentioned earlier, the </a:t>
            </a:r>
            <a:r>
              <a:rPr lang="en-US" sz="1600" spc="53" err="1">
                <a:solidFill>
                  <a:srgbClr val="08122B"/>
                </a:solidFill>
                <a:latin typeface="Overpass Light"/>
              </a:rPr>
              <a:t>ServiceTime</a:t>
            </a:r>
            <a:r>
              <a:rPr lang="en-US" sz="1600" spc="53">
                <a:solidFill>
                  <a:srgbClr val="08122B"/>
                </a:solidFill>
                <a:latin typeface="Overpass Light"/>
              </a:rPr>
              <a:t> is 0.33 min.</a:t>
            </a:r>
          </a:p>
        </p:txBody>
      </p:sp>
    </p:spTree>
    <p:extLst>
      <p:ext uri="{BB962C8B-B14F-4D97-AF65-F5344CB8AC3E}">
        <p14:creationId xmlns:p14="http://schemas.microsoft.com/office/powerpoint/2010/main" val="1542098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F3F72EC-B2E6-4392-A3F6-2F9C4FC9D8F7}"/>
              </a:ext>
            </a:extLst>
          </p:cNvPr>
          <p:cNvPicPr>
            <a:picLocks noChangeAspect="1"/>
          </p:cNvPicPr>
          <p:nvPr/>
        </p:nvPicPr>
        <p:blipFill rotWithShape="1">
          <a:blip r:embed="rId2"/>
          <a:srcRect l="7310" t="1" b="1701"/>
          <a:stretch/>
        </p:blipFill>
        <p:spPr>
          <a:xfrm>
            <a:off x="742559" y="1379922"/>
            <a:ext cx="3633281" cy="4637990"/>
          </a:xfrm>
          <a:prstGeom prst="rect">
            <a:avLst/>
          </a:prstGeom>
          <a:ln>
            <a:solidFill>
              <a:schemeClr val="tx1"/>
            </a:solidFill>
          </a:ln>
        </p:spPr>
      </p:pic>
      <p:pic>
        <p:nvPicPr>
          <p:cNvPr id="24" name="Picture 23">
            <a:extLst>
              <a:ext uri="{FF2B5EF4-FFF2-40B4-BE49-F238E27FC236}">
                <a16:creationId xmlns:a16="http://schemas.microsoft.com/office/drawing/2014/main" id="{17803118-E2BF-41DD-9950-E35A8AD1F346}"/>
              </a:ext>
            </a:extLst>
          </p:cNvPr>
          <p:cNvPicPr>
            <a:picLocks noChangeAspect="1"/>
          </p:cNvPicPr>
          <p:nvPr/>
        </p:nvPicPr>
        <p:blipFill>
          <a:blip r:embed="rId3"/>
          <a:stretch>
            <a:fillRect/>
          </a:stretch>
        </p:blipFill>
        <p:spPr>
          <a:xfrm>
            <a:off x="4818757" y="1423530"/>
            <a:ext cx="5383626" cy="2779399"/>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Middle Stations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5CCA58F9-97ED-4DF4-B251-7423FE68D44B}"/>
              </a:ext>
            </a:extLst>
          </p:cNvPr>
          <p:cNvSpPr/>
          <p:nvPr/>
        </p:nvSpPr>
        <p:spPr>
          <a:xfrm>
            <a:off x="2243578" y="2534918"/>
            <a:ext cx="2166361" cy="11495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Curved 15">
            <a:extLst>
              <a:ext uri="{FF2B5EF4-FFF2-40B4-BE49-F238E27FC236}">
                <a16:creationId xmlns:a16="http://schemas.microsoft.com/office/drawing/2014/main" id="{17DEF92D-A3BB-447C-9C6E-51FDA52FD308}"/>
              </a:ext>
            </a:extLst>
          </p:cNvPr>
          <p:cNvCxnSpPr>
            <a:cxnSpLocks/>
            <a:stCxn id="15" idx="3"/>
            <a:endCxn id="17" idx="1"/>
          </p:cNvCxnSpPr>
          <p:nvPr/>
        </p:nvCxnSpPr>
        <p:spPr>
          <a:xfrm flipV="1">
            <a:off x="4409939" y="2687782"/>
            <a:ext cx="408818" cy="421924"/>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D7E9B4B-73FD-43BB-8191-99393F0F1B29}"/>
              </a:ext>
            </a:extLst>
          </p:cNvPr>
          <p:cNvSpPr/>
          <p:nvPr/>
        </p:nvSpPr>
        <p:spPr>
          <a:xfrm>
            <a:off x="4818757" y="2562334"/>
            <a:ext cx="4011478" cy="25089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2">
            <a:extLst>
              <a:ext uri="{FF2B5EF4-FFF2-40B4-BE49-F238E27FC236}">
                <a16:creationId xmlns:a16="http://schemas.microsoft.com/office/drawing/2014/main" id="{38BA8A97-B4E0-43D3-A775-7AB15F8CDBC5}"/>
              </a:ext>
            </a:extLst>
          </p:cNvPr>
          <p:cNvSpPr txBox="1"/>
          <p:nvPr/>
        </p:nvSpPr>
        <p:spPr>
          <a:xfrm>
            <a:off x="4818757" y="4401349"/>
            <a:ext cx="5383626"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next component for the Train with passengers would simply be the next Station.</a:t>
            </a:r>
          </a:p>
        </p:txBody>
      </p:sp>
    </p:spTree>
    <p:extLst>
      <p:ext uri="{BB962C8B-B14F-4D97-AF65-F5344CB8AC3E}">
        <p14:creationId xmlns:p14="http://schemas.microsoft.com/office/powerpoint/2010/main" val="1423353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E3616F-D02C-4F07-B784-FF67E3250D7D}"/>
              </a:ext>
            </a:extLst>
          </p:cNvPr>
          <p:cNvPicPr>
            <a:picLocks noChangeAspect="1"/>
          </p:cNvPicPr>
          <p:nvPr/>
        </p:nvPicPr>
        <p:blipFill rotWithShape="1">
          <a:blip r:embed="rId2"/>
          <a:srcRect l="44425" r="15139"/>
          <a:stretch/>
        </p:blipFill>
        <p:spPr>
          <a:xfrm>
            <a:off x="742949" y="1421440"/>
            <a:ext cx="4352192" cy="3014620"/>
          </a:xfrm>
          <a:prstGeom prst="rect">
            <a:avLst/>
          </a:prstGeom>
          <a:solidFill>
            <a:schemeClr val="tx1"/>
          </a:solidFill>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Train Tracks Timings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9" name="TextBox 12">
            <a:extLst>
              <a:ext uri="{FF2B5EF4-FFF2-40B4-BE49-F238E27FC236}">
                <a16:creationId xmlns:a16="http://schemas.microsoft.com/office/drawing/2014/main" id="{38BA8A97-B4E0-43D3-A775-7AB15F8CDBC5}"/>
              </a:ext>
            </a:extLst>
          </p:cNvPr>
          <p:cNvSpPr txBox="1"/>
          <p:nvPr/>
        </p:nvSpPr>
        <p:spPr>
          <a:xfrm>
            <a:off x="5748328" y="3386954"/>
            <a:ext cx="5372850" cy="58310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err="1">
                <a:solidFill>
                  <a:srgbClr val="08122B"/>
                </a:solidFill>
                <a:latin typeface="Overpass Light"/>
              </a:rPr>
              <a:t>TrackSegment</a:t>
            </a:r>
            <a:r>
              <a:rPr lang="en-US" sz="1600" spc="53">
                <a:solidFill>
                  <a:srgbClr val="08122B"/>
                </a:solidFill>
                <a:latin typeface="Overpass Light"/>
              </a:rPr>
              <a:t> entity conveyers simulate the travelling between the stations, the travel times are taken from the travel timing boards at the MRT Stations.</a:t>
            </a:r>
          </a:p>
        </p:txBody>
      </p:sp>
      <p:pic>
        <p:nvPicPr>
          <p:cNvPr id="11" name="Picture 10">
            <a:extLst>
              <a:ext uri="{FF2B5EF4-FFF2-40B4-BE49-F238E27FC236}">
                <a16:creationId xmlns:a16="http://schemas.microsoft.com/office/drawing/2014/main" id="{982BCBF8-B3B4-442A-83E7-F210F8A4AAA8}"/>
              </a:ext>
            </a:extLst>
          </p:cNvPr>
          <p:cNvPicPr>
            <a:picLocks noChangeAspect="1"/>
          </p:cNvPicPr>
          <p:nvPr/>
        </p:nvPicPr>
        <p:blipFill>
          <a:blip r:embed="rId3"/>
          <a:stretch>
            <a:fillRect/>
          </a:stretch>
        </p:blipFill>
        <p:spPr>
          <a:xfrm>
            <a:off x="5748329" y="1421440"/>
            <a:ext cx="5372850" cy="1752845"/>
          </a:xfrm>
          <a:prstGeom prst="rect">
            <a:avLst/>
          </a:prstGeom>
          <a:ln>
            <a:solidFill>
              <a:schemeClr val="tx1"/>
            </a:solidFill>
          </a:ln>
        </p:spPr>
      </p:pic>
      <p:sp>
        <p:nvSpPr>
          <p:cNvPr id="18" name="Rectangle: Rounded Corners 17">
            <a:extLst>
              <a:ext uri="{FF2B5EF4-FFF2-40B4-BE49-F238E27FC236}">
                <a16:creationId xmlns:a16="http://schemas.microsoft.com/office/drawing/2014/main" id="{F3AA353C-090F-4327-9909-C50A764E1A6C}"/>
              </a:ext>
            </a:extLst>
          </p:cNvPr>
          <p:cNvSpPr/>
          <p:nvPr/>
        </p:nvSpPr>
        <p:spPr>
          <a:xfrm>
            <a:off x="1456248" y="2743199"/>
            <a:ext cx="2953691" cy="8352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Connector: Curved 19">
            <a:extLst>
              <a:ext uri="{FF2B5EF4-FFF2-40B4-BE49-F238E27FC236}">
                <a16:creationId xmlns:a16="http://schemas.microsoft.com/office/drawing/2014/main" id="{30C04A84-6E6B-42F2-8964-A3A24C27DDD5}"/>
              </a:ext>
            </a:extLst>
          </p:cNvPr>
          <p:cNvCxnSpPr>
            <a:cxnSpLocks/>
            <a:stCxn id="18" idx="3"/>
            <a:endCxn id="22" idx="1"/>
          </p:cNvCxnSpPr>
          <p:nvPr/>
        </p:nvCxnSpPr>
        <p:spPr>
          <a:xfrm flipV="1">
            <a:off x="4409939" y="2981575"/>
            <a:ext cx="1338389" cy="179259"/>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675E521D-42F3-487E-A63A-88D540B62E83}"/>
              </a:ext>
            </a:extLst>
          </p:cNvPr>
          <p:cNvSpPr/>
          <p:nvPr/>
        </p:nvSpPr>
        <p:spPr>
          <a:xfrm>
            <a:off x="5748328" y="2848265"/>
            <a:ext cx="3835287" cy="2666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3260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23900"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cs typeface="Halant Medium" panose="020B0604020202020204" charset="0"/>
              </a:rPr>
              <a:t>Simulation Run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10" name="Picture 9">
            <a:extLst>
              <a:ext uri="{FF2B5EF4-FFF2-40B4-BE49-F238E27FC236}">
                <a16:creationId xmlns:a16="http://schemas.microsoft.com/office/drawing/2014/main" id="{C50EE4F2-2BF6-45A5-B4F7-B25161EE5543}"/>
              </a:ext>
            </a:extLst>
          </p:cNvPr>
          <p:cNvPicPr>
            <a:picLocks noChangeAspect="1"/>
          </p:cNvPicPr>
          <p:nvPr/>
        </p:nvPicPr>
        <p:blipFill rotWithShape="1">
          <a:blip r:embed="rId2"/>
          <a:srcRect t="664" r="35099" b="36023"/>
          <a:stretch/>
        </p:blipFill>
        <p:spPr>
          <a:xfrm>
            <a:off x="742949" y="1432872"/>
            <a:ext cx="5525876" cy="2432117"/>
          </a:xfrm>
          <a:prstGeom prst="rect">
            <a:avLst/>
          </a:prstGeom>
          <a:ln>
            <a:solidFill>
              <a:schemeClr val="tx1"/>
            </a:solidFill>
          </a:ln>
        </p:spPr>
      </p:pic>
      <p:sp>
        <p:nvSpPr>
          <p:cNvPr id="11" name="Rectangle: Rounded Corners 10">
            <a:extLst>
              <a:ext uri="{FF2B5EF4-FFF2-40B4-BE49-F238E27FC236}">
                <a16:creationId xmlns:a16="http://schemas.microsoft.com/office/drawing/2014/main" id="{E6B67FA2-D0E3-45FB-8EC8-08661D2A3859}"/>
              </a:ext>
            </a:extLst>
          </p:cNvPr>
          <p:cNvSpPr/>
          <p:nvPr/>
        </p:nvSpPr>
        <p:spPr>
          <a:xfrm>
            <a:off x="4232635" y="2026764"/>
            <a:ext cx="509046" cy="2793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F30954B9-AD5F-4DE1-8337-EC1B6403866F}"/>
              </a:ext>
            </a:extLst>
          </p:cNvPr>
          <p:cNvSpPr/>
          <p:nvPr/>
        </p:nvSpPr>
        <p:spPr>
          <a:xfrm>
            <a:off x="723899" y="2026764"/>
            <a:ext cx="509046" cy="2793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7A1850CC-5E55-4EBF-9D50-E72DE41F518C}"/>
              </a:ext>
            </a:extLst>
          </p:cNvPr>
          <p:cNvPicPr>
            <a:picLocks noChangeAspect="1"/>
          </p:cNvPicPr>
          <p:nvPr/>
        </p:nvPicPr>
        <p:blipFill>
          <a:blip r:embed="rId3"/>
          <a:stretch>
            <a:fillRect/>
          </a:stretch>
        </p:blipFill>
        <p:spPr>
          <a:xfrm>
            <a:off x="742949" y="4012808"/>
            <a:ext cx="5010739" cy="866825"/>
          </a:xfrm>
          <a:prstGeom prst="rect">
            <a:avLst/>
          </a:prstGeom>
          <a:ln>
            <a:solidFill>
              <a:schemeClr val="tx1"/>
            </a:solidFill>
          </a:ln>
        </p:spPr>
      </p:pic>
      <p:sp>
        <p:nvSpPr>
          <p:cNvPr id="18" name="Rectangle: Rounded Corners 17">
            <a:extLst>
              <a:ext uri="{FF2B5EF4-FFF2-40B4-BE49-F238E27FC236}">
                <a16:creationId xmlns:a16="http://schemas.microsoft.com/office/drawing/2014/main" id="{DFD1F0E1-3080-413E-A9C1-0E6BBEEC6348}"/>
              </a:ext>
            </a:extLst>
          </p:cNvPr>
          <p:cNvSpPr/>
          <p:nvPr/>
        </p:nvSpPr>
        <p:spPr>
          <a:xfrm>
            <a:off x="742949" y="4364731"/>
            <a:ext cx="3086101" cy="5298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Connector: Curved 18">
            <a:extLst>
              <a:ext uri="{FF2B5EF4-FFF2-40B4-BE49-F238E27FC236}">
                <a16:creationId xmlns:a16="http://schemas.microsoft.com/office/drawing/2014/main" id="{FC4F940B-E931-4232-809C-4F79A613A4CE}"/>
              </a:ext>
            </a:extLst>
          </p:cNvPr>
          <p:cNvCxnSpPr>
            <a:cxnSpLocks/>
            <a:stCxn id="11" idx="2"/>
            <a:endCxn id="18" idx="0"/>
          </p:cNvCxnSpPr>
          <p:nvPr/>
        </p:nvCxnSpPr>
        <p:spPr>
          <a:xfrm rot="5400000">
            <a:off x="2357265" y="2234838"/>
            <a:ext cx="2058628" cy="2201158"/>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614DAC9C-C14C-49C6-97D9-EBE777CA28B9}"/>
              </a:ext>
            </a:extLst>
          </p:cNvPr>
          <p:cNvCxnSpPr>
            <a:cxnSpLocks/>
            <a:stCxn id="15" idx="2"/>
          </p:cNvCxnSpPr>
          <p:nvPr/>
        </p:nvCxnSpPr>
        <p:spPr>
          <a:xfrm rot="16200000" flipH="1">
            <a:off x="579084" y="2705440"/>
            <a:ext cx="2058628" cy="12599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2">
            <a:extLst>
              <a:ext uri="{FF2B5EF4-FFF2-40B4-BE49-F238E27FC236}">
                <a16:creationId xmlns:a16="http://schemas.microsoft.com/office/drawing/2014/main" id="{5CECC025-4ABC-4DDC-8EB7-9D40F25FAE84}"/>
              </a:ext>
            </a:extLst>
          </p:cNvPr>
          <p:cNvSpPr txBox="1"/>
          <p:nvPr/>
        </p:nvSpPr>
        <p:spPr>
          <a:xfrm>
            <a:off x="6466589" y="1432872"/>
            <a:ext cx="4982462" cy="3276153"/>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We declared the following attributes for the Simulation Object in the configuration file of the blue line models.</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Therefore, the simulation run time will be a day (1440 min) as forementioned.</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In addition, the number of replications is currently set to 2. Hence after pressing the “Run” button, the simulation will run once first and then reset automatically and run again for a second time.</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For </a:t>
            </a:r>
            <a:r>
              <a:rPr lang="en-US" sz="1600" b="1" spc="53">
                <a:solidFill>
                  <a:srgbClr val="08122B"/>
                </a:solidFill>
                <a:latin typeface="Overpass Light"/>
              </a:rPr>
              <a:t>Output Analysis </a:t>
            </a:r>
            <a:r>
              <a:rPr lang="en-US" sz="1600" spc="53">
                <a:solidFill>
                  <a:srgbClr val="08122B"/>
                </a:solidFill>
                <a:latin typeface="Overpass Light"/>
              </a:rPr>
              <a:t>we will be increasing the number of repetitions to 100 to provide a better overall estimate after averaging.</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p:txBody>
      </p:sp>
    </p:spTree>
    <p:extLst>
      <p:ext uri="{BB962C8B-B14F-4D97-AF65-F5344CB8AC3E}">
        <p14:creationId xmlns:p14="http://schemas.microsoft.com/office/powerpoint/2010/main" val="1201972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BFD00F-77AF-4529-BA0C-CE4ECDD2F2C1}"/>
              </a:ext>
            </a:extLst>
          </p:cNvPr>
          <p:cNvPicPr>
            <a:picLocks noChangeAspect="1"/>
          </p:cNvPicPr>
          <p:nvPr/>
        </p:nvPicPr>
        <p:blipFill rotWithShape="1">
          <a:blip r:embed="rId2"/>
          <a:srcRect t="684" b="4707"/>
          <a:stretch/>
        </p:blipFill>
        <p:spPr>
          <a:xfrm>
            <a:off x="742949" y="1303374"/>
            <a:ext cx="10725151" cy="4751486"/>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Interface</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5" name="Rectangle: Rounded Corners 14">
            <a:extLst>
              <a:ext uri="{FF2B5EF4-FFF2-40B4-BE49-F238E27FC236}">
                <a16:creationId xmlns:a16="http://schemas.microsoft.com/office/drawing/2014/main" id="{C9601E88-7EBE-4F42-9683-5F553F8554A2}"/>
              </a:ext>
            </a:extLst>
          </p:cNvPr>
          <p:cNvSpPr/>
          <p:nvPr/>
        </p:nvSpPr>
        <p:spPr>
          <a:xfrm>
            <a:off x="817795" y="1615440"/>
            <a:ext cx="3924299" cy="44394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2">
            <a:extLst>
              <a:ext uri="{FF2B5EF4-FFF2-40B4-BE49-F238E27FC236}">
                <a16:creationId xmlns:a16="http://schemas.microsoft.com/office/drawing/2014/main" id="{C1485188-C561-404C-8F93-9BF4914F3149}"/>
              </a:ext>
            </a:extLst>
          </p:cNvPr>
          <p:cNvSpPr txBox="1"/>
          <p:nvPr/>
        </p:nvSpPr>
        <p:spPr>
          <a:xfrm>
            <a:off x="4930140" y="4603868"/>
            <a:ext cx="1032511" cy="225511"/>
          </a:xfrm>
          <a:prstGeom prst="rect">
            <a:avLst/>
          </a:prstGeom>
        </p:spPr>
        <p:txBody>
          <a:bodyPr wrap="square" lIns="0" tIns="0" rIns="0" bIns="0" rtlCol="0" anchor="t">
            <a:spAutoFit/>
          </a:bodyPr>
          <a:lstStyle/>
          <a:p>
            <a:pPr>
              <a:lnSpc>
                <a:spcPts val="1493"/>
              </a:lnSpc>
              <a:spcBef>
                <a:spcPct val="0"/>
              </a:spcBef>
            </a:pPr>
            <a:r>
              <a:rPr lang="en-US" sz="2400" spc="53">
                <a:solidFill>
                  <a:srgbClr val="FF0000"/>
                </a:solidFill>
                <a:latin typeface="Overpass Light"/>
              </a:rPr>
              <a:t>Output</a:t>
            </a:r>
            <a:endParaRPr lang="en-US" sz="2400">
              <a:solidFill>
                <a:srgbClr val="FF0000"/>
              </a:solidFill>
              <a:latin typeface="Overpass Light"/>
              <a:cs typeface="Halant Medium" panose="020B0604020202020204" charset="0"/>
            </a:endParaRPr>
          </a:p>
        </p:txBody>
      </p:sp>
      <p:sp>
        <p:nvSpPr>
          <p:cNvPr id="17" name="Rectangle: Rounded Corners 16">
            <a:extLst>
              <a:ext uri="{FF2B5EF4-FFF2-40B4-BE49-F238E27FC236}">
                <a16:creationId xmlns:a16="http://schemas.microsoft.com/office/drawing/2014/main" id="{3A2AC9E5-C36F-4F95-9DFA-7C804403F78C}"/>
              </a:ext>
            </a:extLst>
          </p:cNvPr>
          <p:cNvSpPr/>
          <p:nvPr/>
        </p:nvSpPr>
        <p:spPr>
          <a:xfrm>
            <a:off x="4834340" y="1553025"/>
            <a:ext cx="2523320" cy="10770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2">
            <a:extLst>
              <a:ext uri="{FF2B5EF4-FFF2-40B4-BE49-F238E27FC236}">
                <a16:creationId xmlns:a16="http://schemas.microsoft.com/office/drawing/2014/main" id="{7070ECE1-6565-4FD5-9523-F429046D3D73}"/>
              </a:ext>
            </a:extLst>
          </p:cNvPr>
          <p:cNvSpPr txBox="1"/>
          <p:nvPr/>
        </p:nvSpPr>
        <p:spPr>
          <a:xfrm>
            <a:off x="7449906" y="1866041"/>
            <a:ext cx="1032511" cy="225511"/>
          </a:xfrm>
          <a:prstGeom prst="rect">
            <a:avLst/>
          </a:prstGeom>
        </p:spPr>
        <p:txBody>
          <a:bodyPr wrap="square" lIns="0" tIns="0" rIns="0" bIns="0" rtlCol="0" anchor="t">
            <a:spAutoFit/>
          </a:bodyPr>
          <a:lstStyle/>
          <a:p>
            <a:pPr>
              <a:lnSpc>
                <a:spcPts val="1493"/>
              </a:lnSpc>
              <a:spcBef>
                <a:spcPct val="0"/>
              </a:spcBef>
            </a:pPr>
            <a:r>
              <a:rPr lang="en-US" sz="2400" spc="53">
                <a:solidFill>
                  <a:srgbClr val="FF0000"/>
                </a:solidFill>
                <a:latin typeface="Overpass Light"/>
              </a:rPr>
              <a:t>Input</a:t>
            </a:r>
            <a:endParaRPr lang="en-US" sz="2400">
              <a:solidFill>
                <a:srgbClr val="FF0000"/>
              </a:solidFill>
              <a:latin typeface="Overpass Light"/>
              <a:cs typeface="Halant Medium" panose="020B0604020202020204" charset="0"/>
            </a:endParaRPr>
          </a:p>
        </p:txBody>
      </p:sp>
    </p:spTree>
    <p:extLst>
      <p:ext uri="{BB962C8B-B14F-4D97-AF65-F5344CB8AC3E}">
        <p14:creationId xmlns:p14="http://schemas.microsoft.com/office/powerpoint/2010/main" val="2368438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86B206-97B6-4BB6-8FA3-B9120EEEB7E8}"/>
              </a:ext>
            </a:extLst>
          </p:cNvPr>
          <p:cNvPicPr>
            <a:picLocks noChangeAspect="1"/>
          </p:cNvPicPr>
          <p:nvPr/>
        </p:nvPicPr>
        <p:blipFill rotWithShape="1">
          <a:blip r:embed="rId2"/>
          <a:srcRect r="11875" b="2487"/>
          <a:stretch/>
        </p:blipFill>
        <p:spPr>
          <a:xfrm>
            <a:off x="742949" y="1278037"/>
            <a:ext cx="10725151" cy="4733406"/>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Run the Model</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0" name="Rectangle: Rounded Corners 9">
            <a:extLst>
              <a:ext uri="{FF2B5EF4-FFF2-40B4-BE49-F238E27FC236}">
                <a16:creationId xmlns:a16="http://schemas.microsoft.com/office/drawing/2014/main" id="{9F8A2671-985A-44D6-87FA-B4D753CCA3B9}"/>
              </a:ext>
            </a:extLst>
          </p:cNvPr>
          <p:cNvSpPr/>
          <p:nvPr/>
        </p:nvSpPr>
        <p:spPr>
          <a:xfrm>
            <a:off x="2051022" y="3105423"/>
            <a:ext cx="867852" cy="6471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4B15BCE2-CFD9-4BE0-96F1-F398F2BA131E}"/>
              </a:ext>
            </a:extLst>
          </p:cNvPr>
          <p:cNvSpPr/>
          <p:nvPr/>
        </p:nvSpPr>
        <p:spPr>
          <a:xfrm>
            <a:off x="4704711" y="3794289"/>
            <a:ext cx="1139907" cy="113593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53760B96-7527-4E96-9783-A9E9F0090374}"/>
              </a:ext>
            </a:extLst>
          </p:cNvPr>
          <p:cNvSpPr txBox="1"/>
          <p:nvPr/>
        </p:nvSpPr>
        <p:spPr>
          <a:xfrm>
            <a:off x="5962651" y="4505257"/>
            <a:ext cx="1482086" cy="225511"/>
          </a:xfrm>
          <a:prstGeom prst="rect">
            <a:avLst/>
          </a:prstGeom>
        </p:spPr>
        <p:txBody>
          <a:bodyPr wrap="square" lIns="0" tIns="0" rIns="0" bIns="0" rtlCol="0" anchor="t">
            <a:spAutoFit/>
          </a:bodyPr>
          <a:lstStyle/>
          <a:p>
            <a:pPr>
              <a:lnSpc>
                <a:spcPts val="1493"/>
              </a:lnSpc>
              <a:spcBef>
                <a:spcPct val="0"/>
              </a:spcBef>
            </a:pPr>
            <a:r>
              <a:rPr lang="en-US" sz="2400" spc="53">
                <a:solidFill>
                  <a:srgbClr val="FF0000"/>
                </a:solidFill>
                <a:latin typeface="Overpass Light"/>
              </a:rPr>
              <a:t>Passengers</a:t>
            </a:r>
            <a:endParaRPr lang="en-US" sz="2400">
              <a:solidFill>
                <a:srgbClr val="FF0000"/>
              </a:solidFill>
              <a:latin typeface="Overpass Light"/>
              <a:cs typeface="Halant Medium" panose="020B0604020202020204" charset="0"/>
            </a:endParaRPr>
          </a:p>
        </p:txBody>
      </p:sp>
      <p:sp>
        <p:nvSpPr>
          <p:cNvPr id="14" name="TextBox 13">
            <a:extLst>
              <a:ext uri="{FF2B5EF4-FFF2-40B4-BE49-F238E27FC236}">
                <a16:creationId xmlns:a16="http://schemas.microsoft.com/office/drawing/2014/main" id="{673DA2AE-F95A-478F-8369-F3762525E60B}"/>
              </a:ext>
            </a:extLst>
          </p:cNvPr>
          <p:cNvSpPr txBox="1"/>
          <p:nvPr/>
        </p:nvSpPr>
        <p:spPr>
          <a:xfrm>
            <a:off x="2958676" y="3105423"/>
            <a:ext cx="1482086" cy="225511"/>
          </a:xfrm>
          <a:prstGeom prst="rect">
            <a:avLst/>
          </a:prstGeom>
        </p:spPr>
        <p:txBody>
          <a:bodyPr wrap="square" lIns="0" tIns="0" rIns="0" bIns="0" rtlCol="0" anchor="t">
            <a:spAutoFit/>
          </a:bodyPr>
          <a:lstStyle/>
          <a:p>
            <a:pPr>
              <a:lnSpc>
                <a:spcPts val="1493"/>
              </a:lnSpc>
              <a:spcBef>
                <a:spcPct val="0"/>
              </a:spcBef>
            </a:pPr>
            <a:r>
              <a:rPr lang="en-US" sz="2400" spc="53">
                <a:solidFill>
                  <a:srgbClr val="FF0000"/>
                </a:solidFill>
                <a:latin typeface="Overpass Light"/>
              </a:rPr>
              <a:t>MRT Train</a:t>
            </a:r>
            <a:endParaRPr lang="en-US" sz="2400">
              <a:solidFill>
                <a:srgbClr val="FF0000"/>
              </a:solidFill>
              <a:latin typeface="Overpass Light"/>
              <a:cs typeface="Halant Medium" panose="020B0604020202020204" charset="0"/>
            </a:endParaRPr>
          </a:p>
        </p:txBody>
      </p:sp>
    </p:spTree>
    <p:extLst>
      <p:ext uri="{BB962C8B-B14F-4D97-AF65-F5344CB8AC3E}">
        <p14:creationId xmlns:p14="http://schemas.microsoft.com/office/powerpoint/2010/main" val="349452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530870-7A28-4A48-B027-071FEDC35864}"/>
              </a:ext>
            </a:extLst>
          </p:cNvPr>
          <p:cNvPicPr>
            <a:picLocks noChangeAspect="1"/>
          </p:cNvPicPr>
          <p:nvPr/>
        </p:nvPicPr>
        <p:blipFill rotWithShape="1">
          <a:blip r:embed="rId2"/>
          <a:srcRect t="2724" r="14289"/>
          <a:stretch/>
        </p:blipFill>
        <p:spPr>
          <a:xfrm>
            <a:off x="5675773" y="1457295"/>
            <a:ext cx="5792327" cy="3168293"/>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Model Train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pic>
        <p:nvPicPr>
          <p:cNvPr id="10" name="Picture 9">
            <a:extLst>
              <a:ext uri="{FF2B5EF4-FFF2-40B4-BE49-F238E27FC236}">
                <a16:creationId xmlns:a16="http://schemas.microsoft.com/office/drawing/2014/main" id="{9CE86F25-4A03-464C-8790-CFB03F144E09}"/>
              </a:ext>
            </a:extLst>
          </p:cNvPr>
          <p:cNvPicPr>
            <a:picLocks noChangeAspect="1"/>
          </p:cNvPicPr>
          <p:nvPr/>
        </p:nvPicPr>
        <p:blipFill>
          <a:blip r:embed="rId3"/>
          <a:stretch>
            <a:fillRect/>
          </a:stretch>
        </p:blipFill>
        <p:spPr>
          <a:xfrm>
            <a:off x="723900" y="1457295"/>
            <a:ext cx="3672088" cy="1564629"/>
          </a:xfrm>
          <a:prstGeom prst="rect">
            <a:avLst/>
          </a:prstGeom>
          <a:ln>
            <a:solidFill>
              <a:schemeClr val="tx1"/>
            </a:solidFill>
          </a:ln>
        </p:spPr>
      </p:pic>
      <p:sp>
        <p:nvSpPr>
          <p:cNvPr id="15" name="Rectangle: Rounded Corners 14">
            <a:extLst>
              <a:ext uri="{FF2B5EF4-FFF2-40B4-BE49-F238E27FC236}">
                <a16:creationId xmlns:a16="http://schemas.microsoft.com/office/drawing/2014/main" id="{7335536E-5CE8-49D2-92FA-358B0A582D9D}"/>
              </a:ext>
            </a:extLst>
          </p:cNvPr>
          <p:cNvSpPr/>
          <p:nvPr/>
        </p:nvSpPr>
        <p:spPr>
          <a:xfrm>
            <a:off x="1710898" y="1703701"/>
            <a:ext cx="970757"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A3DACDC2-A51C-4488-8949-CE605E41021E}"/>
              </a:ext>
            </a:extLst>
          </p:cNvPr>
          <p:cNvSpPr/>
          <p:nvPr/>
        </p:nvSpPr>
        <p:spPr>
          <a:xfrm>
            <a:off x="5694823" y="2973773"/>
            <a:ext cx="4373004" cy="1641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12">
            <a:extLst>
              <a:ext uri="{FF2B5EF4-FFF2-40B4-BE49-F238E27FC236}">
                <a16:creationId xmlns:a16="http://schemas.microsoft.com/office/drawing/2014/main" id="{275C91D8-82CA-4509-9ACB-E1C1AE043B5E}"/>
              </a:ext>
            </a:extLst>
          </p:cNvPr>
          <p:cNvSpPr txBox="1"/>
          <p:nvPr/>
        </p:nvSpPr>
        <p:spPr>
          <a:xfrm>
            <a:off x="5694823" y="4866057"/>
            <a:ext cx="5773275" cy="116018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Note the </a:t>
            </a:r>
            <a:r>
              <a:rPr lang="en-US" sz="1600" spc="53" err="1">
                <a:solidFill>
                  <a:srgbClr val="08122B"/>
                </a:solidFill>
                <a:latin typeface="Overpass Light"/>
              </a:rPr>
              <a:t>InterarrivalTime</a:t>
            </a:r>
            <a:r>
              <a:rPr lang="en-US" sz="1600" spc="53">
                <a:solidFill>
                  <a:srgbClr val="08122B"/>
                </a:solidFill>
                <a:latin typeface="Overpass Light"/>
              </a:rPr>
              <a:t> for the Train Container follows the InputValue1 from the previous slide. First Arrival timing is set to 0500hrs as per operating hour.</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Arrivals are 1 by 1.</a:t>
            </a:r>
          </a:p>
          <a:p>
            <a:pPr>
              <a:lnSpc>
                <a:spcPts val="1493"/>
              </a:lnSpc>
              <a:spcBef>
                <a:spcPct val="0"/>
              </a:spcBef>
            </a:pPr>
            <a:endParaRPr lang="en-US" sz="1600" spc="53">
              <a:solidFill>
                <a:srgbClr val="08122B"/>
              </a:solidFill>
              <a:latin typeface="Overpass Light"/>
            </a:endParaRPr>
          </a:p>
        </p:txBody>
      </p:sp>
      <p:pic>
        <p:nvPicPr>
          <p:cNvPr id="34" name="Picture 33">
            <a:extLst>
              <a:ext uri="{FF2B5EF4-FFF2-40B4-BE49-F238E27FC236}">
                <a16:creationId xmlns:a16="http://schemas.microsoft.com/office/drawing/2014/main" id="{12488729-3FC7-46F8-AE95-6920D7B60320}"/>
              </a:ext>
            </a:extLst>
          </p:cNvPr>
          <p:cNvPicPr>
            <a:picLocks noChangeAspect="1"/>
          </p:cNvPicPr>
          <p:nvPr/>
        </p:nvPicPr>
        <p:blipFill>
          <a:blip r:embed="rId4"/>
          <a:stretch>
            <a:fillRect/>
          </a:stretch>
        </p:blipFill>
        <p:spPr>
          <a:xfrm>
            <a:off x="723900" y="3098189"/>
            <a:ext cx="3613080" cy="1578204"/>
          </a:xfrm>
          <a:prstGeom prst="rect">
            <a:avLst/>
          </a:prstGeom>
          <a:ln>
            <a:solidFill>
              <a:schemeClr val="tx1"/>
            </a:solidFill>
          </a:ln>
        </p:spPr>
      </p:pic>
      <p:sp>
        <p:nvSpPr>
          <p:cNvPr id="38" name="Rectangle: Rounded Corners 37">
            <a:extLst>
              <a:ext uri="{FF2B5EF4-FFF2-40B4-BE49-F238E27FC236}">
                <a16:creationId xmlns:a16="http://schemas.microsoft.com/office/drawing/2014/main" id="{B73CFCF8-A2E7-464F-A8BD-1EFA22CDFBDB}"/>
              </a:ext>
            </a:extLst>
          </p:cNvPr>
          <p:cNvSpPr/>
          <p:nvPr/>
        </p:nvSpPr>
        <p:spPr>
          <a:xfrm>
            <a:off x="2262388" y="3356671"/>
            <a:ext cx="970757"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Connector: Curved 24">
            <a:extLst>
              <a:ext uri="{FF2B5EF4-FFF2-40B4-BE49-F238E27FC236}">
                <a16:creationId xmlns:a16="http://schemas.microsoft.com/office/drawing/2014/main" id="{7A835168-42DA-402A-9779-23BB3302B089}"/>
              </a:ext>
            </a:extLst>
          </p:cNvPr>
          <p:cNvCxnSpPr>
            <a:cxnSpLocks/>
            <a:stCxn id="15" idx="3"/>
            <a:endCxn id="27" idx="1"/>
          </p:cNvCxnSpPr>
          <p:nvPr/>
        </p:nvCxnSpPr>
        <p:spPr>
          <a:xfrm>
            <a:off x="2681655" y="2234321"/>
            <a:ext cx="3013168" cy="1559987"/>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0C00AF-806C-4210-A96E-40688E78EF4F}"/>
              </a:ext>
            </a:extLst>
          </p:cNvPr>
          <p:cNvSpPr txBox="1"/>
          <p:nvPr/>
        </p:nvSpPr>
        <p:spPr>
          <a:xfrm>
            <a:off x="723900" y="4795087"/>
            <a:ext cx="3913892" cy="297517"/>
          </a:xfrm>
          <a:prstGeom prst="rect">
            <a:avLst/>
          </a:prstGeom>
          <a:noFill/>
        </p:spPr>
        <p:txBody>
          <a:bodyPr wrap="square">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Similar logic for the Train_Depot2.</a:t>
            </a:r>
            <a:endParaRPr lang="en-US" sz="1600">
              <a:latin typeface="Overpass Light"/>
              <a:cs typeface="Halant Medium"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1F2B09-AB11-40E4-A074-A9C4A5D3BB41}"/>
              </a:ext>
            </a:extLst>
          </p:cNvPr>
          <p:cNvPicPr>
            <a:picLocks noChangeAspect="1"/>
          </p:cNvPicPr>
          <p:nvPr/>
        </p:nvPicPr>
        <p:blipFill>
          <a:blip r:embed="rId3"/>
          <a:stretch>
            <a:fillRect/>
          </a:stretch>
        </p:blipFill>
        <p:spPr>
          <a:xfrm>
            <a:off x="723900" y="1340159"/>
            <a:ext cx="5063963" cy="223283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Passenger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C095C119-043D-45BD-96F2-38EBDC6D9F09}"/>
              </a:ext>
            </a:extLst>
          </p:cNvPr>
          <p:cNvSpPr txBox="1"/>
          <p:nvPr/>
        </p:nvSpPr>
        <p:spPr>
          <a:xfrm>
            <a:off x="723900" y="3805792"/>
            <a:ext cx="4934639" cy="775469"/>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entity passenger is represented by a 3D sphere.</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r>
              <a:rPr lang="en-US" sz="1600" b="1" spc="53">
                <a:solidFill>
                  <a:srgbClr val="08122B"/>
                </a:solidFill>
                <a:latin typeface="Overpass Light"/>
                <a:cs typeface="Halant Medium" panose="020B0604020202020204" charset="0"/>
              </a:rPr>
              <a:t>Note</a:t>
            </a:r>
            <a:r>
              <a:rPr lang="en-US" sz="1600" spc="53">
                <a:solidFill>
                  <a:srgbClr val="08122B"/>
                </a:solidFill>
                <a:latin typeface="Overpass Light"/>
                <a:cs typeface="Halant Medium" panose="020B0604020202020204" charset="0"/>
              </a:rPr>
              <a:t> for subsequent slides, the blue arrows represent the entities flow.</a:t>
            </a:r>
            <a:endParaRPr lang="en-US" sz="1600" b="1">
              <a:latin typeface="Overpass Light"/>
              <a:cs typeface="Halant Medium" panose="020B0604020202020204" charset="0"/>
            </a:endParaRPr>
          </a:p>
        </p:txBody>
      </p:sp>
      <p:sp>
        <p:nvSpPr>
          <p:cNvPr id="13" name="Rectangle: Rounded Corners 12">
            <a:extLst>
              <a:ext uri="{FF2B5EF4-FFF2-40B4-BE49-F238E27FC236}">
                <a16:creationId xmlns:a16="http://schemas.microsoft.com/office/drawing/2014/main" id="{04BAFEE1-28F6-4334-AE41-44EB3C2E9607}"/>
              </a:ext>
            </a:extLst>
          </p:cNvPr>
          <p:cNvSpPr/>
          <p:nvPr/>
        </p:nvSpPr>
        <p:spPr>
          <a:xfrm>
            <a:off x="2465748" y="2085755"/>
            <a:ext cx="852487" cy="75628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009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E2BAF07-EE56-47FB-BBE7-CAC05701C8DB}"/>
              </a:ext>
            </a:extLst>
          </p:cNvPr>
          <p:cNvPicPr>
            <a:picLocks noChangeAspect="1"/>
          </p:cNvPicPr>
          <p:nvPr/>
        </p:nvPicPr>
        <p:blipFill>
          <a:blip r:embed="rId3"/>
          <a:stretch>
            <a:fillRect/>
          </a:stretch>
        </p:blipFill>
        <p:spPr>
          <a:xfrm>
            <a:off x="5981700" y="1340158"/>
            <a:ext cx="5486400" cy="2075127"/>
          </a:xfrm>
          <a:prstGeom prst="rect">
            <a:avLst/>
          </a:prstGeom>
          <a:ln>
            <a:solidFill>
              <a:schemeClr val="tx1"/>
            </a:solidFill>
          </a:ln>
        </p:spPr>
      </p:pic>
      <p:pic>
        <p:nvPicPr>
          <p:cNvPr id="20" name="Picture 19">
            <a:extLst>
              <a:ext uri="{FF2B5EF4-FFF2-40B4-BE49-F238E27FC236}">
                <a16:creationId xmlns:a16="http://schemas.microsoft.com/office/drawing/2014/main" id="{B8A77B58-8FB4-45A6-B20A-CD7E841DAAE8}"/>
              </a:ext>
            </a:extLst>
          </p:cNvPr>
          <p:cNvPicPr>
            <a:picLocks noChangeAspect="1"/>
          </p:cNvPicPr>
          <p:nvPr/>
        </p:nvPicPr>
        <p:blipFill>
          <a:blip r:embed="rId4"/>
          <a:stretch>
            <a:fillRect/>
          </a:stretch>
        </p:blipFill>
        <p:spPr>
          <a:xfrm>
            <a:off x="723900" y="1340158"/>
            <a:ext cx="5063963" cy="223283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Passenger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C095C119-043D-45BD-96F2-38EBDC6D9F09}"/>
              </a:ext>
            </a:extLst>
          </p:cNvPr>
          <p:cNvSpPr txBox="1"/>
          <p:nvPr/>
        </p:nvSpPr>
        <p:spPr>
          <a:xfrm>
            <a:off x="723900" y="3830134"/>
            <a:ext cx="5063963" cy="1352550"/>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Timeseries of the expected cumulative number of passenger arrivals as a function of time over a day.</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The given example is for the </a:t>
            </a:r>
            <a:r>
              <a:rPr lang="en-US" sz="1600" b="1" spc="53">
                <a:solidFill>
                  <a:srgbClr val="08122B"/>
                </a:solidFill>
                <a:latin typeface="Overpass Light"/>
                <a:cs typeface="Halant Medium" panose="020B0604020202020204" charset="0"/>
              </a:rPr>
              <a:t>Weekday </a:t>
            </a:r>
            <a:r>
              <a:rPr lang="en-US" sz="1600" spc="53">
                <a:solidFill>
                  <a:srgbClr val="08122B"/>
                </a:solidFill>
                <a:latin typeface="Overpass Light"/>
                <a:cs typeface="Halant Medium" panose="020B0604020202020204" charset="0"/>
              </a:rPr>
              <a:t>version; hence the values will differ for the </a:t>
            </a:r>
            <a:r>
              <a:rPr lang="en-US" sz="1600" b="1" spc="53">
                <a:solidFill>
                  <a:srgbClr val="08122B"/>
                </a:solidFill>
                <a:latin typeface="Overpass Light"/>
                <a:cs typeface="Halant Medium" panose="020B0604020202020204" charset="0"/>
              </a:rPr>
              <a:t>Weekend</a:t>
            </a:r>
            <a:r>
              <a:rPr lang="en-US" sz="1600" spc="53">
                <a:solidFill>
                  <a:srgbClr val="08122B"/>
                </a:solidFill>
                <a:latin typeface="Overpass Light"/>
                <a:cs typeface="Halant Medium" panose="020B0604020202020204" charset="0"/>
              </a:rPr>
              <a:t> version.</a:t>
            </a:r>
            <a:r>
              <a:rPr lang="en-US" sz="1600" b="1" spc="53">
                <a:solidFill>
                  <a:srgbClr val="08122B"/>
                </a:solidFill>
                <a:latin typeface="Overpass Light"/>
                <a:cs typeface="Halant Medium" panose="020B0604020202020204" charset="0"/>
              </a:rPr>
              <a:t> </a:t>
            </a:r>
          </a:p>
          <a:p>
            <a:pPr marL="285750" indent="-285750">
              <a:lnSpc>
                <a:spcPts val="1493"/>
              </a:lnSpc>
              <a:spcBef>
                <a:spcPct val="0"/>
              </a:spcBef>
              <a:buFont typeface="Arial" panose="020B0604020202020204" pitchFamily="34" charset="0"/>
              <a:buChar char="•"/>
            </a:pPr>
            <a:endParaRPr lang="en-US" sz="1600" b="1" spc="53">
              <a:solidFill>
                <a:srgbClr val="08122B"/>
              </a:solidFill>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cs typeface="Halant Medium" panose="020B0604020202020204" charset="0"/>
            </a:endParaRPr>
          </a:p>
        </p:txBody>
      </p:sp>
      <p:sp>
        <p:nvSpPr>
          <p:cNvPr id="13" name="Rectangle: Rounded Corners 12">
            <a:extLst>
              <a:ext uri="{FF2B5EF4-FFF2-40B4-BE49-F238E27FC236}">
                <a16:creationId xmlns:a16="http://schemas.microsoft.com/office/drawing/2014/main" id="{04BAFEE1-28F6-4334-AE41-44EB3C2E9607}"/>
              </a:ext>
            </a:extLst>
          </p:cNvPr>
          <p:cNvSpPr/>
          <p:nvPr/>
        </p:nvSpPr>
        <p:spPr>
          <a:xfrm>
            <a:off x="1155109" y="1570586"/>
            <a:ext cx="1758579"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Connector: Curved 13">
            <a:extLst>
              <a:ext uri="{FF2B5EF4-FFF2-40B4-BE49-F238E27FC236}">
                <a16:creationId xmlns:a16="http://schemas.microsoft.com/office/drawing/2014/main" id="{D292EB1A-4A0A-461C-89F5-ECD88D37F29E}"/>
              </a:ext>
            </a:extLst>
          </p:cNvPr>
          <p:cNvCxnSpPr>
            <a:cxnSpLocks/>
            <a:stCxn id="13" idx="3"/>
            <a:endCxn id="16" idx="1"/>
          </p:cNvCxnSpPr>
          <p:nvPr/>
        </p:nvCxnSpPr>
        <p:spPr>
          <a:xfrm>
            <a:off x="2913688" y="2101206"/>
            <a:ext cx="3068011" cy="959033"/>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0CE27C8-02F4-4397-85DC-AFEDBAE079C2}"/>
              </a:ext>
            </a:extLst>
          </p:cNvPr>
          <p:cNvSpPr/>
          <p:nvPr/>
        </p:nvSpPr>
        <p:spPr>
          <a:xfrm>
            <a:off x="5981699" y="2729897"/>
            <a:ext cx="5486401" cy="66068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25FECFE7-2BFB-44A9-8C1D-D1A790386161}"/>
              </a:ext>
            </a:extLst>
          </p:cNvPr>
          <p:cNvSpPr txBox="1"/>
          <p:nvPr/>
        </p:nvSpPr>
        <p:spPr>
          <a:xfrm>
            <a:off x="5981699" y="3376024"/>
            <a:ext cx="5467351" cy="1829603"/>
          </a:xfrm>
          <a:prstGeom prst="rect">
            <a:avLst/>
          </a:prstGeom>
          <a:noFill/>
        </p:spPr>
        <p:txBody>
          <a:bodyPr wrap="square">
            <a:spAutoFit/>
          </a:bodyPr>
          <a:lstStyle/>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cs typeface="Halant Medium" panose="020B0604020202020204" charset="0"/>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cs typeface="Halant Medium" panose="020B0604020202020204" charset="0"/>
              </a:rPr>
              <a:t>For example, the estimated a</a:t>
            </a:r>
            <a:r>
              <a:rPr lang="en-US" sz="1600" spc="53">
                <a:solidFill>
                  <a:srgbClr val="08122B"/>
                </a:solidFill>
                <a:latin typeface="Overpass Light"/>
              </a:rPr>
              <a:t>verage number of passenger arrivals per hour are as follows: 5100 (morning peak, 0600hrs – 0900hrs), 7980 (evening peak, 1900hrs – 2100hrs ) and 3480 (non-peak).</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Hence the </a:t>
            </a:r>
            <a:r>
              <a:rPr lang="en-US" sz="1600" spc="53">
                <a:solidFill>
                  <a:srgbClr val="08122B"/>
                </a:solidFill>
                <a:latin typeface="Overpass Light"/>
                <a:cs typeface="Halant Medium" panose="020B0604020202020204" charset="0"/>
              </a:rPr>
              <a:t>expected cumulative number of passenger arrivals would be { 0 h 0 } { 05 h 0 } { 06 h 3480 } { 07 h 3480+5100 } …</a:t>
            </a:r>
            <a:endParaRPr lang="en-US" sz="1600" spc="53">
              <a:solidFill>
                <a:srgbClr val="08122B"/>
              </a:solidFill>
              <a:latin typeface="Overpass Light"/>
            </a:endParaRPr>
          </a:p>
        </p:txBody>
      </p:sp>
    </p:spTree>
    <p:extLst>
      <p:ext uri="{BB962C8B-B14F-4D97-AF65-F5344CB8AC3E}">
        <p14:creationId xmlns:p14="http://schemas.microsoft.com/office/powerpoint/2010/main" val="107086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8A77B58-8FB4-45A6-B20A-CD7E841DAAE8}"/>
              </a:ext>
            </a:extLst>
          </p:cNvPr>
          <p:cNvPicPr>
            <a:picLocks noChangeAspect="1"/>
          </p:cNvPicPr>
          <p:nvPr/>
        </p:nvPicPr>
        <p:blipFill>
          <a:blip r:embed="rId3"/>
          <a:stretch>
            <a:fillRect/>
          </a:stretch>
        </p:blipFill>
        <p:spPr>
          <a:xfrm>
            <a:off x="723900" y="1340159"/>
            <a:ext cx="5063963" cy="223283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Passenger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C095C119-043D-45BD-96F2-38EBDC6D9F09}"/>
              </a:ext>
            </a:extLst>
          </p:cNvPr>
          <p:cNvSpPr txBox="1"/>
          <p:nvPr/>
        </p:nvSpPr>
        <p:spPr>
          <a:xfrm>
            <a:off x="5995055" y="3763718"/>
            <a:ext cx="5473044" cy="390748"/>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As mentioned, the expected arrivals for the exponential distribution takes in values from the Timeseries.</a:t>
            </a:r>
          </a:p>
        </p:txBody>
      </p:sp>
      <p:sp>
        <p:nvSpPr>
          <p:cNvPr id="13" name="Rectangle: Rounded Corners 12">
            <a:extLst>
              <a:ext uri="{FF2B5EF4-FFF2-40B4-BE49-F238E27FC236}">
                <a16:creationId xmlns:a16="http://schemas.microsoft.com/office/drawing/2014/main" id="{04BAFEE1-28F6-4334-AE41-44EB3C2E9607}"/>
              </a:ext>
            </a:extLst>
          </p:cNvPr>
          <p:cNvSpPr/>
          <p:nvPr/>
        </p:nvSpPr>
        <p:spPr>
          <a:xfrm>
            <a:off x="742948" y="2254541"/>
            <a:ext cx="2584714"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Connector: Curved 13">
            <a:extLst>
              <a:ext uri="{FF2B5EF4-FFF2-40B4-BE49-F238E27FC236}">
                <a16:creationId xmlns:a16="http://schemas.microsoft.com/office/drawing/2014/main" id="{D292EB1A-4A0A-461C-89F5-ECD88D37F29E}"/>
              </a:ext>
            </a:extLst>
          </p:cNvPr>
          <p:cNvCxnSpPr>
            <a:cxnSpLocks/>
            <a:stCxn id="13" idx="3"/>
            <a:endCxn id="24" idx="1"/>
          </p:cNvCxnSpPr>
          <p:nvPr/>
        </p:nvCxnSpPr>
        <p:spPr>
          <a:xfrm>
            <a:off x="3327662" y="2785161"/>
            <a:ext cx="2634989" cy="329379"/>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BAC99FAD-083C-4EF4-B2C4-4C4A0B3EFFD7}"/>
              </a:ext>
            </a:extLst>
          </p:cNvPr>
          <p:cNvPicPr>
            <a:picLocks noChangeAspect="1"/>
          </p:cNvPicPr>
          <p:nvPr/>
        </p:nvPicPr>
        <p:blipFill>
          <a:blip r:embed="rId4"/>
          <a:stretch>
            <a:fillRect/>
          </a:stretch>
        </p:blipFill>
        <p:spPr>
          <a:xfrm>
            <a:off x="5995055" y="1340159"/>
            <a:ext cx="5473045" cy="2101107"/>
          </a:xfrm>
          <a:prstGeom prst="rect">
            <a:avLst/>
          </a:prstGeom>
          <a:ln>
            <a:solidFill>
              <a:schemeClr val="tx1"/>
            </a:solidFill>
          </a:ln>
        </p:spPr>
      </p:pic>
      <p:sp>
        <p:nvSpPr>
          <p:cNvPr id="24" name="Rectangle: Rounded Corners 23">
            <a:extLst>
              <a:ext uri="{FF2B5EF4-FFF2-40B4-BE49-F238E27FC236}">
                <a16:creationId xmlns:a16="http://schemas.microsoft.com/office/drawing/2014/main" id="{B6265BDF-0946-4CEE-9889-D92F12310E5E}"/>
              </a:ext>
            </a:extLst>
          </p:cNvPr>
          <p:cNvSpPr/>
          <p:nvPr/>
        </p:nvSpPr>
        <p:spPr>
          <a:xfrm>
            <a:off x="5962651" y="3016577"/>
            <a:ext cx="3907213" cy="1959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8842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545C46-5DC7-46E5-9E0D-409A7A581FD3}"/>
              </a:ext>
            </a:extLst>
          </p:cNvPr>
          <p:cNvPicPr>
            <a:picLocks noChangeAspect="1"/>
          </p:cNvPicPr>
          <p:nvPr/>
        </p:nvPicPr>
        <p:blipFill rotWithShape="1">
          <a:blip r:embed="rId3"/>
          <a:srcRect r="4247"/>
          <a:stretch/>
        </p:blipFill>
        <p:spPr>
          <a:xfrm>
            <a:off x="5995055" y="1340159"/>
            <a:ext cx="5473045" cy="2943636"/>
          </a:xfrm>
          <a:prstGeom prst="rect">
            <a:avLst/>
          </a:prstGeom>
          <a:ln>
            <a:solidFill>
              <a:schemeClr val="tx1"/>
            </a:solidFill>
          </a:ln>
        </p:spPr>
      </p:pic>
      <p:pic>
        <p:nvPicPr>
          <p:cNvPr id="20" name="Picture 19">
            <a:extLst>
              <a:ext uri="{FF2B5EF4-FFF2-40B4-BE49-F238E27FC236}">
                <a16:creationId xmlns:a16="http://schemas.microsoft.com/office/drawing/2014/main" id="{B8A77B58-8FB4-45A6-B20A-CD7E841DAAE8}"/>
              </a:ext>
            </a:extLst>
          </p:cNvPr>
          <p:cNvPicPr>
            <a:picLocks noChangeAspect="1"/>
          </p:cNvPicPr>
          <p:nvPr/>
        </p:nvPicPr>
        <p:blipFill>
          <a:blip r:embed="rId4"/>
          <a:stretch>
            <a:fillRect/>
          </a:stretch>
        </p:blipFill>
        <p:spPr>
          <a:xfrm>
            <a:off x="723900" y="1340159"/>
            <a:ext cx="5063963" cy="2232831"/>
          </a:xfrm>
          <a:prstGeom prst="rect">
            <a:avLst/>
          </a:prstGeom>
          <a:ln>
            <a:solidFill>
              <a:schemeClr val="tx1"/>
            </a:solidFill>
          </a:ln>
        </p:spPr>
      </p:pic>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9" y="803140"/>
            <a:ext cx="6057900"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Passenger Arrivals</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11" name="TextBox 12">
            <a:extLst>
              <a:ext uri="{FF2B5EF4-FFF2-40B4-BE49-F238E27FC236}">
                <a16:creationId xmlns:a16="http://schemas.microsoft.com/office/drawing/2014/main" id="{C095C119-043D-45BD-96F2-38EBDC6D9F09}"/>
              </a:ext>
            </a:extLst>
          </p:cNvPr>
          <p:cNvSpPr txBox="1"/>
          <p:nvPr/>
        </p:nvSpPr>
        <p:spPr>
          <a:xfrm>
            <a:off x="5995055" y="4470877"/>
            <a:ext cx="5438480" cy="1352550"/>
          </a:xfrm>
          <a:prstGeom prst="rect">
            <a:avLst/>
          </a:prstGeom>
        </p:spPr>
        <p:txBody>
          <a:bodyPr wrap="square" lIns="0" tIns="0" rIns="0" bIns="0" rtlCol="0" anchor="t">
            <a:spAutoFit/>
          </a:bodyPr>
          <a:lstStyle/>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The arrivals are 1 by 1.</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spc="53">
                <a:solidFill>
                  <a:srgbClr val="08122B"/>
                </a:solidFill>
                <a:latin typeface="Overpass Light"/>
              </a:rPr>
              <a:t>Interarrival time follows the </a:t>
            </a:r>
            <a:r>
              <a:rPr lang="en-US" sz="1600" spc="53" err="1">
                <a:solidFill>
                  <a:srgbClr val="08122B"/>
                </a:solidFill>
                <a:latin typeface="Overpass Light"/>
              </a:rPr>
              <a:t>NonStatExponential</a:t>
            </a:r>
            <a:r>
              <a:rPr lang="en-US" sz="1600" spc="53">
                <a:solidFill>
                  <a:srgbClr val="08122B"/>
                </a:solidFill>
                <a:latin typeface="Overpass Light"/>
              </a:rPr>
              <a:t> Distribution.</a:t>
            </a:r>
          </a:p>
          <a:p>
            <a:pPr marL="285750" indent="-285750">
              <a:lnSpc>
                <a:spcPts val="1493"/>
              </a:lnSpc>
              <a:spcBef>
                <a:spcPct val="0"/>
              </a:spcBef>
              <a:buFont typeface="Arial" panose="020B0604020202020204" pitchFamily="34" charset="0"/>
              <a:buChar char="•"/>
            </a:pPr>
            <a:endParaRPr lang="en-US" sz="1600" spc="53">
              <a:solidFill>
                <a:srgbClr val="08122B"/>
              </a:solidFill>
              <a:latin typeface="Overpass Light"/>
            </a:endParaRPr>
          </a:p>
          <a:p>
            <a:pPr marL="285750" indent="-285750">
              <a:lnSpc>
                <a:spcPts val="1493"/>
              </a:lnSpc>
              <a:spcBef>
                <a:spcPct val="0"/>
              </a:spcBef>
              <a:buFont typeface="Arial" panose="020B0604020202020204" pitchFamily="34" charset="0"/>
              <a:buChar char="•"/>
            </a:pPr>
            <a:r>
              <a:rPr lang="en-US" sz="1600" b="1" spc="53">
                <a:solidFill>
                  <a:srgbClr val="08122B"/>
                </a:solidFill>
                <a:latin typeface="Overpass Light"/>
              </a:rPr>
              <a:t>Note</a:t>
            </a:r>
            <a:r>
              <a:rPr lang="en-US" sz="1600" spc="53">
                <a:solidFill>
                  <a:srgbClr val="08122B"/>
                </a:solidFill>
                <a:latin typeface="Overpass Light"/>
              </a:rPr>
              <a:t> the First Arrival Time will be further discussed in later slides under Passenger Queues.</a:t>
            </a:r>
          </a:p>
        </p:txBody>
      </p:sp>
      <p:sp>
        <p:nvSpPr>
          <p:cNvPr id="13" name="Rectangle: Rounded Corners 12">
            <a:extLst>
              <a:ext uri="{FF2B5EF4-FFF2-40B4-BE49-F238E27FC236}">
                <a16:creationId xmlns:a16="http://schemas.microsoft.com/office/drawing/2014/main" id="{04BAFEE1-28F6-4334-AE41-44EB3C2E9607}"/>
              </a:ext>
            </a:extLst>
          </p:cNvPr>
          <p:cNvSpPr/>
          <p:nvPr/>
        </p:nvSpPr>
        <p:spPr>
          <a:xfrm>
            <a:off x="4042329" y="1963789"/>
            <a:ext cx="1557193" cy="10612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Connector: Curved 13">
            <a:extLst>
              <a:ext uri="{FF2B5EF4-FFF2-40B4-BE49-F238E27FC236}">
                <a16:creationId xmlns:a16="http://schemas.microsoft.com/office/drawing/2014/main" id="{D292EB1A-4A0A-461C-89F5-ECD88D37F29E}"/>
              </a:ext>
            </a:extLst>
          </p:cNvPr>
          <p:cNvCxnSpPr>
            <a:cxnSpLocks/>
            <a:stCxn id="13" idx="3"/>
            <a:endCxn id="24" idx="1"/>
          </p:cNvCxnSpPr>
          <p:nvPr/>
        </p:nvCxnSpPr>
        <p:spPr>
          <a:xfrm>
            <a:off x="5599522" y="2494409"/>
            <a:ext cx="360968" cy="764354"/>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6265BDF-0946-4CEE-9889-D92F12310E5E}"/>
              </a:ext>
            </a:extLst>
          </p:cNvPr>
          <p:cNvSpPr/>
          <p:nvPr/>
        </p:nvSpPr>
        <p:spPr>
          <a:xfrm>
            <a:off x="5960490" y="3029398"/>
            <a:ext cx="5059444" cy="4587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3775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0A4DF1A688BB41ACB77DEA8506A179" ma:contentTypeVersion="0" ma:contentTypeDescription="Create a new document." ma:contentTypeScope="" ma:versionID="5f3f5a3a9c761688029a7895b43d4b0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FA4E8F-533A-4AA7-9AD2-CE1B885735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6441AF-59FE-43D7-8E8C-C97D85E55C44}">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48314D-7C64-426A-BBE3-658B009FD1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45</Slides>
  <Notes>5</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Simulation Project</dc:title>
  <dc:creator>Peter Jackson</dc:creator>
  <cp:revision>1</cp:revision>
  <dcterms:created xsi:type="dcterms:W3CDTF">2019-10-03T03:40:34Z</dcterms:created>
  <dcterms:modified xsi:type="dcterms:W3CDTF">2021-11-21T14:07:52Z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0x010100E80A4DF1A688BB41ACB77DEA8506A179</vt:lpwstr>
  </property>
</Properties>
</file>