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7.xml" ContentType="application/vnd.openxmlformats-officedocument.presentationml.slide+xml"/>
  <Override PartName="/ppt/theme/theme1.xml" ContentType="application/vnd.openxmlformats-officedocument.theme+xml"/>
  <Override PartName="/ppt/notesSlides/notesSlide19.xml" ContentType="application/vnd.openxmlformats-officedocument.presentationml.notes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charts/colors4.xml" ContentType="application/vnd.ms-office.chartcolorstyle+xml"/>
  <Override PartName="/ppt/charts/style4.xml" ContentType="application/vnd.ms-office.chartstyle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rts/chart4.xml" ContentType="application/vnd.openxmlformats-officedocument.drawingml.chart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olors3.xml" ContentType="application/vnd.ms-office.chartcolorstyle+xml"/>
  <Override PartName="/ppt/charts/style3.xml" ContentType="application/vnd.ms-office.chartstyle+xml"/>
  <Override PartName="/ppt/charts/chart3.xml" ContentType="application/vnd.openxmlformats-officedocument.drawingml.chart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charts/style2.xml" ContentType="application/vnd.ms-office.chartstyle+xml"/>
  <Override PartName="/ppt/charts/colors1.xml" ContentType="application/vnd.ms-office.chartcolorstyle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charts/colors2.xml" ContentType="application/vnd.ms-office.chartcolorstyle+xml"/>
  <Override PartName="/ppt/charts/style1.xml" ContentType="application/vnd.ms-office.chartstyle+xml"/>
  <Override PartName="/ppt/charts/chart1.xml" ContentType="application/vnd.openxmlformats-officedocument.drawingml.chart+xml"/>
  <Override PartName="/ppt/charts/chart2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9" d="100"/>
          <a:sy n="89" d="100"/>
        </p:scale>
        <p:origin x="374" y="77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_rels/chart2.xml.rels><?xml version="1.0" encoding="UTF-8" standalone="yes"?><Relationships xmlns="http://schemas.openxmlformats.org/package/2006/relationships"><Relationship Id="rId1" Type="http://schemas.microsoft.com/office/2011/relationships/chartStyle" Target="style2.xml" /><Relationship Id="rId2" Type="http://schemas.microsoft.com/office/2011/relationships/chartColorStyle" Target="colors2.xml" /><Relationship Id="rId3" Type="http://schemas.openxmlformats.org/officeDocument/2006/relationships/package" Target="../embeddings/Microsoft_Excel_Worksheet2.xlsx" /></Relationships>
</file>

<file path=ppt/charts/_rels/chart3.xml.rels><?xml version="1.0" encoding="UTF-8" standalone="yes"?><Relationships xmlns="http://schemas.openxmlformats.org/package/2006/relationships"><Relationship Id="rId1" Type="http://schemas.microsoft.com/office/2011/relationships/chartStyle" Target="style3.xml" /><Relationship Id="rId2" Type="http://schemas.microsoft.com/office/2011/relationships/chartColorStyle" Target="colors3.xml" /><Relationship Id="rId3" Type="http://schemas.openxmlformats.org/officeDocument/2006/relationships/package" Target="../embeddings/Microsoft_Excel_Worksheet3.xlsx" /></Relationships>
</file>

<file path=ppt/charts/_rels/chart4.xml.rels><?xml version="1.0" encoding="UTF-8" standalone="yes"?><Relationships xmlns="http://schemas.openxmlformats.org/package/2006/relationships"><Relationship Id="rId1" Type="http://schemas.microsoft.com/office/2011/relationships/chartStyle" Target="style4.xml" /><Relationship Id="rId2" Type="http://schemas.microsoft.com/office/2011/relationships/chartColorStyle" Target="colors4.xml" /><Relationship Id="rId3" Type="http://schemas.openxmlformats.org/officeDocument/2006/relationships/package" Target="../embeddings/Microsoft_Excel_Worksheet4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50" b="0" i="0" u="none" strike="noStrike" spc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TM S11</a:t>
            </a:r>
            <a:endParaRPr/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50" b="0" i="0" u="none" strike="noStrike" spc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22880"/>
          <c:y val="0.127650"/>
          <c:w val="0.847230"/>
          <c:h val="0.651130"/>
        </c:manualLayout>
      </c:layout>
      <c:scatterChart>
        <c:scatterStyle val="smoothMarker"/>
        <c:varyColors val="0"/>
        <c:ser>
          <c:idx val="0"/>
          <c:order val="0"/>
          <c:tx>
            <c:v>Phi = 0</c:v>
          </c:tx>
          <c:spPr bwMode="auto">
            <a:prstGeom prst="rect">
              <a:avLst/>
            </a:prstGeom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Sheet1!$A$3:$A$603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Sheet1!$B$3:$B$603</c:f>
              <c:numCache>
                <c:formatCode>General</c:formatCode>
                <c:ptCount val="601"/>
                <c:pt idx="0" formatCode="General">
                  <c:v>-0.42975123437235</c:v>
                </c:pt>
                <c:pt idx="1" formatCode="General">
                  <c:v>-0.41347778429272</c:v>
                </c:pt>
                <c:pt idx="2" formatCode="General">
                  <c:v>-0.40188315042916</c:v>
                </c:pt>
                <c:pt idx="3" formatCode="General">
                  <c:v>-0.3952533716179</c:v>
                </c:pt>
                <c:pt idx="4" formatCode="General">
                  <c:v>-0.39421776164543</c:v>
                </c:pt>
                <c:pt idx="5" formatCode="General">
                  <c:v>-0.39989296047204</c:v>
                </c:pt>
                <c:pt idx="6" formatCode="General">
                  <c:v>-0.41413009413393</c:v>
                </c:pt>
                <c:pt idx="7" formatCode="General">
                  <c:v>-0.43993355972715</c:v>
                </c:pt>
                <c:pt idx="8" formatCode="General">
                  <c:v>-0.48215224954525</c:v>
                </c:pt>
                <c:pt idx="9" formatCode="General">
                  <c:v>-0.54851772469313</c:v>
                </c:pt>
                <c:pt idx="10" formatCode="General">
                  <c:v>-0.65067741421681</c:v>
                </c:pt>
                <c:pt idx="11" formatCode="General">
                  <c:v>-0.80258012533971</c:v>
                </c:pt>
                <c:pt idx="12" formatCode="General">
                  <c:v>-1.0053030404353</c:v>
                </c:pt>
                <c:pt idx="13" formatCode="General">
                  <c:v>-1.198020979571</c:v>
                </c:pt>
                <c:pt idx="14" formatCode="General">
                  <c:v>-1.2306083259506</c:v>
                </c:pt>
                <c:pt idx="15" formatCode="General">
                  <c:v>-1.0466064151683</c:v>
                </c:pt>
                <c:pt idx="16" formatCode="General">
                  <c:v>-0.79232937606835</c:v>
                </c:pt>
                <c:pt idx="17" formatCode="General">
                  <c:v>-0.58620582225376</c:v>
                </c:pt>
                <c:pt idx="18" formatCode="General">
                  <c:v>-0.4454734090801</c:v>
                </c:pt>
                <c:pt idx="19" formatCode="General">
                  <c:v>-0.35302709166978</c:v>
                </c:pt>
                <c:pt idx="20" formatCode="General">
                  <c:v>-0.291785496252</c:v>
                </c:pt>
                <c:pt idx="21" formatCode="General">
                  <c:v>-0.2503889699039</c:v>
                </c:pt>
                <c:pt idx="22" formatCode="General">
                  <c:v>-0.22194430672851</c:v>
                </c:pt>
                <c:pt idx="23" formatCode="General">
                  <c:v>-0.20234377484428</c:v>
                </c:pt>
                <c:pt idx="24" formatCode="General">
                  <c:v>-0.18914934701575</c:v>
                </c:pt>
                <c:pt idx="25" formatCode="General">
                  <c:v>-0.18094727759588</c:v>
                </c:pt>
                <c:pt idx="26" formatCode="General">
                  <c:v>-0.17699438723635</c:v>
                </c:pt>
                <c:pt idx="27" formatCode="General">
                  <c:v>-0.17703931019862</c:v>
                </c:pt>
                <c:pt idx="28" formatCode="General">
                  <c:v>-0.18125789148521</c:v>
                </c:pt>
                <c:pt idx="29" formatCode="General">
                  <c:v>-0.19028030678957</c:v>
                </c:pt>
                <c:pt idx="30" formatCode="General">
                  <c:v>-0.2053181125799</c:v>
                </c:pt>
                <c:pt idx="31" formatCode="General">
                  <c:v>-0.22843480932076</c:v>
                </c:pt>
                <c:pt idx="32" formatCode="General">
                  <c:v>-0.26306079183434</c:v>
                </c:pt>
                <c:pt idx="33" formatCode="General">
                  <c:v>-0.3149633992668</c:v>
                </c:pt>
                <c:pt idx="34" formatCode="General">
                  <c:v>-0.39410325114111</c:v>
                </c:pt>
                <c:pt idx="35" formatCode="General">
                  <c:v>-0.51822190394279</c:v>
                </c:pt>
                <c:pt idx="36" formatCode="General">
                  <c:v>-0.71949149979973</c:v>
                </c:pt>
                <c:pt idx="37" formatCode="General">
                  <c:v>-1.053872380298</c:v>
                </c:pt>
                <c:pt idx="38" formatCode="General">
                  <c:v>-1.5933321948929</c:v>
                </c:pt>
                <c:pt idx="39" formatCode="General">
                  <c:v>-2.2897879693356</c:v>
                </c:pt>
                <c:pt idx="40" formatCode="General">
                  <c:v>-2.6389065919765</c:v>
                </c:pt>
                <c:pt idx="41" formatCode="General">
                  <c:v>-2.2280278320517</c:v>
                </c:pt>
                <c:pt idx="42" formatCode="General">
                  <c:v>-1.5831235715779</c:v>
                </c:pt>
                <c:pt idx="43" formatCode="General">
                  <c:v>-1.0982546289522</c:v>
                </c:pt>
                <c:pt idx="44" formatCode="General">
                  <c:v>-0.78777290113685</c:v>
                </c:pt>
                <c:pt idx="45" formatCode="General">
                  <c:v>-0.59061461490873</c:v>
                </c:pt>
                <c:pt idx="46" formatCode="General">
                  <c:v>-0.461246303173</c:v>
                </c:pt>
                <c:pt idx="47" formatCode="General">
                  <c:v>-0.37284827709249</c:v>
                </c:pt>
                <c:pt idx="48" formatCode="General">
                  <c:v>-0.3100720556552</c:v>
                </c:pt>
                <c:pt idx="49" formatCode="General">
                  <c:v>-0.26394372752468</c:v>
                </c:pt>
                <c:pt idx="50" formatCode="General">
                  <c:v>-0.22903203342793</c:v>
                </c:pt>
                <c:pt idx="51" formatCode="General">
                  <c:v>-0.20192856081054</c:v>
                </c:pt>
                <c:pt idx="52" formatCode="General">
                  <c:v>-0.18041997658542</c:v>
                </c:pt>
                <c:pt idx="53" formatCode="General">
                  <c:v>-0.1630236718342</c:v>
                </c:pt>
                <c:pt idx="54" formatCode="General">
                  <c:v>-0.14871850908279</c:v>
                </c:pt>
                <c:pt idx="55" formatCode="General">
                  <c:v>-0.13678352950141</c:v>
                </c:pt>
                <c:pt idx="56" formatCode="General">
                  <c:v>-0.12669833240934</c:v>
                </c:pt>
                <c:pt idx="57" formatCode="General">
                  <c:v>-0.11807979059057</c:v>
                </c:pt>
                <c:pt idx="58" formatCode="General">
                  <c:v>-0.1106408034684</c:v>
                </c:pt>
                <c:pt idx="59" formatCode="General">
                  <c:v>-0.10416277935627</c:v>
                </c:pt>
                <c:pt idx="60" formatCode="General">
                  <c:v>-0.098476883663365</c:v>
                </c:pt>
                <c:pt idx="61" formatCode="General">
                  <c:v>-0.093451011720666</c:v>
                </c:pt>
                <c:pt idx="62" formatCode="General">
                  <c:v>-0.088980578082042</c:v>
                </c:pt>
                <c:pt idx="63" formatCode="General">
                  <c:v>-0.084981898841979</c:v>
                </c:pt>
                <c:pt idx="64" formatCode="General">
                  <c:v>-0.081387366673107</c:v>
                </c:pt>
                <c:pt idx="65" formatCode="General">
                  <c:v>-0.078141885354285</c:v>
                </c:pt>
                <c:pt idx="66" formatCode="General">
                  <c:v>-0.075200202416186</c:v>
                </c:pt>
                <c:pt idx="67" formatCode="General">
                  <c:v>-0.07252489112975</c:v>
                </c:pt>
                <c:pt idx="68" formatCode="General">
                  <c:v>-0.07008480808029</c:v>
                </c:pt>
                <c:pt idx="69" formatCode="General">
                  <c:v>-0.067853903336714</c:v>
                </c:pt>
                <c:pt idx="70" formatCode="General">
                  <c:v>-0.065810295085994</c:v>
                </c:pt>
                <c:pt idx="71" formatCode="General">
                  <c:v>-0.063935544873355</c:v>
                </c:pt>
                <c:pt idx="72" formatCode="General">
                  <c:v>-0.062214086710313</c:v>
                </c:pt>
                <c:pt idx="73" formatCode="General">
                  <c:v>-0.060632775544426</c:v>
                </c:pt>
                <c:pt idx="74" formatCode="General">
                  <c:v>-0.059180529435507</c:v>
                </c:pt>
                <c:pt idx="75" formatCode="General">
                  <c:v>-0.057848046271013</c:v>
                </c:pt>
                <c:pt idx="76" formatCode="General">
                  <c:v>-0.056627580677649</c:v>
                </c:pt>
                <c:pt idx="77" formatCode="General">
                  <c:v>-0.055512770433168</c:v>
                </c:pt>
                <c:pt idx="78" formatCode="General">
                  <c:v>-0.054498504497137</c:v>
                </c:pt>
                <c:pt idx="79" formatCode="General">
                  <c:v>-0.05358082701002</c:v>
                </c:pt>
                <c:pt idx="80" formatCode="General">
                  <c:v>-0.052756873444165</c:v>
                </c:pt>
                <c:pt idx="81" formatCode="General">
                  <c:v>-0.05202483667075</c:v>
                </c:pt>
                <c:pt idx="82" formatCode="General">
                  <c:v>-0.051383962155117</c:v>
                </c:pt>
                <c:pt idx="83" formatCode="General">
                  <c:v>-0.050834572915595</c:v>
                </c:pt>
                <c:pt idx="84" formatCode="General">
                  <c:v>-0.050378126385585</c:v>
                </c:pt>
                <c:pt idx="85" formatCode="General">
                  <c:v>-0.050017307023932</c:v>
                </c:pt>
                <c:pt idx="86" formatCode="General">
                  <c:v>-0.049756160565074</c:v>
                </c:pt>
                <c:pt idx="87" formatCode="General">
                  <c:v>-0.049600278372494</c:v>
                </c:pt>
                <c:pt idx="88" formatCode="General">
                  <c:v>-0.049557043702792</c:v>
                </c:pt>
                <c:pt idx="89" formatCode="General">
                  <c:v>-0.049635956147442</c:v>
                </c:pt>
                <c:pt idx="90" formatCode="General">
                  <c:v>-0.049849056587583</c:v>
                </c:pt>
                <c:pt idx="91" formatCode="General">
                  <c:v>-0.050211483386996</c:v>
                </c:pt>
                <c:pt idx="92" formatCode="General">
                  <c:v>-0.050742202311803</c:v>
                </c:pt>
                <c:pt idx="93" formatCode="General">
                  <c:v>-0.051464969371677</c:v>
                </c:pt>
                <c:pt idx="94" formatCode="General">
                  <c:v>-0.052409609793791</c:v>
                </c:pt>
                <c:pt idx="95" formatCode="General">
                  <c:v>-0.053613731282347</c:v>
                </c:pt>
                <c:pt idx="96" formatCode="General">
                  <c:v>-0.055125041154134</c:v>
                </c:pt>
                <c:pt idx="97" formatCode="General">
                  <c:v>-0.057004513543206</c:v>
                </c:pt>
                <c:pt idx="98" formatCode="General">
                  <c:v>-0.059330768216575</c:v>
                </c:pt>
                <c:pt idx="99" formatCode="General">
                  <c:v>-0.062206197990792</c:v>
                </c:pt>
                <c:pt idx="100" formatCode="General">
                  <c:v>-0.065765650766078</c:v>
                </c:pt>
                <c:pt idx="101" formatCode="General">
                  <c:v>-0.070188886523631</c:v>
                </c:pt>
                <c:pt idx="102" formatCode="General">
                  <c:v>-0.075718666089639</c:v>
                </c:pt>
                <c:pt idx="103" formatCode="General">
                  <c:v>-0.082687290386999</c:v>
                </c:pt>
                <c:pt idx="104" formatCode="General">
                  <c:v>-0.091555797833761</c:v>
                </c:pt>
                <c:pt idx="105" formatCode="General">
                  <c:v>-0.10297180236606</c:v>
                </c:pt>
                <c:pt idx="106" formatCode="General">
                  <c:v>-0.11785340867236</c:v>
                </c:pt>
                <c:pt idx="107" formatCode="General">
                  <c:v>-0.13750465979075</c:v>
                </c:pt>
                <c:pt idx="108" formatCode="General">
                  <c:v>-0.16375160757552</c:v>
                </c:pt>
                <c:pt idx="109" formatCode="General">
                  <c:v>-0.19902319014513</c:v>
                </c:pt>
                <c:pt idx="110" formatCode="General">
                  <c:v>-0.24609555974787</c:v>
                </c:pt>
                <c:pt idx="111" formatCode="General">
                  <c:v>-0.30669991803046</c:v>
                </c:pt>
                <c:pt idx="112" formatCode="General">
                  <c:v>-0.37745310327411</c:v>
                </c:pt>
                <c:pt idx="113" formatCode="General">
                  <c:v>-0.44289940854813</c:v>
                </c:pt>
                <c:pt idx="114" formatCode="General">
                  <c:v>-0.47478425284926</c:v>
                </c:pt>
                <c:pt idx="115" formatCode="General">
                  <c:v>-0.45344006063793</c:v>
                </c:pt>
                <c:pt idx="116" formatCode="General">
                  <c:v>-0.39118782493979</c:v>
                </c:pt>
                <c:pt idx="117" formatCode="General">
                  <c:v>-0.31739034180701</c:v>
                </c:pt>
                <c:pt idx="118" formatCode="General">
                  <c:v>-0.2517625459009</c:v>
                </c:pt>
                <c:pt idx="119" formatCode="General">
                  <c:v>-0.20010403427715</c:v>
                </c:pt>
                <c:pt idx="120" formatCode="General">
                  <c:v>-0.16129572728506</c:v>
                </c:pt>
                <c:pt idx="121" formatCode="General">
                  <c:v>-0.13245348435895</c:v>
                </c:pt>
                <c:pt idx="122" formatCode="General">
                  <c:v>-0.11089241689165</c:v>
                </c:pt>
                <c:pt idx="123" formatCode="General">
                  <c:v>-0.094562952098366</c:v>
                </c:pt>
                <c:pt idx="124" formatCode="General">
                  <c:v>-0.082000325771278</c:v>
                </c:pt>
                <c:pt idx="125" formatCode="General">
                  <c:v>-0.072178309066206</c:v>
                </c:pt>
                <c:pt idx="126" formatCode="General">
                  <c:v>-0.06437814406779</c:v>
                </c:pt>
                <c:pt idx="127" formatCode="General">
                  <c:v>-0.058092111540715</c:v>
                </c:pt>
                <c:pt idx="128" formatCode="General">
                  <c:v>-0.05295707128366</c:v>
                </c:pt>
                <c:pt idx="129" formatCode="General">
                  <c:v>-0.048709635537131</c:v>
                </c:pt>
                <c:pt idx="130" formatCode="General">
                  <c:v>-0.045156019920551</c:v>
                </c:pt>
                <c:pt idx="131" formatCode="General">
                  <c:v>-0.042151644865646</c:v>
                </c:pt>
                <c:pt idx="132" formatCode="General">
                  <c:v>-0.039587192326331</c:v>
                </c:pt>
                <c:pt idx="133" formatCode="General">
                  <c:v>-0.037378958001359</c:v>
                </c:pt>
                <c:pt idx="134" formatCode="General">
                  <c:v>-0.035462088735802</c:v>
                </c:pt>
                <c:pt idx="135" formatCode="General">
                  <c:v>-0.033785780059771</c:v>
                </c:pt>
                <c:pt idx="136" formatCode="General">
                  <c:v>-0.032309821889953</c:v>
                </c:pt>
                <c:pt idx="137" formatCode="General">
                  <c:v>-0.031002083174757</c:v>
                </c:pt>
                <c:pt idx="138" formatCode="General">
                  <c:v>-0.029836658627704</c:v>
                </c:pt>
                <c:pt idx="139" formatCode="General">
                  <c:v>-0.02879248797824</c:v>
                </c:pt>
                <c:pt idx="140" formatCode="General">
                  <c:v>-0.027852316371306</c:v>
                </c:pt>
                <c:pt idx="141" formatCode="General">
                  <c:v>-0.02700190380639</c:v>
                </c:pt>
                <c:pt idx="142" formatCode="General">
                  <c:v>-0.026229418297306</c:v>
                </c:pt>
                <c:pt idx="143" formatCode="General">
                  <c:v>-0.02552496592433</c:v>
                </c:pt>
                <c:pt idx="144" formatCode="General">
                  <c:v>-0.024880223855616</c:v>
                </c:pt>
                <c:pt idx="145" formatCode="General">
                  <c:v>-0.024288151517669</c:v>
                </c:pt>
                <c:pt idx="146" formatCode="General">
                  <c:v>-0.023742761582731</c:v>
                </c:pt>
                <c:pt idx="147" formatCode="General">
                  <c:v>-0.023238937110436</c:v>
                </c:pt>
                <c:pt idx="148" formatCode="General">
                  <c:v>-0.022772284574206</c:v>
                </c:pt>
                <c:pt idx="149" formatCode="General">
                  <c:v>-0.02233901498991</c:v>
                </c:pt>
                <c:pt idx="150" formatCode="General">
                  <c:v>-0.021935847203681</c:v>
                </c:pt>
                <c:pt idx="151" formatCode="General">
                  <c:v>-0.021559928767036</c:v>
                </c:pt>
                <c:pt idx="152" formatCode="General">
                  <c:v>-0.021208770857394</c:v>
                </c:pt>
                <c:pt idx="153" formatCode="General">
                  <c:v>-0.02088019448209</c:v>
                </c:pt>
                <c:pt idx="154" formatCode="General">
                  <c:v>-0.020572285798338</c:v>
                </c:pt>
                <c:pt idx="155" formatCode="General">
                  <c:v>-0.020283358837897</c:v>
                </c:pt>
                <c:pt idx="156" formatCode="General">
                  <c:v>-0.020011924277809</c:v>
                </c:pt>
                <c:pt idx="157" formatCode="General">
                  <c:v>-0.019756663172278</c:v>
                </c:pt>
                <c:pt idx="158" formatCode="General">
                  <c:v>-0.019516404775334</c:v>
                </c:pt>
                <c:pt idx="159" formatCode="General">
                  <c:v>-0.019290107752305</c:v>
                </c:pt>
                <c:pt idx="160" formatCode="General">
                  <c:v>-0.019076844211293</c:v>
                </c:pt>
                <c:pt idx="161" formatCode="General">
                  <c:v>-0.018875786092058</c:v>
                </c:pt>
                <c:pt idx="162" formatCode="General">
                  <c:v>-0.018686193534064</c:v>
                </c:pt>
                <c:pt idx="163" formatCode="General">
                  <c:v>-0.018507404913856</c:v>
                </c:pt>
                <c:pt idx="164" formatCode="General">
                  <c:v>-0.018338828296357</c:v>
                </c:pt>
                <c:pt idx="165" formatCode="General">
                  <c:v>-0.018179934089752</c:v>
                </c:pt>
                <c:pt idx="166" formatCode="General">
                  <c:v>-0.018030248729539</c:v>
                </c:pt>
                <c:pt idx="167" formatCode="General">
                  <c:v>-0.017889349247382</c:v>
                </c:pt>
                <c:pt idx="168" formatCode="General">
                  <c:v>-0.017756858604719</c:v>
                </c:pt>
                <c:pt idx="169" formatCode="General">
                  <c:v>-0.017632441691784</c:v>
                </c:pt>
                <c:pt idx="170" formatCode="General">
                  <c:v>-0.017515801909211</c:v>
                </c:pt>
                <c:pt idx="171" formatCode="General">
                  <c:v>-0.017406678264252</c:v>
                </c:pt>
                <c:pt idx="172" formatCode="General">
                  <c:v>-0.017304842925295</c:v>
                </c:pt>
                <c:pt idx="173" formatCode="General">
                  <c:v>-0.017210099189171</c:v>
                </c:pt>
                <c:pt idx="174" formatCode="General">
                  <c:v>-0.01712227982461</c:v>
                </c:pt>
                <c:pt idx="175" formatCode="General">
                  <c:v>-0.017041245763283</c:v>
                </c:pt>
                <c:pt idx="176" formatCode="General">
                  <c:v>-0.01696688511724</c:v>
                </c:pt>
                <c:pt idx="177" formatCode="General">
                  <c:v>-0.01689911250815</c:v>
                </c:pt>
                <c:pt idx="178" formatCode="General">
                  <c:v>-0.01683786869992</c:v>
                </c:pt>
                <c:pt idx="179" formatCode="General">
                  <c:v>-0.016783120533073</c:v>
                </c:pt>
                <c:pt idx="180" formatCode="General">
                  <c:v>-0.016734861164721</c:v>
                </c:pt>
                <c:pt idx="181" formatCode="General">
                  <c:v>-0.01669311062528</c:v>
                </c:pt>
                <c:pt idx="182" formatCode="General">
                  <c:v>-0.016657916709521</c:v>
                </c:pt>
                <c:pt idx="183" formatCode="General">
                  <c:v>-0.016629356227415</c:v>
                </c:pt>
                <c:pt idx="184" formatCode="General">
                  <c:v>-0.016607536649214</c:v>
                </c:pt>
                <c:pt idx="185" formatCode="General">
                  <c:v>-0.01659259818874</c:v>
                </c:pt>
                <c:pt idx="186" formatCode="General">
                  <c:v>-0.016584716381021</c:v>
                </c:pt>
                <c:pt idx="187" formatCode="General">
                  <c:v>-0.016584105224358</c:v>
                </c:pt>
                <c:pt idx="188" formatCode="General">
                  <c:v>-0.016591020973609</c:v>
                </c:pt>
                <c:pt idx="189" formatCode="General">
                  <c:v>-0.016605766692208</c:v>
                </c:pt>
                <c:pt idx="190" formatCode="General">
                  <c:v>-0.01662869769531</c:v>
                </c:pt>
                <c:pt idx="191" formatCode="General">
                  <c:v>-0.016660228048048</c:v>
                </c:pt>
                <c:pt idx="192" formatCode="General">
                  <c:v>-0.016700838321123</c:v>
                </c:pt>
                <c:pt idx="193" formatCode="General">
                  <c:v>-0.01675108485468</c:v>
                </c:pt>
                <c:pt idx="194" formatCode="General">
                  <c:v>-0.016811610842789</c:v>
                </c:pt>
                <c:pt idx="195" formatCode="General">
                  <c:v>-0.016883159628404</c:v>
                </c:pt>
                <c:pt idx="196" formatCode="General">
                  <c:v>-0.016966590697318</c:v>
                </c:pt>
                <c:pt idx="197" formatCode="General">
                  <c:v>-0.017062898987586</c:v>
                </c:pt>
                <c:pt idx="198" formatCode="General">
                  <c:v>-0.017173238294452</c:v>
                </c:pt>
                <c:pt idx="199" formatCode="General">
                  <c:v>-0.017298949765027</c:v>
                </c:pt>
                <c:pt idx="200" formatCode="General">
                  <c:v>-0.017441596755861</c:v>
                </c:pt>
                <c:pt idx="201" formatCode="General">
                  <c:v>-0.017603007694728</c:v>
                </c:pt>
                <c:pt idx="202" formatCode="General">
                  <c:v>-0.017785329076261</c:v>
                </c:pt>
                <c:pt idx="203" formatCode="General">
                  <c:v>-0.017991091372469</c:v>
                </c:pt>
                <c:pt idx="204" formatCode="General">
                  <c:v>-0.018223291514868</c:v>
                </c:pt>
                <c:pt idx="205" formatCode="General">
                  <c:v>-0.018485496793567</c:v>
                </c:pt>
                <c:pt idx="206" formatCode="General">
                  <c:v>-0.018781976636961</c:v>
                </c:pt>
                <c:pt idx="207" formatCode="General">
                  <c:v>-0.019117870964327</c:v>
                </c:pt>
                <c:pt idx="208" formatCode="General">
                  <c:v>-0.019499406886403</c:v>
                </c:pt>
                <c:pt idx="209" formatCode="General">
                  <c:v>-0.019934179829267</c:v>
                </c:pt>
                <c:pt idx="210" formatCode="General">
                  <c:v>-0.020431521189251</c:v>
                </c:pt>
                <c:pt idx="211" formatCode="General">
                  <c:v>-0.021002983133645</c:v>
                </c:pt>
                <c:pt idx="212" formatCode="General">
                  <c:v>-0.021662983200287</c:v>
                </c:pt>
                <c:pt idx="213" formatCode="General">
                  <c:v>-0.022429668387936</c:v>
                </c:pt>
                <c:pt idx="214" formatCode="General">
                  <c:v>-0.023326082434385</c:v>
                </c:pt>
                <c:pt idx="215" formatCode="General">
                  <c:v>-0.024381753333742</c:v>
                </c:pt>
                <c:pt idx="216" formatCode="General">
                  <c:v>-0.025634863099561</c:v>
                </c:pt>
                <c:pt idx="217" formatCode="General">
                  <c:v>-0.027135218466356</c:v>
                </c:pt>
                <c:pt idx="218" formatCode="General">
                  <c:v>-0.02894830188107</c:v>
                </c:pt>
                <c:pt idx="219" formatCode="General">
                  <c:v>-0.03116071551416</c:v>
                </c:pt>
                <c:pt idx="220" formatCode="General">
                  <c:v>-0.03388724205005</c:v>
                </c:pt>
                <c:pt idx="221" formatCode="General">
                  <c:v>-0.037279275530245</c:v>
                </c:pt>
                <c:pt idx="222" formatCode="General">
                  <c:v>-0.041532863746865</c:v>
                </c:pt>
                <c:pt idx="223" formatCode="General">
                  <c:v>-0.046890488551961</c:v>
                </c:pt>
                <c:pt idx="224" formatCode="General">
                  <c:v>-0.053620727198621</c:v>
                </c:pt>
                <c:pt idx="225" formatCode="General">
                  <c:v>-0.061939120490649</c:v>
                </c:pt>
                <c:pt idx="226" formatCode="General">
                  <c:v>-0.071802529775824</c:v>
                </c:pt>
                <c:pt idx="227" formatCode="General">
                  <c:v>-0.082509073722162</c:v>
                </c:pt>
                <c:pt idx="228" formatCode="General">
                  <c:v>-0.092220216960766</c:v>
                </c:pt>
                <c:pt idx="229" formatCode="General">
                  <c:v>-0.098050303579052</c:v>
                </c:pt>
                <c:pt idx="230" formatCode="General">
                  <c:v>-0.097567875007855</c:v>
                </c:pt>
                <c:pt idx="231" formatCode="General">
                  <c:v>-0.090840708973315</c:v>
                </c:pt>
                <c:pt idx="232" formatCode="General">
                  <c:v>-0.080427374482973</c:v>
                </c:pt>
                <c:pt idx="233" formatCode="General">
                  <c:v>-0.069290016584654</c:v>
                </c:pt>
                <c:pt idx="234" formatCode="General">
                  <c:v>-0.059262932952848</c:v>
                </c:pt>
                <c:pt idx="235" formatCode="General">
                  <c:v>-0.050990436442688</c:v>
                </c:pt>
                <c:pt idx="236" formatCode="General">
                  <c:v>-0.044447662791164</c:v>
                </c:pt>
                <c:pt idx="237" formatCode="General">
                  <c:v>-0.039363687035099</c:v>
                </c:pt>
                <c:pt idx="238" formatCode="General">
                  <c:v>-0.035431829937323</c:v>
                </c:pt>
                <c:pt idx="239" formatCode="General">
                  <c:v>-0.032385750061812</c:v>
                </c:pt>
                <c:pt idx="240" formatCode="General">
                  <c:v>-0.030015394988553</c:v>
                </c:pt>
                <c:pt idx="241" formatCode="General">
                  <c:v>-0.028161652366047</c:v>
                </c:pt>
                <c:pt idx="242" formatCode="General">
                  <c:v>-0.026705864556451</c:v>
                </c:pt>
                <c:pt idx="243" formatCode="General">
                  <c:v>-0.025559846819078</c:v>
                </c:pt>
                <c:pt idx="244" formatCode="General">
                  <c:v>-0.024657877760636</c:v>
                </c:pt>
                <c:pt idx="245" formatCode="General">
                  <c:v>-0.023950686590685</c:v>
                </c:pt>
                <c:pt idx="246" formatCode="General">
                  <c:v>-0.023401065891803</c:v>
                </c:pt>
                <c:pt idx="247" formatCode="General">
                  <c:v>-0.022980704967832</c:v>
                </c:pt>
                <c:pt idx="248" formatCode="General">
                  <c:v>-0.02266790834586</c:v>
                </c:pt>
                <c:pt idx="249" formatCode="General">
                  <c:v>-0.022445947045442</c:v>
                </c:pt>
                <c:pt idx="250" formatCode="General">
                  <c:v>-0.02230186044754</c:v>
                </c:pt>
                <c:pt idx="251" formatCode="General">
                  <c:v>-0.022225579669143</c:v>
                </c:pt>
                <c:pt idx="252" formatCode="General">
                  <c:v>-0.022209281563075</c:v>
                </c:pt>
                <c:pt idx="253" formatCode="General">
                  <c:v>-0.022246909387895</c:v>
                </c:pt>
                <c:pt idx="254" formatCode="General">
                  <c:v>-0.022333814999124</c:v>
                </c:pt>
                <c:pt idx="255" formatCode="General">
                  <c:v>-0.022466490528174</c:v>
                </c:pt>
                <c:pt idx="256" formatCode="General">
                  <c:v>-0.022642366690518</c:v>
                </c:pt>
                <c:pt idx="257" formatCode="General">
                  <c:v>-0.022859661319773</c:v>
                </c:pt>
                <c:pt idx="258" formatCode="General">
                  <c:v>-0.023117266298914</c:v>
                </c:pt>
                <c:pt idx="259" formatCode="General">
                  <c:v>-0.023414664337817</c:v>
                </c:pt>
                <c:pt idx="260" formatCode="General">
                  <c:v>-0.023751869418193</c:v>
                </c:pt>
                <c:pt idx="261" formatCode="General">
                  <c:v>-0.024129386471308</c:v>
                </c:pt>
                <c:pt idx="262" formatCode="General">
                  <c:v>-0.024548187161781</c:v>
                </c:pt>
                <c:pt idx="263" formatCode="General">
                  <c:v>-0.025009699651633</c:v>
                </c:pt>
                <c:pt idx="264" formatCode="General">
                  <c:v>-0.025515811019595</c:v>
                </c:pt>
                <c:pt idx="265" formatCode="General">
                  <c:v>-0.026068881669051</c:v>
                </c:pt>
                <c:pt idx="266" formatCode="General">
                  <c:v>-0.026671771643927</c:v>
                </c:pt>
                <c:pt idx="267" formatCode="General">
                  <c:v>-0.027327879314563</c:v>
                </c:pt>
                <c:pt idx="268" formatCode="General">
                  <c:v>-0.02804119344836</c:v>
                </c:pt>
                <c:pt idx="269" formatCode="General">
                  <c:v>-0.028816360268675</c:v>
                </c:pt>
                <c:pt idx="270" formatCode="General">
                  <c:v>-0.029658767778057</c:v>
                </c:pt>
                <c:pt idx="271" formatCode="General">
                  <c:v>-0.030574650419334</c:v>
                </c:pt>
                <c:pt idx="272" formatCode="General">
                  <c:v>-0.031571218126743</c:v>
                </c:pt>
                <c:pt idx="273" formatCode="General">
                  <c:v>-0.032656815051265</c:v>
                </c:pt>
                <c:pt idx="274" formatCode="General">
                  <c:v>-0.033841114820633</c:v>
                </c:pt>
                <c:pt idx="275" formatCode="General">
                  <c:v>-0.035135361239406</c:v>
                </c:pt>
                <c:pt idx="276" formatCode="General">
                  <c:v>-0.036552666016987</c:v>
                </c:pt>
                <c:pt idx="277" formatCode="General">
                  <c:v>-0.038108378661169</c:v>
                </c:pt>
                <c:pt idx="278" formatCode="General">
                  <c:v>-0.039820548407587</c:v>
                </c:pt>
                <c:pt idx="279" formatCode="General">
                  <c:v>-0.041710504413427</c:v>
                </c:pt>
                <c:pt idx="280" formatCode="General">
                  <c:v>-0.043803589032959</c:v>
                </c:pt>
                <c:pt idx="281" formatCode="General">
                  <c:v>-0.046130090661085</c:v>
                </c:pt>
                <c:pt idx="282" formatCode="General">
                  <c:v>-0.048726438549534</c:v>
                </c:pt>
                <c:pt idx="283" formatCode="General">
                  <c:v>-0.051636743773316</c:v>
                </c:pt>
                <c:pt idx="284" formatCode="General">
                  <c:v>-0.054914800315963</c:v>
                </c:pt>
                <c:pt idx="285" formatCode="General">
                  <c:v>-0.058626700865739</c:v>
                </c:pt>
                <c:pt idx="286" formatCode="General">
                  <c:v>-0.062854276803187</c:v>
                </c:pt>
                <c:pt idx="287" formatCode="General">
                  <c:v>-0.067699644609167</c:v>
                </c:pt>
                <c:pt idx="288" formatCode="General">
                  <c:v>-0.073291233795211</c:v>
                </c:pt>
                <c:pt idx="289" formatCode="General">
                  <c:v>-0.079791781348317</c:v>
                </c:pt>
                <c:pt idx="290" formatCode="General">
                  <c:v>-0.087408886340561</c:v>
                </c:pt>
                <c:pt idx="291" formatCode="General">
                  <c:v>-0.09640877009069</c:v>
                </c:pt>
                <c:pt idx="292" formatCode="General">
                  <c:v>-0.1071337410479</c:v>
                </c:pt>
                <c:pt idx="293" formatCode="General">
                  <c:v>-0.12002319772367</c:v>
                </c:pt>
                <c:pt idx="294" formatCode="General">
                  <c:v>-0.13563615132529</c:v>
                </c:pt>
                <c:pt idx="295" formatCode="General">
                  <c:v>-0.1546690137858</c:v>
                </c:pt>
                <c:pt idx="296" formatCode="General">
                  <c:v>-0.17795421598268</c:v>
                </c:pt>
                <c:pt idx="297" formatCode="General">
                  <c:v>-0.20641325229533</c:v>
                </c:pt>
                <c:pt idx="298" formatCode="General">
                  <c:v>-0.24093223837035</c:v>
                </c:pt>
                <c:pt idx="299" formatCode="General">
                  <c:v>-0.28217078762604</c:v>
                </c:pt>
                <c:pt idx="300" formatCode="General">
                  <c:v>-0.33050423922785</c:v>
                </c:pt>
                <c:pt idx="301" formatCode="General">
                  <c:v>-0.38673550302768</c:v>
                </c:pt>
                <c:pt idx="302" formatCode="General">
                  <c:v>-0.45476152662655</c:v>
                </c:pt>
                <c:pt idx="303" formatCode="General">
                  <c:v>-0.54777265567404</c:v>
                </c:pt>
                <c:pt idx="304" formatCode="General">
                  <c:v>-0.701199147582</c:v>
                </c:pt>
                <c:pt idx="305" formatCode="General">
                  <c:v>-1.0009854298861</c:v>
                </c:pt>
                <c:pt idx="306" formatCode="General">
                  <c:v>-1.575557192637</c:v>
                </c:pt>
                <c:pt idx="307" formatCode="General">
                  <c:v>-1.8272612135656</c:v>
                </c:pt>
                <c:pt idx="308" formatCode="General">
                  <c:v>-0.99862198389522</c:v>
                </c:pt>
                <c:pt idx="309" formatCode="General">
                  <c:v>-0.47687545342257</c:v>
                </c:pt>
                <c:pt idx="310" formatCode="General">
                  <c:v>-0.28599023089961</c:v>
                </c:pt>
                <c:pt idx="311" formatCode="General">
                  <c:v>-0.2296336677893</c:v>
                </c:pt>
                <c:pt idx="312" formatCode="General">
                  <c:v>-0.12341577346077</c:v>
                </c:pt>
                <c:pt idx="313" formatCode="General">
                  <c:v>-0.11465122982828</c:v>
                </c:pt>
                <c:pt idx="314" formatCode="General">
                  <c:v>-0.11317548784337</c:v>
                </c:pt>
                <c:pt idx="315" formatCode="General">
                  <c:v>-0.11732492819149</c:v>
                </c:pt>
                <c:pt idx="316" formatCode="General">
                  <c:v>-0.12618192277073</c:v>
                </c:pt>
                <c:pt idx="317" formatCode="General">
                  <c:v>-0.13947890466446</c:v>
                </c:pt>
                <c:pt idx="318" formatCode="General">
                  <c:v>-0.1574635697962</c:v>
                </c:pt>
                <c:pt idx="319" formatCode="General">
                  <c:v>-0.18083433085544</c:v>
                </c:pt>
                <c:pt idx="320" formatCode="General">
                  <c:v>-0.21076308338299</c:v>
                </c:pt>
                <c:pt idx="321" formatCode="General">
                  <c:v>-0.24899670021379</c:v>
                </c:pt>
                <c:pt idx="322" formatCode="General">
                  <c:v>-0.29804029310914</c:v>
                </c:pt>
                <c:pt idx="323" formatCode="General">
                  <c:v>-0.36143403105855</c:v>
                </c:pt>
                <c:pt idx="324" formatCode="General">
                  <c:v>-0.44412834755987</c:v>
                </c:pt>
                <c:pt idx="325" formatCode="General">
                  <c:v>-0.55290956463676</c:v>
                </c:pt>
                <c:pt idx="326" formatCode="General">
                  <c:v>-0.69664466751544</c:v>
                </c:pt>
                <c:pt idx="327" formatCode="General">
                  <c:v>-0.88559672296812</c:v>
                </c:pt>
                <c:pt idx="328" formatCode="General">
                  <c:v>-1.1278655948092</c:v>
                </c:pt>
                <c:pt idx="329" formatCode="General">
                  <c:v>-1.4192258513076</c:v>
                </c:pt>
                <c:pt idx="330" formatCode="General">
                  <c:v>-1.7238759667262</c:v>
                </c:pt>
                <c:pt idx="331" formatCode="General">
                  <c:v>-1.9597196385677</c:v>
                </c:pt>
                <c:pt idx="332" formatCode="General">
                  <c:v>-2.0306045128666</c:v>
                </c:pt>
                <c:pt idx="333" formatCode="General">
                  <c:v>-1.9098686265912</c:v>
                </c:pt>
                <c:pt idx="334" formatCode="General">
                  <c:v>-1.6664512970968</c:v>
                </c:pt>
                <c:pt idx="335" formatCode="General">
                  <c:v>-1.3928423580006</c:v>
                </c:pt>
                <c:pt idx="336" formatCode="General">
                  <c:v>-1.1454491782044</c:v>
                </c:pt>
                <c:pt idx="337" formatCode="General">
                  <c:v>-0.94286746302932</c:v>
                </c:pt>
                <c:pt idx="338" formatCode="General">
                  <c:v>-0.78418845268791</c:v>
                </c:pt>
                <c:pt idx="339" formatCode="General">
                  <c:v>-0.66216485551868</c:v>
                </c:pt>
                <c:pt idx="340" formatCode="General">
                  <c:v>-0.56903041972635</c:v>
                </c:pt>
                <c:pt idx="341" formatCode="General">
                  <c:v>-0.49835053124176</c:v>
                </c:pt>
                <c:pt idx="342" formatCode="General">
                  <c:v>-0.44530969455243</c:v>
                </c:pt>
                <c:pt idx="343" formatCode="General">
                  <c:v>-0.40652547417703</c:v>
                </c:pt>
                <c:pt idx="344" formatCode="General">
                  <c:v>-0.37979375287094</c:v>
                </c:pt>
                <c:pt idx="345" formatCode="General">
                  <c:v>-0.3638929389899</c:v>
                </c:pt>
                <c:pt idx="346" formatCode="General">
                  <c:v>-0.35847695177362</c:v>
                </c:pt>
                <c:pt idx="347" formatCode="General">
                  <c:v>-0.36405404454873</c:v>
                </c:pt>
                <c:pt idx="348" formatCode="General">
                  <c:v>-0.38202680383722</c:v>
                </c:pt>
                <c:pt idx="349" formatCode="General">
                  <c:v>-0.41471697763256</c:v>
                </c:pt>
                <c:pt idx="350" formatCode="General">
                  <c:v>-0.46515312726287</c:v>
                </c:pt>
                <c:pt idx="351" formatCode="General">
                  <c:v>-0.53605444190913</c:v>
                </c:pt>
                <c:pt idx="352" formatCode="General">
                  <c:v>-0.62688661126712</c:v>
                </c:pt>
                <c:pt idx="353" formatCode="General">
                  <c:v>-0.72794415996798</c:v>
                </c:pt>
                <c:pt idx="354" formatCode="General">
                  <c:v>-0.81431938729795</c:v>
                </c:pt>
                <c:pt idx="355" formatCode="General">
                  <c:v>-0.85170715699156</c:v>
                </c:pt>
                <c:pt idx="356" formatCode="General">
                  <c:v>-0.82148587815968</c:v>
                </c:pt>
                <c:pt idx="357" formatCode="General">
                  <c:v>-0.73838434867058</c:v>
                </c:pt>
                <c:pt idx="358" formatCode="General">
                  <c:v>-0.63439050655088</c:v>
                </c:pt>
                <c:pt idx="359" formatCode="General">
                  <c:v>-0.53422144523513</c:v>
                </c:pt>
                <c:pt idx="360" formatCode="General">
                  <c:v>-0.44863548222983</c:v>
                </c:pt>
                <c:pt idx="361" formatCode="General">
                  <c:v>-0.37932784737327</c:v>
                </c:pt>
                <c:pt idx="362" formatCode="General">
                  <c:v>-0.32429949877943</c:v>
                </c:pt>
                <c:pt idx="363" formatCode="General">
                  <c:v>-0.28071419261202</c:v>
                </c:pt>
                <c:pt idx="364" formatCode="General">
                  <c:v>-0.24597958101733</c:v>
                </c:pt>
                <c:pt idx="365" formatCode="General">
                  <c:v>-0.21801799322147</c:v>
                </c:pt>
                <c:pt idx="366" formatCode="General">
                  <c:v>-0.19524687400012</c:v>
                </c:pt>
                <c:pt idx="367" formatCode="General">
                  <c:v>-0.17648310054441</c:v>
                </c:pt>
                <c:pt idx="368" formatCode="General">
                  <c:v>-0.16084536391104</c:v>
                </c:pt>
                <c:pt idx="369" formatCode="General">
                  <c:v>-0.14767464933709</c:v>
                </c:pt>
                <c:pt idx="370" formatCode="General">
                  <c:v>-0.13647445074364</c:v>
                </c:pt>
                <c:pt idx="371" formatCode="General">
                  <c:v>-0.12686726954065</c:v>
                </c:pt>
                <c:pt idx="372" formatCode="General">
                  <c:v>-0.11856334563554</c:v>
                </c:pt>
                <c:pt idx="373" formatCode="General">
                  <c:v>-0.11133823127984</c:v>
                </c:pt>
                <c:pt idx="374" formatCode="General">
                  <c:v>-0.10501666551869</c:v>
                </c:pt>
                <c:pt idx="375" formatCode="General">
                  <c:v>-0.099460928147742</c:v>
                </c:pt>
                <c:pt idx="376" formatCode="General">
                  <c:v>-0.094562395648038</c:v>
                </c:pt>
                <c:pt idx="377" formatCode="General">
                  <c:v>-0.090235411909698</c:v>
                </c:pt>
                <c:pt idx="378" formatCode="General">
                  <c:v>-0.086412861645314</c:v>
                </c:pt>
                <c:pt idx="379" formatCode="General">
                  <c:v>-0.083043027933729</c:v>
                </c:pt>
                <c:pt idx="380" formatCode="General">
                  <c:v>-0.080087452357984</c:v>
                </c:pt>
                <c:pt idx="381" formatCode="General">
                  <c:v>-0.07751961388036</c:v>
                </c:pt>
                <c:pt idx="382" formatCode="General">
                  <c:v>-0.075324310578812</c:v>
                </c:pt>
                <c:pt idx="383" formatCode="General">
                  <c:v>-0.07349766815369</c:v>
                </c:pt>
                <c:pt idx="384" formatCode="General">
                  <c:v>-0.072047700231603</c:v>
                </c:pt>
                <c:pt idx="385" formatCode="General">
                  <c:v>-0.070995276156656</c:v>
                </c:pt>
                <c:pt idx="386" formatCode="General">
                  <c:v>-0.070375140318885</c:v>
                </c:pt>
                <c:pt idx="387" formatCode="General">
                  <c:v>-0.070236129340981</c:v>
                </c:pt>
                <c:pt idx="388" formatCode="General">
                  <c:v>-0.070638697004462</c:v>
                </c:pt>
                <c:pt idx="389" formatCode="General">
                  <c:v>-0.071645941782219</c:v>
                </c:pt>
                <c:pt idx="390" formatCode="General">
                  <c:v>-0.073301435490418</c:v>
                </c:pt>
                <c:pt idx="391" formatCode="General">
                  <c:v>-0.075584677189749</c:v>
                </c:pt>
                <c:pt idx="392" formatCode="General">
                  <c:v>-0.078338885593045</c:v>
                </c:pt>
                <c:pt idx="393" formatCode="General">
                  <c:v>-0.081189206936812</c:v>
                </c:pt>
                <c:pt idx="394" formatCode="General">
                  <c:v>-0.083520569473016</c:v>
                </c:pt>
                <c:pt idx="395" formatCode="General">
                  <c:v>-0.084619973463303</c:v>
                </c:pt>
                <c:pt idx="396" formatCode="General">
                  <c:v>-0.083992561734805</c:v>
                </c:pt>
                <c:pt idx="397" formatCode="General">
                  <c:v>-0.081635682127968</c:v>
                </c:pt>
                <c:pt idx="398" formatCode="General">
                  <c:v>-0.078012105868894</c:v>
                </c:pt>
                <c:pt idx="399" formatCode="General">
                  <c:v>-0.073763061878564</c:v>
                </c:pt>
                <c:pt idx="400" formatCode="General">
                  <c:v>-0.069432033990037</c:v>
                </c:pt>
                <c:pt idx="401" formatCode="General">
                  <c:v>-0.065356460593055</c:v>
                </c:pt>
                <c:pt idx="402" formatCode="General">
                  <c:v>-0.061690798504636</c:v>
                </c:pt>
                <c:pt idx="403" formatCode="General">
                  <c:v>-0.058472011959275</c:v>
                </c:pt>
                <c:pt idx="404" formatCode="General">
                  <c:v>-0.055676534775647</c:v>
                </c:pt>
                <c:pt idx="405" formatCode="General">
                  <c:v>-0.053256369396446</c:v>
                </c:pt>
                <c:pt idx="406" formatCode="General">
                  <c:v>-0.051158206784069</c:v>
                </c:pt>
                <c:pt idx="407" formatCode="General">
                  <c:v>-0.049332111977342</c:v>
                </c:pt>
                <c:pt idx="408" formatCode="General">
                  <c:v>-0.047734673588183</c:v>
                </c:pt>
                <c:pt idx="409" formatCode="General">
                  <c:v>-0.046329522732762</c:v>
                </c:pt>
                <c:pt idx="410" formatCode="General">
                  <c:v>-0.045086752025193</c:v>
                </c:pt>
                <c:pt idx="411" formatCode="General">
                  <c:v>-0.043981976737814</c:v>
                </c:pt>
                <c:pt idx="412" formatCode="General">
                  <c:v>-0.042995368906856</c:v>
                </c:pt>
                <c:pt idx="413" formatCode="General">
                  <c:v>-0.042110793819764</c:v>
                </c:pt>
                <c:pt idx="414" formatCode="General">
                  <c:v>-0.041315085413207</c:v>
                </c:pt>
                <c:pt idx="415" formatCode="General">
                  <c:v>-0.040597457554578</c:v>
                </c:pt>
                <c:pt idx="416" formatCode="General">
                  <c:v>-0.039949033741857</c:v>
                </c:pt>
                <c:pt idx="417" formatCode="General">
                  <c:v>-0.039362474530409</c:v>
                </c:pt>
                <c:pt idx="418" formatCode="General">
                  <c:v>-0.038831683350063</c:v>
                </c:pt>
                <c:pt idx="419" formatCode="General">
                  <c:v>-0.038351574262233</c:v>
                </c:pt>
                <c:pt idx="420" formatCode="General">
                  <c:v>-0.037917888290536</c:v>
                </c:pt>
                <c:pt idx="421" formatCode="General">
                  <c:v>-0.037527047734267</c:v>
                </c:pt>
                <c:pt idx="422" formatCode="General">
                  <c:v>-0.037176040183859</c:v>
                </c:pt>
                <c:pt idx="423" formatCode="General">
                  <c:v>-0.036862325812234</c:v>
                </c:pt>
                <c:pt idx="424" formatCode="General">
                  <c:v>-0.03658376296315</c:v>
                </c:pt>
                <c:pt idx="425" formatCode="General">
                  <c:v>-0.036338548189501</c:v>
                </c:pt>
                <c:pt idx="426" formatCode="General">
                  <c:v>-0.036125167752384</c:v>
                </c:pt>
                <c:pt idx="427" formatCode="General">
                  <c:v>-0.035942358272011</c:v>
                </c:pt>
                <c:pt idx="428" formatCode="General">
                  <c:v>-0.035789074717496</c:v>
                </c:pt>
                <c:pt idx="429" formatCode="General">
                  <c:v>-0.035664464329506</c:v>
                </c:pt>
                <c:pt idx="430" formatCode="General">
                  <c:v>-0.035567845370968</c:v>
                </c:pt>
                <c:pt idx="431" formatCode="General">
                  <c:v>-0.035498689831513</c:v>
                </c:pt>
                <c:pt idx="432" formatCode="General">
                  <c:v>-0.035456609400999</c:v>
                </c:pt>
                <c:pt idx="433" formatCode="General">
                  <c:v>-0.035441344171693</c:v>
                </c:pt>
                <c:pt idx="434" formatCode="General">
                  <c:v>-0.035452753637445</c:v>
                </c:pt>
                <c:pt idx="435" formatCode="General">
                  <c:v>-0.035490809649833</c:v>
                </c:pt>
                <c:pt idx="436" formatCode="General">
                  <c:v>-0.035555591065094</c:v>
                </c:pt>
                <c:pt idx="437" formatCode="General">
                  <c:v>-0.035647279869493</c:v>
                </c:pt>
                <c:pt idx="438" formatCode="General">
                  <c:v>-0.035766158619212</c:v>
                </c:pt>
                <c:pt idx="439" formatCode="General">
                  <c:v>-0.035912609072929</c:v>
                </c:pt>
                <c:pt idx="440" formatCode="General">
                  <c:v>-0.036087111918088</c:v>
                </c:pt>
                <c:pt idx="441" formatCode="General">
                  <c:v>-0.036290247532658</c:v>
                </c:pt>
                <c:pt idx="442" formatCode="General">
                  <c:v>-0.036522697734309</c:v>
                </c:pt>
                <c:pt idx="443" formatCode="General">
                  <c:v>-0.036785248499328</c:v>
                </c:pt>
                <c:pt idx="444" formatCode="General">
                  <c:v>-0.037078793649475</c:v>
                </c:pt>
                <c:pt idx="445" formatCode="General">
                  <c:v>-0.03740433952223</c:v>
                </c:pt>
                <c:pt idx="446" formatCode="General">
                  <c:v>-0.037763010658926</c:v>
                </c:pt>
                <c:pt idx="447" formatCode="General">
                  <c:v>-0.038156056560954</c:v>
                </c:pt>
                <c:pt idx="448" formatCode="General">
                  <c:v>-0.038584859584998</c:v>
                </c:pt>
                <c:pt idx="449" formatCode="General">
                  <c:v>-0.039050944061704</c:v>
                </c:pt>
                <c:pt idx="450" formatCode="General">
                  <c:v>-0.039555986747608</c:v>
                </c:pt>
                <c:pt idx="451" formatCode="General">
                  <c:v>-0.040101828739831</c:v>
                </c:pt>
                <c:pt idx="452" formatCode="General">
                  <c:v>-0.040690489007839</c:v>
                </c:pt>
                <c:pt idx="453" formatCode="General">
                  <c:v>-0.041324179721677</c:v>
                </c:pt>
                <c:pt idx="454" formatCode="General">
                  <c:v>-0.042005323593668</c:v>
                </c:pt>
                <c:pt idx="455" formatCode="General">
                  <c:v>-0.042736573483955</c:v>
                </c:pt>
                <c:pt idx="456" formatCode="General">
                  <c:v>-0.043520834552223</c:v>
                </c:pt>
                <c:pt idx="457" formatCode="General">
                  <c:v>-0.044361289313027</c:v>
                </c:pt>
                <c:pt idx="458" formatCode="General">
                  <c:v>-0.045261425974356</c:v>
                </c:pt>
                <c:pt idx="459" formatCode="General">
                  <c:v>-0.046225070535132</c:v>
                </c:pt>
                <c:pt idx="460" formatCode="General">
                  <c:v>-0.047256423179739</c:v>
                </c:pt>
                <c:pt idx="461" formatCode="General">
                  <c:v>-0.048360099606903</c:v>
                </c:pt>
                <c:pt idx="462" formatCode="General">
                  <c:v>-0.049541178030459</c:v>
                </c:pt>
                <c:pt idx="463" formatCode="General">
                  <c:v>-0.050805252729901</c:v>
                </c:pt>
                <c:pt idx="464" formatCode="General">
                  <c:v>-0.052158495162368</c:v>
                </c:pt>
                <c:pt idx="465" formatCode="General">
                  <c:v>-0.053607723830875</c:v>
                </c:pt>
                <c:pt idx="466" formatCode="General">
                  <c:v>-0.055160484305075</c:v>
                </c:pt>
                <c:pt idx="467" formatCode="General">
                  <c:v>-0.056825140990648</c:v>
                </c:pt>
                <c:pt idx="468" formatCode="General">
                  <c:v>-0.058610982537804</c:v>
                </c:pt>
                <c:pt idx="469" formatCode="General">
                  <c:v>-0.060528342964763</c:v>
                </c:pt>
                <c:pt idx="470" formatCode="General">
                  <c:v>-0.06258874086188</c:v>
                </c:pt>
                <c:pt idx="471" formatCode="General">
                  <c:v>-0.064805039141302</c:v>
                </c:pt>
                <c:pt idx="472" formatCode="General">
                  <c:v>-0.067191627745542</c:v>
                </c:pt>
                <c:pt idx="473" formatCode="General">
                  <c:v>-0.069764631195017</c:v>
                </c:pt>
                <c:pt idx="474" formatCode="General">
                  <c:v>-0.072542141410588</c:v>
                </c:pt>
                <c:pt idx="475" formatCode="General">
                  <c:v>-0.075544472947677</c:v>
                </c:pt>
                <c:pt idx="476" formatCode="General">
                  <c:v>-0.078794430794511</c:v>
                </c:pt>
                <c:pt idx="477" formatCode="General">
                  <c:v>-0.082317566517345</c:v>
                </c:pt>
                <c:pt idx="478" formatCode="General">
                  <c:v>-0.086142368828458</c:v>
                </c:pt>
                <c:pt idx="479" formatCode="General">
                  <c:v>-0.090300272712533</c:v>
                </c:pt>
                <c:pt idx="480" formatCode="General">
                  <c:v>-0.094825237967152</c:v>
                </c:pt>
                <c:pt idx="481" formatCode="General">
                  <c:v>-0.09975235004433</c:v>
                </c:pt>
                <c:pt idx="482" formatCode="General">
                  <c:v>-0.10511419368561</c:v>
                </c:pt>
                <c:pt idx="483" formatCode="General">
                  <c:v>-0.11093197719443</c:v>
                </c:pt>
                <c:pt idx="484" formatCode="General">
                  <c:v>-0.11719351121224</c:v>
                </c:pt>
                <c:pt idx="485" formatCode="General">
                  <c:v>-0.1237951719326</c:v>
                </c:pt>
                <c:pt idx="486" formatCode="General">
                  <c:v>-0.1303718277228</c:v>
                </c:pt>
                <c:pt idx="487" formatCode="General">
                  <c:v>-0.13570941044767</c:v>
                </c:pt>
                <c:pt idx="488" formatCode="General">
                  <c:v>-0.13513287276696</c:v>
                </c:pt>
                <c:pt idx="489" formatCode="General">
                  <c:v>-0.10335085936173</c:v>
                </c:pt>
                <c:pt idx="490" formatCode="0.00E+00">
                  <c:v>-9.6432746655329e-16</c:v>
                </c:pt>
                <c:pt idx="491" formatCode="General">
                  <c:v>-0.048648869380706</c:v>
                </c:pt>
                <c:pt idx="492" formatCode="General">
                  <c:v>-0.17129095684155</c:v>
                </c:pt>
                <c:pt idx="493" formatCode="General">
                  <c:v>-0.21957414741436</c:v>
                </c:pt>
                <c:pt idx="494" formatCode="General">
                  <c:v>-0.25760130643429</c:v>
                </c:pt>
                <c:pt idx="495" formatCode="General">
                  <c:v>-0.29797710179555</c:v>
                </c:pt>
                <c:pt idx="496" formatCode="General">
                  <c:v>-0.34632773135504</c:v>
                </c:pt>
                <c:pt idx="497" formatCode="General">
                  <c:v>-0.40798638664039</c:v>
                </c:pt>
                <c:pt idx="498" formatCode="General">
                  <c:v>-0.49021352003928</c:v>
                </c:pt>
                <c:pt idx="499" formatCode="General">
                  <c:v>-0.60399171716137</c:v>
                </c:pt>
                <c:pt idx="500" formatCode="General">
                  <c:v>-0.7655688468114</c:v>
                </c:pt>
                <c:pt idx="501" formatCode="General">
                  <c:v>-0.99419253646297</c:v>
                </c:pt>
                <c:pt idx="502" formatCode="General">
                  <c:v>-1.2909635791737</c:v>
                </c:pt>
                <c:pt idx="503" formatCode="General">
                  <c:v>-1.5719758690165</c:v>
                </c:pt>
                <c:pt idx="504" formatCode="General">
                  <c:v>-1.6355498195869</c:v>
                </c:pt>
                <c:pt idx="505" formatCode="General">
                  <c:v>-1.4107556814146</c:v>
                </c:pt>
                <c:pt idx="506" formatCode="General">
                  <c:v>-1.0907389139016</c:v>
                </c:pt>
                <c:pt idx="507" formatCode="General">
                  <c:v>-0.8292006963079</c:v>
                </c:pt>
                <c:pt idx="508" formatCode="General">
                  <c:v>-0.64974610784715</c:v>
                </c:pt>
                <c:pt idx="509" formatCode="General">
                  <c:v>-0.53136371498607</c:v>
                </c:pt>
                <c:pt idx="510" formatCode="General">
                  <c:v>-0.4524916679208</c:v>
                </c:pt>
                <c:pt idx="511" formatCode="General">
                  <c:v>-0.39882140766773</c:v>
                </c:pt>
                <c:pt idx="512" formatCode="General">
                  <c:v>-0.36201378082644</c:v>
                </c:pt>
                <c:pt idx="513" formatCode="General">
                  <c:v>-0.33772959165439</c:v>
                </c:pt>
                <c:pt idx="514" formatCode="General">
                  <c:v>-0.32438611737604</c:v>
                </c:pt>
                <c:pt idx="515" formatCode="General">
                  <c:v>-0.32264321846086</c:v>
                </c:pt>
                <c:pt idx="516" formatCode="General">
                  <c:v>-0.33553563543825</c:v>
                </c:pt>
                <c:pt idx="517" formatCode="General">
                  <c:v>-0.36928265759544</c:v>
                </c:pt>
                <c:pt idx="518" formatCode="General">
                  <c:v>-0.43470412457838</c:v>
                </c:pt>
                <c:pt idx="519" formatCode="General">
                  <c:v>-0.54765506897132</c:v>
                </c:pt>
                <c:pt idx="520" formatCode="General">
                  <c:v>-0.71951743162204</c:v>
                </c:pt>
                <c:pt idx="521" formatCode="General">
                  <c:v>-0.9133360942621</c:v>
                </c:pt>
                <c:pt idx="522" formatCode="General">
                  <c:v>-0.99342478260453</c:v>
                </c:pt>
                <c:pt idx="523" formatCode="General">
                  <c:v>-0.8730261763161</c:v>
                </c:pt>
                <c:pt idx="524" formatCode="General">
                  <c:v>-0.665864593059</c:v>
                </c:pt>
                <c:pt idx="525" formatCode="General">
                  <c:v>-0.48637495082562</c:v>
                </c:pt>
                <c:pt idx="526" formatCode="General">
                  <c:v>-0.35851832154071</c:v>
                </c:pt>
                <c:pt idx="527" formatCode="General">
                  <c:v>-0.27148439650104</c:v>
                </c:pt>
                <c:pt idx="528" formatCode="General">
                  <c:v>-0.21222965758737</c:v>
                </c:pt>
                <c:pt idx="529" formatCode="General">
                  <c:v>-0.17179540131068</c:v>
                </c:pt>
                <c:pt idx="530" formatCode="General">
                  <c:v>-0.14477205256572</c:v>
                </c:pt>
                <c:pt idx="531" formatCode="General">
                  <c:v>-0.12802230968983</c:v>
                </c:pt>
                <c:pt idx="532" formatCode="General">
                  <c:v>-0.11967224503876</c:v>
                </c:pt>
                <c:pt idx="533" formatCode="General">
                  <c:v>-0.11832444171939</c:v>
                </c:pt>
                <c:pt idx="534" formatCode="General">
                  <c:v>-0.12239387508791</c:v>
                </c:pt>
                <c:pt idx="535" formatCode="General">
                  <c:v>-0.12966342616037</c:v>
                </c:pt>
                <c:pt idx="536" formatCode="General">
                  <c:v>-0.13733991292317</c:v>
                </c:pt>
                <c:pt idx="537" formatCode="General">
                  <c:v>-0.14273538715466</c:v>
                </c:pt>
                <c:pt idx="538" formatCode="General">
                  <c:v>-0.14415179407665</c:v>
                </c:pt>
                <c:pt idx="539" formatCode="General">
                  <c:v>-0.14126912637683</c:v>
                </c:pt>
                <c:pt idx="540" formatCode="General">
                  <c:v>-0.13482215914044</c:v>
                </c:pt>
                <c:pt idx="541" formatCode="General">
                  <c:v>-0.12597255242177</c:v>
                </c:pt>
                <c:pt idx="542" formatCode="General">
                  <c:v>-0.11583464585433</c:v>
                </c:pt>
                <c:pt idx="543" formatCode="General">
                  <c:v>-0.1053086842425</c:v>
                </c:pt>
                <c:pt idx="544" formatCode="General">
                  <c:v>-0.095194995476107</c:v>
                </c:pt>
                <c:pt idx="545" formatCode="General">
                  <c:v>-0.08667994905287</c:v>
                </c:pt>
                <c:pt idx="546" formatCode="General">
                  <c:v>-0.08294397994216</c:v>
                </c:pt>
                <c:pt idx="547" formatCode="General">
                  <c:v>-0.095131007115685</c:v>
                </c:pt>
                <c:pt idx="548" formatCode="General">
                  <c:v>-0.15441166221907</c:v>
                </c:pt>
                <c:pt idx="549" formatCode="General">
                  <c:v>-0.22162505640629</c:v>
                </c:pt>
                <c:pt idx="550" formatCode="General">
                  <c:v>-0.18595777170935</c:v>
                </c:pt>
                <c:pt idx="551" formatCode="General">
                  <c:v>-0.14098197344542</c:v>
                </c:pt>
                <c:pt idx="552" formatCode="General">
                  <c:v>-0.11214018592967</c:v>
                </c:pt>
                <c:pt idx="553" formatCode="General">
                  <c:v>-0.093099869671807</c:v>
                </c:pt>
                <c:pt idx="554" formatCode="General">
                  <c:v>-0.079546210881693</c:v>
                </c:pt>
                <c:pt idx="555" formatCode="General">
                  <c:v>-0.070094702231949</c:v>
                </c:pt>
                <c:pt idx="556" formatCode="General">
                  <c:v>-0.067036154857417</c:v>
                </c:pt>
                <c:pt idx="557" formatCode="General">
                  <c:v>-0.084728158830523</c:v>
                </c:pt>
                <c:pt idx="558" formatCode="General">
                  <c:v>-0.18037466412848</c:v>
                </c:pt>
                <c:pt idx="559" formatCode="General">
                  <c:v>-0.30243081054984</c:v>
                </c:pt>
                <c:pt idx="560" formatCode="General">
                  <c:v>-0.23995151793417</c:v>
                </c:pt>
                <c:pt idx="561" formatCode="General">
                  <c:v>-0.17999946668436</c:v>
                </c:pt>
                <c:pt idx="562" formatCode="General">
                  <c:v>-0.14812254827383</c:v>
                </c:pt>
                <c:pt idx="563" formatCode="General">
                  <c:v>-0.13082996562273</c:v>
                </c:pt>
                <c:pt idx="564" formatCode="General">
                  <c:v>-0.12152150467719</c:v>
                </c:pt>
                <c:pt idx="565" formatCode="General">
                  <c:v>-0.11765917925125</c:v>
                </c:pt>
                <c:pt idx="566" formatCode="General">
                  <c:v>-0.11884153474385</c:v>
                </c:pt>
                <c:pt idx="567" formatCode="General">
                  <c:v>-0.12664294368462</c:v>
                </c:pt>
                <c:pt idx="568" formatCode="General">
                  <c:v>-0.14635496554848</c:v>
                </c:pt>
                <c:pt idx="569" formatCode="General">
                  <c:v>-0.19386557835983</c:v>
                </c:pt>
                <c:pt idx="570" formatCode="General">
                  <c:v>-0.31900521704671</c:v>
                </c:pt>
                <c:pt idx="571" formatCode="General">
                  <c:v>-0.56010449303809</c:v>
                </c:pt>
                <c:pt idx="572" formatCode="General">
                  <c:v>-0.42383822021056</c:v>
                </c:pt>
                <c:pt idx="573" formatCode="General">
                  <c:v>-0.21949799522921</c:v>
                </c:pt>
                <c:pt idx="574" formatCode="General">
                  <c:v>-0.14358577552273</c:v>
                </c:pt>
                <c:pt idx="575" formatCode="General">
                  <c:v>-0.11357759654253</c:v>
                </c:pt>
                <c:pt idx="576" formatCode="General">
                  <c:v>-0.099937767985328</c:v>
                </c:pt>
                <c:pt idx="577" formatCode="General">
                  <c:v>-0.093298064242122</c:v>
                </c:pt>
                <c:pt idx="578" formatCode="General">
                  <c:v>-0.090184246160075</c:v>
                </c:pt>
                <c:pt idx="579" formatCode="General">
                  <c:v>-0.089113967662446</c:v>
                </c:pt>
                <c:pt idx="580" formatCode="General">
                  <c:v>-0.089386407007585</c:v>
                </c:pt>
                <c:pt idx="581" formatCode="General">
                  <c:v>-0.090647978319118</c:v>
                </c:pt>
                <c:pt idx="582" formatCode="General">
                  <c:v>-0.09271657446897</c:v>
                </c:pt>
                <c:pt idx="583" formatCode="General">
                  <c:v>-0.095503446762126</c:v>
                </c:pt>
                <c:pt idx="584" formatCode="General">
                  <c:v>-0.098976035370654</c:v>
                </c:pt>
                <c:pt idx="585" formatCode="General">
                  <c:v>-0.1031396073317</c:v>
                </c:pt>
                <c:pt idx="586" formatCode="General">
                  <c:v>-0.10802830754324</c:v>
                </c:pt>
                <c:pt idx="587" formatCode="General">
                  <c:v>-0.11370138567531</c:v>
                </c:pt>
                <c:pt idx="588" formatCode="General">
                  <c:v>-0.12024262828579</c:v>
                </c:pt>
                <c:pt idx="589" formatCode="General">
                  <c:v>-0.12776210907795</c:v>
                </c:pt>
                <c:pt idx="590" formatCode="General">
                  <c:v>-0.1363999458828</c:v>
                </c:pt>
                <c:pt idx="591" formatCode="General">
                  <c:v>-0.14633210933864</c:v>
                </c:pt>
                <c:pt idx="592" formatCode="General">
                  <c:v>-0.15777860107596</c:v>
                </c:pt>
                <c:pt idx="593" formatCode="General">
                  <c:v>-0.17101458148187</c:v>
                </c:pt>
                <c:pt idx="594" formatCode="General">
                  <c:v>-0.1863853265921</c:v>
                </c:pt>
                <c:pt idx="595" formatCode="General">
                  <c:v>-0.20432626903179</c:v>
                </c:pt>
                <c:pt idx="596" formatCode="General">
                  <c:v>-0.22538986405186</c:v>
                </c:pt>
                <c:pt idx="597" formatCode="General">
                  <c:v>-0.25028164483382</c:v>
                </c:pt>
                <c:pt idx="598" formatCode="General">
                  <c:v>-0.27990858655433</c:v>
                </c:pt>
                <c:pt idx="599" formatCode="General">
                  <c:v>-0.31544368817243</c:v>
                </c:pt>
                <c:pt idx="600" formatCode="General">
                  <c:v>-0.35841115873669</c:v>
                </c:pt>
              </c:numCache>
            </c:numRef>
          </c:yVal>
          <c:smooth val="1"/>
        </c:ser>
        <c:ser>
          <c:idx val="1"/>
          <c:order val="1"/>
          <c:tx>
            <c:v>Phi = 15</c:v>
          </c:tx>
          <c:spPr bwMode="auto">
            <a:prstGeom prst="rect">
              <a:avLst/>
            </a:prstGeom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Sheet1!$A$3:$A$603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Sheet1!$C$3:$C$603</c:f>
              <c:numCache>
                <c:formatCode>General</c:formatCode>
                <c:ptCount val="601"/>
                <c:pt idx="0">
                  <c:v>-0.44368526287398</c:v>
                </c:pt>
                <c:pt idx="1">
                  <c:v>-0.43477894657618</c:v>
                </c:pt>
                <c:pt idx="2">
                  <c:v>-0.43299268379931</c:v>
                </c:pt>
                <c:pt idx="3">
                  <c:v>-0.43992278980965</c:v>
                </c:pt>
                <c:pt idx="4">
                  <c:v>-0.45829465038267</c:v>
                </c:pt>
                <c:pt idx="5">
                  <c:v>-0.49262249404711</c:v>
                </c:pt>
                <c:pt idx="6">
                  <c:v>-0.55016693587301</c:v>
                </c:pt>
                <c:pt idx="7">
                  <c:v>-0.64165547683668</c:v>
                </c:pt>
                <c:pt idx="8">
                  <c:v>-0.77836258000954</c:v>
                </c:pt>
                <c:pt idx="9">
                  <c:v>-0.95288439116685</c:v>
                </c:pt>
                <c:pt idx="10">
                  <c:v>-1.0892680481449</c:v>
                </c:pt>
                <c:pt idx="11">
                  <c:v>-1.0542907670609</c:v>
                </c:pt>
                <c:pt idx="12">
                  <c:v>-0.85622094335449</c:v>
                </c:pt>
                <c:pt idx="13">
                  <c:v>-0.63984977293969</c:v>
                </c:pt>
                <c:pt idx="14">
                  <c:v>-0.47858852356445</c:v>
                </c:pt>
                <c:pt idx="15">
                  <c:v>-0.37136259743334</c:v>
                </c:pt>
                <c:pt idx="16">
                  <c:v>-0.30095273448734</c:v>
                </c:pt>
                <c:pt idx="17">
                  <c:v>-0.25369313691606</c:v>
                </c:pt>
                <c:pt idx="18">
                  <c:v>-0.22101523875113</c:v>
                </c:pt>
                <c:pt idx="19">
                  <c:v>-0.19780730674931</c:v>
                </c:pt>
                <c:pt idx="20">
                  <c:v>-0.18101631880267</c:v>
                </c:pt>
                <c:pt idx="21">
                  <c:v>-0.16879395932169</c:v>
                </c:pt>
                <c:pt idx="22">
                  <c:v>-0.16001230522221</c:v>
                </c:pt>
                <c:pt idx="23">
                  <c:v>-0.15399334716936</c:v>
                </c:pt>
                <c:pt idx="24">
                  <c:v>-0.15035925576999</c:v>
                </c:pt>
                <c:pt idx="25">
                  <c:v>-0.14895311921903</c:v>
                </c:pt>
                <c:pt idx="26">
                  <c:v>-0.14980465028567</c:v>
                </c:pt>
                <c:pt idx="27">
                  <c:v>-0.1531299909537</c:v>
                </c:pt>
                <c:pt idx="28">
                  <c:v>-0.15936499519469</c:v>
                </c:pt>
                <c:pt idx="29">
                  <c:v>-0.16924139038978</c:v>
                </c:pt>
                <c:pt idx="30">
                  <c:v>-0.18392909320232</c:v>
                </c:pt>
                <c:pt idx="31">
                  <c:v>-0.20529145567453</c:v>
                </c:pt>
                <c:pt idx="32">
                  <c:v>-0.23634289870953</c:v>
                </c:pt>
                <c:pt idx="33">
                  <c:v>-0.2820752937234</c:v>
                </c:pt>
                <c:pt idx="34">
                  <c:v>-0.35094415373584</c:v>
                </c:pt>
                <c:pt idx="35">
                  <c:v>-0.45742087037896</c:v>
                </c:pt>
                <c:pt idx="36">
                  <c:v>-0.6255617683702</c:v>
                </c:pt>
                <c:pt idx="37">
                  <c:v>-0.88931947100497</c:v>
                </c:pt>
                <c:pt idx="38">
                  <c:v>-1.2655650010076</c:v>
                </c:pt>
                <c:pt idx="39">
                  <c:v>-1.6446645746907</c:v>
                </c:pt>
                <c:pt idx="40">
                  <c:v>-1.730632240539</c:v>
                </c:pt>
                <c:pt idx="41">
                  <c:v>-1.4521848799677</c:v>
                </c:pt>
                <c:pt idx="42">
                  <c:v>-1.0842041521645</c:v>
                </c:pt>
                <c:pt idx="43">
                  <c:v>-0.79425628035025</c:v>
                </c:pt>
                <c:pt idx="44">
                  <c:v>-0.59545742679062</c:v>
                </c:pt>
                <c:pt idx="45">
                  <c:v>-0.46179707039965</c:v>
                </c:pt>
                <c:pt idx="46">
                  <c:v>-0.3701895084445</c:v>
                </c:pt>
                <c:pt idx="47">
                  <c:v>-0.3055047393433</c:v>
                </c:pt>
                <c:pt idx="48">
                  <c:v>-0.25840831424082</c:v>
                </c:pt>
                <c:pt idx="49">
                  <c:v>-0.22313182146297</c:v>
                </c:pt>
                <c:pt idx="50">
                  <c:v>-0.19603380598733</c:v>
                </c:pt>
                <c:pt idx="51">
                  <c:v>-0.17475265105052</c:v>
                </c:pt>
                <c:pt idx="52">
                  <c:v>-0.1577140821777</c:v>
                </c:pt>
                <c:pt idx="53">
                  <c:v>-0.14384097262085</c:v>
                </c:pt>
                <c:pt idx="54">
                  <c:v>-0.13237846714965</c:v>
                </c:pt>
                <c:pt idx="55">
                  <c:v>-0.12278592156948</c:v>
                </c:pt>
                <c:pt idx="56">
                  <c:v>-0.11466843614575</c:v>
                </c:pt>
                <c:pt idx="57">
                  <c:v>-0.10773242743687</c:v>
                </c:pt>
                <c:pt idx="58">
                  <c:v>-0.10175614963963</c:v>
                </c:pt>
                <c:pt idx="59">
                  <c:v>-0.096569729498737</c:v>
                </c:pt>
                <c:pt idx="60">
                  <c:v>-0.092041388025405</c:v>
                </c:pt>
                <c:pt idx="61">
                  <c:v>-0.088067767907651</c:v>
                </c:pt>
                <c:pt idx="62">
                  <c:v>-0.084567037648093</c:v>
                </c:pt>
                <c:pt idx="63">
                  <c:v>-0.081473907430185</c:v>
                </c:pt>
                <c:pt idx="64">
                  <c:v>-0.078735983788438</c:v>
                </c:pt>
                <c:pt idx="65">
                  <c:v>-0.076311077625018</c:v>
                </c:pt>
                <c:pt idx="66">
                  <c:v>-0.074165202719822</c:v>
                </c:pt>
                <c:pt idx="67">
                  <c:v>-0.072271083584375</c:v>
                </c:pt>
                <c:pt idx="68">
                  <c:v>-0.070607047051062</c:v>
                </c:pt>
                <c:pt idx="69">
                  <c:v>-0.069156210630252</c:v>
                </c:pt>
                <c:pt idx="70">
                  <c:v>-0.067905908371048</c:v>
                </c:pt>
                <c:pt idx="71">
                  <c:v>-0.066847315688883</c:v>
                </c:pt>
                <c:pt idx="72">
                  <c:v>-0.065975251142921</c:v>
                </c:pt>
                <c:pt idx="73">
                  <c:v>-0.065288147545438</c:v>
                </c:pt>
                <c:pt idx="74">
                  <c:v>-0.064788198846359</c:v>
                </c:pt>
                <c:pt idx="75">
                  <c:v>-0.064481704733843</c:v>
                </c:pt>
                <c:pt idx="76">
                  <c:v>-0.064379653901498</c:v>
                </c:pt>
                <c:pt idx="77">
                  <c:v>-0.064498612194122</c:v>
                </c:pt>
                <c:pt idx="78">
                  <c:v>-0.064862017256915</c:v>
                </c:pt>
                <c:pt idx="79">
                  <c:v>-0.06550203264889</c:v>
                </c:pt>
                <c:pt idx="80">
                  <c:v>-0.066462190274152</c:v>
                </c:pt>
                <c:pt idx="81">
                  <c:v>-0.067801163198429</c:v>
                </c:pt>
                <c:pt idx="82">
                  <c:v>-0.069598179463947</c:v>
                </c:pt>
                <c:pt idx="83">
                  <c:v>-0.071960833878167</c:v>
                </c:pt>
                <c:pt idx="84">
                  <c:v>-0.075036397262401</c:v>
                </c:pt>
                <c:pt idx="85">
                  <c:v>-0.079028140363065</c:v>
                </c:pt>
                <c:pt idx="86">
                  <c:v>-0.084218505120692</c:v>
                </c:pt>
                <c:pt idx="87">
                  <c:v>-0.091000475792077</c:v>
                </c:pt>
                <c:pt idx="88">
                  <c:v>-0.099914980512818</c:v>
                </c:pt>
                <c:pt idx="89">
                  <c:v>-0.11167905153403</c:v>
                </c:pt>
                <c:pt idx="90">
                  <c:v>-0.12715002220948</c:v>
                </c:pt>
                <c:pt idx="91">
                  <c:v>-0.14707281308705</c:v>
                </c:pt>
                <c:pt idx="92">
                  <c:v>-0.17129074169002</c:v>
                </c:pt>
                <c:pt idx="93">
                  <c:v>-0.19713471939378</c:v>
                </c:pt>
                <c:pt idx="94">
                  <c:v>-0.21799099537585</c:v>
                </c:pt>
                <c:pt idx="95">
                  <c:v>-0.2257314805542</c:v>
                </c:pt>
                <c:pt idx="96">
                  <c:v>-0.21794224081492</c:v>
                </c:pt>
                <c:pt idx="97">
                  <c:v>-0.20060338152275</c:v>
                </c:pt>
                <c:pt idx="98">
                  <c:v>-0.18184146312771</c:v>
                </c:pt>
                <c:pt idx="99">
                  <c:v>-0.16639694331178</c:v>
                </c:pt>
                <c:pt idx="100">
                  <c:v>-0.15338790967929</c:v>
                </c:pt>
                <c:pt idx="101">
                  <c:v>-0.13787873724046</c:v>
                </c:pt>
                <c:pt idx="102">
                  <c:v>-0.14668032412164</c:v>
                </c:pt>
                <c:pt idx="103">
                  <c:v>-0.15306329984602</c:v>
                </c:pt>
                <c:pt idx="104">
                  <c:v>-0.16299633304291</c:v>
                </c:pt>
                <c:pt idx="105">
                  <c:v>-0.17790070086423</c:v>
                </c:pt>
                <c:pt idx="106">
                  <c:v>-0.1989077830574</c:v>
                </c:pt>
                <c:pt idx="107">
                  <c:v>-0.22733496432906</c:v>
                </c:pt>
                <c:pt idx="108">
                  <c:v>-0.26446788038365</c:v>
                </c:pt>
                <c:pt idx="109">
                  <c:v>-0.31065864903373</c:v>
                </c:pt>
                <c:pt idx="110">
                  <c:v>-0.36325525169451</c:v>
                </c:pt>
                <c:pt idx="111">
                  <c:v>-0.41348983915216</c:v>
                </c:pt>
                <c:pt idx="112">
                  <c:v>-0.44551283004711</c:v>
                </c:pt>
                <c:pt idx="113">
                  <c:v>-0.4438958385114</c:v>
                </c:pt>
                <c:pt idx="114">
                  <c:v>-0.40714195203332</c:v>
                </c:pt>
                <c:pt idx="115">
                  <c:v>-0.3497036396104</c:v>
                </c:pt>
                <c:pt idx="116">
                  <c:v>-0.28900941823964</c:v>
                </c:pt>
                <c:pt idx="117">
                  <c:v>-0.2354069366498</c:v>
                </c:pt>
                <c:pt idx="118">
                  <c:v>-0.19201781293169</c:v>
                </c:pt>
                <c:pt idx="119">
                  <c:v>-0.15821856324894</c:v>
                </c:pt>
                <c:pt idx="120">
                  <c:v>-0.13221219257035</c:v>
                </c:pt>
                <c:pt idx="121">
                  <c:v>-0.11217682719455</c:v>
                </c:pt>
                <c:pt idx="122">
                  <c:v>-0.096616980563111</c:v>
                </c:pt>
                <c:pt idx="123">
                  <c:v>-0.084397290397021</c:v>
                </c:pt>
                <c:pt idx="124">
                  <c:v>-0.074681636736832</c:v>
                </c:pt>
                <c:pt idx="125">
                  <c:v>-0.066859821664021</c:v>
                </c:pt>
                <c:pt idx="126">
                  <c:v>-0.060485874530291</c:v>
                </c:pt>
                <c:pt idx="127">
                  <c:v>-0.055231635300983</c:v>
                </c:pt>
                <c:pt idx="128">
                  <c:v>-0.050853349240425</c:v>
                </c:pt>
                <c:pt idx="129">
                  <c:v>-0.047168029052056</c:v>
                </c:pt>
                <c:pt idx="130">
                  <c:v>-0.044036790942942</c:v>
                </c:pt>
                <c:pt idx="131">
                  <c:v>-0.041353070601632</c:v>
                </c:pt>
                <c:pt idx="132">
                  <c:v>-0.039034233591787</c:v>
                </c:pt>
                <c:pt idx="133">
                  <c:v>-0.037015550352841</c:v>
                </c:pt>
                <c:pt idx="134">
                  <c:v>-0.035245827537176</c:v>
                </c:pt>
                <c:pt idx="135">
                  <c:v>-0.033684208562535</c:v>
                </c:pt>
                <c:pt idx="136">
                  <c:v>-0.032297806891553</c:v>
                </c:pt>
                <c:pt idx="137">
                  <c:v>-0.031059938013038</c:v>
                </c:pt>
                <c:pt idx="138">
                  <c:v>-0.029948786024737</c:v>
                </c:pt>
                <c:pt idx="139">
                  <c:v>-0.028946388723525</c:v>
                </c:pt>
                <c:pt idx="140">
                  <c:v>-0.028037858313652</c:v>
                </c:pt>
                <c:pt idx="141">
                  <c:v>-0.02721077800317</c:v>
                </c:pt>
                <c:pt idx="142">
                  <c:v>-0.026454731053167</c:v>
                </c:pt>
                <c:pt idx="143">
                  <c:v>-0.025760930411493</c:v>
                </c:pt>
                <c:pt idx="144">
                  <c:v>-0.025121925346079</c:v>
                </c:pt>
                <c:pt idx="145">
                  <c:v>-0.024531367477794</c:v>
                </c:pt>
                <c:pt idx="146">
                  <c:v>-0.02398382297265</c:v>
                </c:pt>
                <c:pt idx="147">
                  <c:v>-0.023474620856433</c:v>
                </c:pt>
                <c:pt idx="148">
                  <c:v>-0.022999729786741</c:v>
                </c:pt>
                <c:pt idx="149">
                  <c:v>-0.022555657387121</c:v>
                </c:pt>
                <c:pt idx="150">
                  <c:v>-0.022139367578863</c:v>
                </c:pt>
                <c:pt idx="151">
                  <c:v>-0.021748212352996</c:v>
                </c:pt>
                <c:pt idx="152">
                  <c:v>-0.021379875193249</c:v>
                </c:pt>
                <c:pt idx="153">
                  <c:v>-0.021032323949748</c:v>
                </c:pt>
                <c:pt idx="154">
                  <c:v>-0.020703771418186</c:v>
                </c:pt>
                <c:pt idx="155">
                  <c:v>-0.020392642232987</c:v>
                </c:pt>
                <c:pt idx="156">
                  <c:v>-0.020097544958478</c:v>
                </c:pt>
                <c:pt idx="157">
                  <c:v>-0.019817248479944</c:v>
                </c:pt>
                <c:pt idx="158">
                  <c:v>-0.019550661967139</c:v>
                </c:pt>
                <c:pt idx="159">
                  <c:v>-0.019296817819527</c:v>
                </c:pt>
                <c:pt idx="160">
                  <c:v>-0.019054857111005</c:v>
                </c:pt>
                <c:pt idx="161">
                  <c:v>-0.018824017139123</c:v>
                </c:pt>
                <c:pt idx="162">
                  <c:v>-0.018603620754169</c:v>
                </c:pt>
                <c:pt idx="163">
                  <c:v>-0.01839306720042</c:v>
                </c:pt>
                <c:pt idx="164">
                  <c:v>-0.018191824248403</c:v>
                </c:pt>
                <c:pt idx="165">
                  <c:v>-0.017999421434815</c:v>
                </c:pt>
                <c:pt idx="166">
                  <c:v>-0.017815444258161</c:v>
                </c:pt>
                <c:pt idx="167">
                  <c:v>-0.017639529204064</c:v>
                </c:pt>
                <c:pt idx="168">
                  <c:v>-0.017471359495561</c:v>
                </c:pt>
                <c:pt idx="169">
                  <c:v>-0.017310661482278</c:v>
                </c:pt>
                <c:pt idx="170">
                  <c:v>-0.017157201597145</c:v>
                </c:pt>
                <c:pt idx="171">
                  <c:v>-0.01701078382306</c:v>
                </c:pt>
                <c:pt idx="172">
                  <c:v>-0.016871247622829</c:v>
                </c:pt>
                <c:pt idx="173">
                  <c:v>-0.016738466296211</c:v>
                </c:pt>
                <c:pt idx="174">
                  <c:v>-0.016612345736634</c:v>
                </c:pt>
                <c:pt idx="175">
                  <c:v>-0.016492823568606</c:v>
                </c:pt>
                <c:pt idx="176">
                  <c:v>-0.016379868654888</c:v>
                </c:pt>
                <c:pt idx="177">
                  <c:v>-0.016273480969877</c:v>
                </c:pt>
                <c:pt idx="178">
                  <c:v>-0.016173691843567</c:v>
                </c:pt>
                <c:pt idx="179">
                  <c:v>-0.016080564588345</c:v>
                </c:pt>
                <c:pt idx="180">
                  <c:v>-0.015994195529534</c:v>
                </c:pt>
                <c:pt idx="181">
                  <c:v>-0.015914715469872</c:v>
                </c:pt>
                <c:pt idx="182">
                  <c:v>-0.015842291628692</c:v>
                </c:pt>
                <c:pt idx="183">
                  <c:v>-0.015777130108849</c:v>
                </c:pt>
                <c:pt idx="184">
                  <c:v>-0.015719478958522</c:v>
                </c:pt>
                <c:pt idx="185">
                  <c:v>-0.015669631912091</c:v>
                </c:pt>
                <c:pt idx="186">
                  <c:v>-0.015627932914425</c:v>
                </c:pt>
                <c:pt idx="187">
                  <c:v>-0.015594781557785</c:v>
                </c:pt>
                <c:pt idx="188">
                  <c:v>-0.015570639590638</c:v>
                </c:pt>
                <c:pt idx="189">
                  <c:v>-0.01555603869498</c:v>
                </c:pt>
                <c:pt idx="190">
                  <c:v>-0.015551589775107</c:v>
                </c:pt>
                <c:pt idx="191">
                  <c:v>-0.015557994058468</c:v>
                </c:pt>
                <c:pt idx="192">
                  <c:v>-0.015576056382103</c:v>
                </c:pt>
                <c:pt idx="193">
                  <c:v>-0.015606701129928</c:v>
                </c:pt>
                <c:pt idx="194">
                  <c:v>-0.0156509914026</c:v>
                </c:pt>
                <c:pt idx="195">
                  <c:v>-0.015710152151313</c:v>
                </c:pt>
                <c:pt idx="196">
                  <c:v>-0.01578559819749</c:v>
                </c:pt>
                <c:pt idx="197">
                  <c:v>-0.01587896830809</c:v>
                </c:pt>
                <c:pt idx="198">
                  <c:v>-0.015992166816716</c:v>
                </c:pt>
                <c:pt idx="199">
                  <c:v>-0.016127414698917</c:v>
                </c:pt>
                <c:pt idx="200">
                  <c:v>-0.016287312559209</c:v>
                </c:pt>
                <c:pt idx="201">
                  <c:v>-0.016474918710434</c:v>
                </c:pt>
                <c:pt idx="202">
                  <c:v>-0.016693846484415</c:v>
                </c:pt>
                <c:pt idx="203">
                  <c:v>-0.016948386187636</c:v>
                </c:pt>
                <c:pt idx="204">
                  <c:v>-0.017243658818124</c:v>
                </c:pt>
                <c:pt idx="205">
                  <c:v>-0.017585810940136</c:v>
                </c:pt>
                <c:pt idx="206">
                  <c:v>-0.017982263171919</c:v>
                </c:pt>
                <c:pt idx="207">
                  <c:v>-0.018442028841482</c:v>
                </c:pt>
                <c:pt idx="208">
                  <c:v>-0.01897612483752</c:v>
                </c:pt>
                <c:pt idx="209">
                  <c:v>-0.019598103917851</c:v>
                </c:pt>
                <c:pt idx="210">
                  <c:v>-0.020324747124817</c:v>
                </c:pt>
                <c:pt idx="211">
                  <c:v>-0.021176966711805</c:v>
                </c:pt>
                <c:pt idx="212">
                  <c:v>-0.02218098370143</c:v>
                </c:pt>
                <c:pt idx="213">
                  <c:v>-0.023369857800765</c:v>
                </c:pt>
                <c:pt idx="214">
                  <c:v>-0.024785454779342</c:v>
                </c:pt>
                <c:pt idx="215">
                  <c:v>-0.026480922201745</c:v>
                </c:pt>
                <c:pt idx="216">
                  <c:v>-0.028523672821882</c:v>
                </c:pt>
                <c:pt idx="217">
                  <c:v>-0.030998666786441</c:v>
                </c:pt>
                <c:pt idx="218">
                  <c:v>-0.034011271782796</c:v>
                </c:pt>
                <c:pt idx="219">
                  <c:v>-0.037687832663847</c:v>
                </c:pt>
                <c:pt idx="220">
                  <c:v>-0.042169710706372</c:v>
                </c:pt>
                <c:pt idx="221">
                  <c:v>-0.047592157123686</c:v>
                </c:pt>
                <c:pt idx="222">
                  <c:v>-0.054032753948073</c:v>
                </c:pt>
                <c:pt idx="223">
                  <c:v>-0.061408931762924</c:v>
                </c:pt>
                <c:pt idx="224">
                  <c:v>-0.069315765493368</c:v>
                </c:pt>
                <c:pt idx="225">
                  <c:v>-0.076857689602763</c:v>
                </c:pt>
                <c:pt idx="226">
                  <c:v>-0.082656374477779</c:v>
                </c:pt>
                <c:pt idx="227">
                  <c:v>-0.085275386825206</c:v>
                </c:pt>
                <c:pt idx="228">
                  <c:v>-0.083987028156941</c:v>
                </c:pt>
                <c:pt idx="229">
                  <c:v>-0.079252479913671</c:v>
                </c:pt>
                <c:pt idx="230">
                  <c:v>-0.072401608632165</c:v>
                </c:pt>
                <c:pt idx="231">
                  <c:v>-0.064867594984816</c:v>
                </c:pt>
                <c:pt idx="232">
                  <c:v>-0.057663781051024</c:v>
                </c:pt>
                <c:pt idx="233">
                  <c:v>-0.051299071332001</c:v>
                </c:pt>
                <c:pt idx="234">
                  <c:v>-0.045923042200584</c:v>
                </c:pt>
                <c:pt idx="235">
                  <c:v>-0.041493877573936</c:v>
                </c:pt>
                <c:pt idx="236">
                  <c:v>-0.037892628027502</c:v>
                </c:pt>
                <c:pt idx="237">
                  <c:v>-0.034983913668065</c:v>
                </c:pt>
                <c:pt idx="238">
                  <c:v>-0.032642527956508</c:v>
                </c:pt>
                <c:pt idx="239">
                  <c:v>-0.030762284260913</c:v>
                </c:pt>
                <c:pt idx="240">
                  <c:v>-0.029256841201016</c:v>
                </c:pt>
                <c:pt idx="241">
                  <c:v>-0.028057461425963</c:v>
                </c:pt>
                <c:pt idx="242">
                  <c:v>-0.027109968451578</c:v>
                </c:pt>
                <c:pt idx="243">
                  <c:v>-0.026371825181028</c:v>
                </c:pt>
                <c:pt idx="244">
                  <c:v>-0.025809641308146</c:v>
                </c:pt>
                <c:pt idx="245">
                  <c:v>-0.025397155253379</c:v>
                </c:pt>
                <c:pt idx="246">
                  <c:v>-0.025113637983651</c:v>
                </c:pt>
                <c:pt idx="247">
                  <c:v>-0.024942638361755</c:v>
                </c:pt>
                <c:pt idx="248">
                  <c:v>-0.024870989796297</c:v>
                </c:pt>
                <c:pt idx="249">
                  <c:v>-0.024888007045245</c:v>
                </c:pt>
                <c:pt idx="250">
                  <c:v>-0.024984812276104</c:v>
                </c:pt>
                <c:pt idx="251">
                  <c:v>-0.025153738221838</c:v>
                </c:pt>
                <c:pt idx="252">
                  <c:v>-0.025387763345837</c:v>
                </c:pt>
                <c:pt idx="253">
                  <c:v>-0.025679940882168</c:v>
                </c:pt>
                <c:pt idx="254">
                  <c:v>-0.026022793832973</c:v>
                </c:pt>
                <c:pt idx="255">
                  <c:v>-0.026407667408779</c:v>
                </c:pt>
                <c:pt idx="256">
                  <c:v>-0.026824068148082</c:v>
                </c:pt>
                <c:pt idx="257">
                  <c:v>-0.02725908661423</c:v>
                </c:pt>
                <c:pt idx="258">
                  <c:v>-0.027697106526608</c:v>
                </c:pt>
                <c:pt idx="259">
                  <c:v>-0.028120137054306</c:v>
                </c:pt>
                <c:pt idx="260">
                  <c:v>-0.028509209007496</c:v>
                </c:pt>
                <c:pt idx="261">
                  <c:v>-0.028847216353286</c:v>
                </c:pt>
                <c:pt idx="262">
                  <c:v>-0.029123176809212</c:v>
                </c:pt>
                <c:pt idx="263">
                  <c:v>-0.029337050478962</c:v>
                </c:pt>
                <c:pt idx="264">
                  <c:v>-0.029503301244272</c:v>
                </c:pt>
                <c:pt idx="265">
                  <c:v>-0.029651102678268</c:v>
                </c:pt>
                <c:pt idx="266">
                  <c:v>-0.029820203262807</c:v>
                </c:pt>
                <c:pt idx="267">
                  <c:v>-0.030053642587877</c:v>
                </c:pt>
                <c:pt idx="268">
                  <c:v>-0.030390210884865</c:v>
                </c:pt>
                <c:pt idx="269">
                  <c:v>-0.030859424121065</c:v>
                </c:pt>
                <c:pt idx="270">
                  <c:v>-0.031480111514998</c:v>
                </c:pt>
                <c:pt idx="271">
                  <c:v>-0.032261930999758</c:v>
                </c:pt>
                <c:pt idx="272">
                  <c:v>-0.03320832389772</c:v>
                </c:pt>
                <c:pt idx="273">
                  <c:v>-0.034319602248778</c:v>
                </c:pt>
                <c:pt idx="274">
                  <c:v>-0.035595457810039</c:v>
                </c:pt>
                <c:pt idx="275">
                  <c:v>-0.037036709861981</c:v>
                </c:pt>
                <c:pt idx="276">
                  <c:v>-0.038646402688546</c:v>
                </c:pt>
                <c:pt idx="277">
                  <c:v>-0.040430460364995</c:v>
                </c:pt>
                <c:pt idx="278">
                  <c:v>-0.042398097368048</c:v>
                </c:pt>
                <c:pt idx="279">
                  <c:v>-0.044562138466714</c:v>
                </c:pt>
                <c:pt idx="280">
                  <c:v>-0.046939356529792</c:v>
                </c:pt>
                <c:pt idx="281">
                  <c:v>-0.049550905193303</c:v>
                </c:pt>
                <c:pt idx="282">
                  <c:v>-0.052422906501044</c:v>
                </c:pt>
                <c:pt idx="283">
                  <c:v>-0.055587249701766</c:v>
                </c:pt>
                <c:pt idx="284">
                  <c:v>-0.059082664275608</c:v>
                </c:pt>
                <c:pt idx="285">
                  <c:v>-0.062956147043597</c:v>
                </c:pt>
                <c:pt idx="286">
                  <c:v>-0.067264850472576</c:v>
                </c:pt>
                <c:pt idx="287">
                  <c:v>-0.072078579216428</c:v>
                </c:pt>
                <c:pt idx="288">
                  <c:v>-0.077483098349193</c:v>
                </c:pt>
                <c:pt idx="289">
                  <c:v>-0.083584535052512</c:v>
                </c:pt>
                <c:pt idx="290">
                  <c:v>-0.090515262135866</c:v>
                </c:pt>
                <c:pt idx="291">
                  <c:v>-0.098441791947602</c:v>
                </c:pt>
                <c:pt idx="292">
                  <c:v>-0.10757538047062</c:v>
                </c:pt>
                <c:pt idx="293">
                  <c:v>-0.11818621580225</c:v>
                </c:pt>
                <c:pt idx="294">
                  <c:v>-0.13062214584854</c:v>
                </c:pt>
                <c:pt idx="295">
                  <c:v>-0.14533261985179</c:v>
                </c:pt>
                <c:pt idx="296">
                  <c:v>-0.16289722788123</c:v>
                </c:pt>
                <c:pt idx="297">
                  <c:v>-0.18405452494476</c:v>
                </c:pt>
                <c:pt idx="298">
                  <c:v>-0.20971828691674</c:v>
                </c:pt>
                <c:pt idx="299">
                  <c:v>-0.24095283547895</c:v>
                </c:pt>
                <c:pt idx="300">
                  <c:v>-0.27886353204529</c:v>
                </c:pt>
                <c:pt idx="301">
                  <c:v>-0.32438665669149</c:v>
                </c:pt>
                <c:pt idx="302">
                  <c:v>-0.37814857481877</c:v>
                </c:pt>
                <c:pt idx="303">
                  <c:v>-0.44097372178485</c:v>
                </c:pt>
                <c:pt idx="304">
                  <c:v>-0.51578634219477</c:v>
                </c:pt>
                <c:pt idx="305">
                  <c:v>-0.61066748491746</c:v>
                </c:pt>
                <c:pt idx="306">
                  <c:v>-0.74163118058444</c:v>
                </c:pt>
                <c:pt idx="307">
                  <c:v>-0.93451161346482</c:v>
                </c:pt>
                <c:pt idx="308">
                  <c:v>-1.2243875101305</c:v>
                </c:pt>
                <c:pt idx="309">
                  <c:v>-1.634803436889</c:v>
                </c:pt>
                <c:pt idx="310">
                  <c:v>-2.0746336293146</c:v>
                </c:pt>
                <c:pt idx="311">
                  <c:v>-2.1903800934128</c:v>
                </c:pt>
                <c:pt idx="312">
                  <c:v>-1.7723815884968</c:v>
                </c:pt>
                <c:pt idx="313">
                  <c:v>-1.2006762237796</c:v>
                </c:pt>
                <c:pt idx="314">
                  <c:v>-0.77394050029963</c:v>
                </c:pt>
                <c:pt idx="315">
                  <c:v>-0.50709923062739</c:v>
                </c:pt>
                <c:pt idx="316">
                  <c:v>-0.34523944909518</c:v>
                </c:pt>
                <c:pt idx="317">
                  <c:v>-0.24561019557175</c:v>
                </c:pt>
                <c:pt idx="318">
                  <c:v>-0.1830562627795</c:v>
                </c:pt>
                <c:pt idx="319">
                  <c:v>-0.1438530546362</c:v>
                </c:pt>
                <c:pt idx="320">
                  <c:v>-0.12179433797517</c:v>
                </c:pt>
                <c:pt idx="321">
                  <c:v>-0.11854894196531</c:v>
                </c:pt>
                <c:pt idx="322">
                  <c:v>-0.13724307549034</c:v>
                </c:pt>
                <c:pt idx="323">
                  <c:v>-0.1462971858012</c:v>
                </c:pt>
                <c:pt idx="324">
                  <c:v>-0.15540854351797</c:v>
                </c:pt>
                <c:pt idx="325">
                  <c:v>-0.21814524967058</c:v>
                </c:pt>
                <c:pt idx="326">
                  <c:v>-0.16453065988925</c:v>
                </c:pt>
                <c:pt idx="327">
                  <c:v>-0.15553487561801</c:v>
                </c:pt>
                <c:pt idx="328">
                  <c:v>-0.17614276864217</c:v>
                </c:pt>
                <c:pt idx="329">
                  <c:v>-0.21411933515107</c:v>
                </c:pt>
                <c:pt idx="330">
                  <c:v>-0.27350374402351</c:v>
                </c:pt>
                <c:pt idx="331">
                  <c:v>-0.36408245324183</c:v>
                </c:pt>
                <c:pt idx="332">
                  <c:v>-0.50082553543632</c:v>
                </c:pt>
                <c:pt idx="333">
                  <c:v>-0.70239525177917</c:v>
                </c:pt>
                <c:pt idx="334">
                  <c:v>-0.98190910398387</c:v>
                </c:pt>
                <c:pt idx="335">
                  <c:v>-1.3195936969893</c:v>
                </c:pt>
                <c:pt idx="336">
                  <c:v>-1.6240522817319</c:v>
                </c:pt>
                <c:pt idx="337">
                  <c:v>-1.7565456187594</c:v>
                </c:pt>
                <c:pt idx="338">
                  <c:v>-1.666124252316</c:v>
                </c:pt>
                <c:pt idx="339">
                  <c:v>-1.4411229746408</c:v>
                </c:pt>
                <c:pt idx="340">
                  <c:v>-1.1929370559268</c:v>
                </c:pt>
                <c:pt idx="341">
                  <c:v>-0.97876670872111</c:v>
                </c:pt>
                <c:pt idx="342">
                  <c:v>-0.81223023208557</c:v>
                </c:pt>
                <c:pt idx="343">
                  <c:v>-0.68927485748264</c:v>
                </c:pt>
                <c:pt idx="344">
                  <c:v>-0.60196889286563</c:v>
                </c:pt>
                <c:pt idx="345">
                  <c:v>-0.5432967700508</c:v>
                </c:pt>
                <c:pt idx="346">
                  <c:v>-0.50826175845998</c:v>
                </c:pt>
                <c:pt idx="347">
                  <c:v>-0.49383889798371</c:v>
                </c:pt>
                <c:pt idx="348">
                  <c:v>-0.49866467472474</c:v>
                </c:pt>
                <c:pt idx="349">
                  <c:v>-0.52266862682447</c:v>
                </c:pt>
                <c:pt idx="350">
                  <c:v>-0.56655678367292</c:v>
                </c:pt>
                <c:pt idx="351">
                  <c:v>-0.63085178404048</c:v>
                </c:pt>
                <c:pt idx="352">
                  <c:v>-0.71402696985184</c:v>
                </c:pt>
                <c:pt idx="353">
                  <c:v>-0.80943126119693</c:v>
                </c:pt>
                <c:pt idx="354">
                  <c:v>-0.90201100598396</c:v>
                </c:pt>
                <c:pt idx="355">
                  <c:v>-0.96873527065533</c:v>
                </c:pt>
                <c:pt idx="356">
                  <c:v>-0.9874966958208</c:v>
                </c:pt>
                <c:pt idx="357">
                  <c:v>-0.95094386968121</c:v>
                </c:pt>
                <c:pt idx="358">
                  <c:v>-0.87124648496547</c:v>
                </c:pt>
                <c:pt idx="359">
                  <c:v>-0.77030397984781</c:v>
                </c:pt>
                <c:pt idx="360">
                  <c:v>-0.66715198557597</c:v>
                </c:pt>
                <c:pt idx="361">
                  <c:v>-0.57280776164164</c:v>
                </c:pt>
                <c:pt idx="362">
                  <c:v>-0.4914625758722</c:v>
                </c:pt>
                <c:pt idx="363">
                  <c:v>-0.42338188279788</c:v>
                </c:pt>
                <c:pt idx="364">
                  <c:v>-0.3671332067502</c:v>
                </c:pt>
                <c:pt idx="365">
                  <c:v>-0.32081047291706</c:v>
                </c:pt>
                <c:pt idx="366">
                  <c:v>-0.28257850523721</c:v>
                </c:pt>
                <c:pt idx="367">
                  <c:v>-0.25086239327952</c:v>
                </c:pt>
                <c:pt idx="368">
                  <c:v>-0.22437843748176</c:v>
                </c:pt>
                <c:pt idx="369">
                  <c:v>-0.20210502300601</c:v>
                </c:pt>
                <c:pt idx="370">
                  <c:v>-0.18323715401838</c:v>
                </c:pt>
                <c:pt idx="371">
                  <c:v>-0.1671419898198</c:v>
                </c:pt>
                <c:pt idx="372">
                  <c:v>-0.1533210351037</c:v>
                </c:pt>
                <c:pt idx="373">
                  <c:v>-0.14137987327504</c:v>
                </c:pt>
                <c:pt idx="374">
                  <c:v>-0.13100462733514</c:v>
                </c:pt>
                <c:pt idx="375">
                  <c:v>-0.12194389840372</c:v>
                </c:pt>
                <c:pt idx="376">
                  <c:v>-0.11399497862262</c:v>
                </c:pt>
                <c:pt idx="377">
                  <c:v>-0.1069933308449</c:v>
                </c:pt>
                <c:pt idx="378">
                  <c:v>-0.10080454140219</c:v>
                </c:pt>
                <c:pt idx="379">
                  <c:v>-0.095318139319632</c:v>
                </c:pt>
                <c:pt idx="380">
                  <c:v>-0.090442825267624</c:v>
                </c:pt>
                <c:pt idx="381">
                  <c:v>-0.086102768748743</c:v>
                </c:pt>
                <c:pt idx="382">
                  <c:v>-0.082234718686501</c:v>
                </c:pt>
                <c:pt idx="383">
                  <c:v>-0.078785737106898</c:v>
                </c:pt>
                <c:pt idx="384">
                  <c:v>-0.075711413451467</c:v>
                </c:pt>
                <c:pt idx="385">
                  <c:v>-0.072974452545094</c:v>
                </c:pt>
                <c:pt idx="386">
                  <c:v>-0.070543555635207</c:v>
                </c:pt>
                <c:pt idx="387">
                  <c:v>-0.068392533651931</c:v>
                </c:pt>
                <c:pt idx="388">
                  <c:v>-0.06649960670109</c:v>
                </c:pt>
                <c:pt idx="389">
                  <c:v>-0.06484685510431</c:v>
                </c:pt>
                <c:pt idx="390">
                  <c:v>-0.063419796006772</c:v>
                </c:pt>
                <c:pt idx="391">
                  <c:v>-0.062207066392814</c:v>
                </c:pt>
                <c:pt idx="392">
                  <c:v>-0.061200198810479</c:v>
                </c:pt>
                <c:pt idx="393">
                  <c:v>-0.060393480604096</c:v>
                </c:pt>
                <c:pt idx="394">
                  <c:v>-0.059783891286064</c:v>
                </c:pt>
                <c:pt idx="395">
                  <c:v>-0.059371116068384</c:v>
                </c:pt>
                <c:pt idx="396">
                  <c:v>-0.059157636676944</c:v>
                </c:pt>
                <c:pt idx="397">
                  <c:v>-0.059148903471812</c:v>
                </c:pt>
                <c:pt idx="398">
                  <c:v>-0.059353595588134</c:v>
                </c:pt>
                <c:pt idx="399">
                  <c:v>-0.059783978135079</c:v>
                </c:pt>
                <c:pt idx="400">
                  <c:v>-0.060456367034645</c:v>
                </c:pt>
                <c:pt idx="401">
                  <c:v>-0.061391711987927</c:v>
                </c:pt>
                <c:pt idx="402">
                  <c:v>-0.062616304673157</c:v>
                </c:pt>
                <c:pt idx="403">
                  <c:v>-0.064162609562267</c:v>
                </c:pt>
                <c:pt idx="404">
                  <c:v>-0.066070193219068</c:v>
                </c:pt>
                <c:pt idx="405">
                  <c:v>-0.06838668498332</c:v>
                </c:pt>
                <c:pt idx="406">
                  <c:v>-0.071168620988514</c:v>
                </c:pt>
                <c:pt idx="407">
                  <c:v>-0.074481876859768</c:v>
                </c:pt>
                <c:pt idx="408">
                  <c:v>-0.07840113813533</c:v>
                </c:pt>
                <c:pt idx="409">
                  <c:v>-0.083007426705948</c:v>
                </c:pt>
                <c:pt idx="410">
                  <c:v>-0.088382015911829</c:v>
                </c:pt>
                <c:pt idx="411">
                  <c:v>-0.09459406754826</c:v>
                </c:pt>
                <c:pt idx="412">
                  <c:v>-0.10167809739625</c:v>
                </c:pt>
                <c:pt idx="413">
                  <c:v>-0.10959646265224</c:v>
                </c:pt>
                <c:pt idx="414">
                  <c:v>-0.11818305497927</c:v>
                </c:pt>
                <c:pt idx="415">
                  <c:v>-0.12707066352001</c:v>
                </c:pt>
                <c:pt idx="416">
                  <c:v>-0.13562143132942</c:v>
                </c:pt>
                <c:pt idx="417">
                  <c:v>-0.14291435016088</c:v>
                </c:pt>
                <c:pt idx="418">
                  <c:v>-0.14788190527312</c:v>
                </c:pt>
                <c:pt idx="419">
                  <c:v>-0.1495716126435</c:v>
                </c:pt>
                <c:pt idx="420">
                  <c:v>-0.14741400358599</c:v>
                </c:pt>
                <c:pt idx="421">
                  <c:v>-0.14152937832132</c:v>
                </c:pt>
                <c:pt idx="422">
                  <c:v>-0.1327378049405</c:v>
                </c:pt>
                <c:pt idx="423">
                  <c:v>-0.12223297703696</c:v>
                </c:pt>
                <c:pt idx="424">
                  <c:v>-0.11118932270689</c:v>
                </c:pt>
                <c:pt idx="425">
                  <c:v>-0.10050494533577</c:v>
                </c:pt>
                <c:pt idx="426">
                  <c:v>-0.090730255514583</c:v>
                </c:pt>
                <c:pt idx="427">
                  <c:v>-0.082120274511263</c:v>
                </c:pt>
                <c:pt idx="428">
                  <c:v>-0.074729195307052</c:v>
                </c:pt>
                <c:pt idx="429">
                  <c:v>-0.068497049616247</c:v>
                </c:pt>
                <c:pt idx="430">
                  <c:v>-0.063311387347283</c:v>
                </c:pt>
                <c:pt idx="431">
                  <c:v>-0.059044883186613</c:v>
                </c:pt>
                <c:pt idx="432">
                  <c:v>-0.055575544500646</c:v>
                </c:pt>
                <c:pt idx="433">
                  <c:v>-0.052796109423374</c:v>
                </c:pt>
                <c:pt idx="434">
                  <c:v>-0.050617427142071</c:v>
                </c:pt>
                <c:pt idx="435">
                  <c:v>-0.048968849047822</c:v>
                </c:pt>
                <c:pt idx="436">
                  <c:v>-0.047797395111175</c:v>
                </c:pt>
                <c:pt idx="437">
                  <c:v>-0.047066676042746</c:v>
                </c:pt>
                <c:pt idx="438">
                  <c:v>-0.046756115313962</c:v>
                </c:pt>
                <c:pt idx="439">
                  <c:v>-0.046860806715546</c:v>
                </c:pt>
                <c:pt idx="440">
                  <c:v>-0.047392287670894</c:v>
                </c:pt>
                <c:pt idx="441">
                  <c:v>-0.048380576841152</c:v>
                </c:pt>
                <c:pt idx="442">
                  <c:v>-0.049878038291971</c:v>
                </c:pt>
                <c:pt idx="443">
                  <c:v>-0.051966095791298</c:v>
                </c:pt>
                <c:pt idx="444">
                  <c:v>-0.054766811568054</c:v>
                </c:pt>
                <c:pt idx="445">
                  <c:v>-0.058463637116429</c:v>
                </c:pt>
                <c:pt idx="446">
                  <c:v>-0.063341553695824</c:v>
                </c:pt>
                <c:pt idx="447">
                  <c:v>-0.069874180730657</c:v>
                </c:pt>
                <c:pt idx="448">
                  <c:v>-0.078944383321003</c:v>
                </c:pt>
                <c:pt idx="449">
                  <c:v>-0.09249201406868</c:v>
                </c:pt>
                <c:pt idx="450">
                  <c:v>-0.11476960012402</c:v>
                </c:pt>
                <c:pt idx="451">
                  <c:v>-0.15123121496155</c:v>
                </c:pt>
                <c:pt idx="452">
                  <c:v>-0.18332711679307</c:v>
                </c:pt>
                <c:pt idx="453">
                  <c:v>-0.18161998914024</c:v>
                </c:pt>
                <c:pt idx="454">
                  <c:v>-0.20000298129669</c:v>
                </c:pt>
                <c:pt idx="455">
                  <c:v>-0.24325232398699</c:v>
                </c:pt>
                <c:pt idx="456">
                  <c:v>-0.31202876940426</c:v>
                </c:pt>
                <c:pt idx="457">
                  <c:v>-0.41383719326339</c:v>
                </c:pt>
                <c:pt idx="458">
                  <c:v>-0.55800667980144</c:v>
                </c:pt>
                <c:pt idx="459">
                  <c:v>-0.74283651451097</c:v>
                </c:pt>
                <c:pt idx="460">
                  <c:v>-0.92746590509763</c:v>
                </c:pt>
                <c:pt idx="461">
                  <c:v>-1.0214974308813</c:v>
                </c:pt>
                <c:pt idx="462">
                  <c:v>-0.96801554998276</c:v>
                </c:pt>
                <c:pt idx="463">
                  <c:v>-0.81945921445068</c:v>
                </c:pt>
                <c:pt idx="464">
                  <c:v>-0.65894866838904</c:v>
                </c:pt>
                <c:pt idx="465">
                  <c:v>-0.52633848931458</c:v>
                </c:pt>
                <c:pt idx="466">
                  <c:v>-0.42704762184046</c:v>
                </c:pt>
                <c:pt idx="467">
                  <c:v>-0.35499735242288</c:v>
                </c:pt>
                <c:pt idx="468">
                  <c:v>-0.30299350214708</c:v>
                </c:pt>
                <c:pt idx="469">
                  <c:v>-0.26537165102504</c:v>
                </c:pt>
                <c:pt idx="470">
                  <c:v>-0.23811303850438</c:v>
                </c:pt>
                <c:pt idx="471">
                  <c:v>-0.21841850238041</c:v>
                </c:pt>
                <c:pt idx="472">
                  <c:v>-0.2042799068484</c:v>
                </c:pt>
                <c:pt idx="473">
                  <c:v>-0.19414915177828</c:v>
                </c:pt>
                <c:pt idx="474">
                  <c:v>-0.18670930841077</c:v>
                </c:pt>
                <c:pt idx="475">
                  <c:v>-0.18075425599588</c:v>
                </c:pt>
                <c:pt idx="476">
                  <c:v>-0.17519401259906</c:v>
                </c:pt>
                <c:pt idx="477">
                  <c:v>-0.16917564228319</c:v>
                </c:pt>
                <c:pt idx="478">
                  <c:v>-0.16223816617797</c:v>
                </c:pt>
                <c:pt idx="479">
                  <c:v>-0.15437307353116</c:v>
                </c:pt>
                <c:pt idx="480">
                  <c:v>-0.14592249167343</c:v>
                </c:pt>
                <c:pt idx="481">
                  <c:v>-0.13737499946295</c:v>
                </c:pt>
                <c:pt idx="482">
                  <c:v>-0.12917979733605</c:v>
                </c:pt>
                <c:pt idx="483">
                  <c:v>-0.12165092583606</c:v>
                </c:pt>
                <c:pt idx="484">
                  <c:v>-0.11495605635146</c:v>
                </c:pt>
                <c:pt idx="485">
                  <c:v>-0.10914938052413</c:v>
                </c:pt>
                <c:pt idx="486">
                  <c:v>-0.10421390961209</c:v>
                </c:pt>
                <c:pt idx="487">
                  <c:v>-0.10009628492785</c:v>
                </c:pt>
                <c:pt idx="488">
                  <c:v>-0.096730153178922</c:v>
                </c:pt>
                <c:pt idx="489">
                  <c:v>-0.094049881636883</c:v>
                </c:pt>
                <c:pt idx="490">
                  <c:v>-0.09199769460678</c:v>
                </c:pt>
                <c:pt idx="491">
                  <c:v>-0.090526857601713</c:v>
                </c:pt>
                <c:pt idx="492">
                  <c:v>-0.089602698159926</c:v>
                </c:pt>
                <c:pt idx="493">
                  <c:v>-0.08920252636739</c:v>
                </c:pt>
                <c:pt idx="494">
                  <c:v>-0.089314990991289</c:v>
                </c:pt>
                <c:pt idx="495">
                  <c:v>-0.08993902647813</c:v>
                </c:pt>
                <c:pt idx="496">
                  <c:v>-0.091082229147835</c:v>
                </c:pt>
                <c:pt idx="497">
                  <c:v>-0.092758169409423</c:v>
                </c:pt>
                <c:pt idx="498">
                  <c:v>-0.094981744485214</c:v>
                </c:pt>
                <c:pt idx="499">
                  <c:v>-0.097761209766095</c:v>
                </c:pt>
                <c:pt idx="500">
                  <c:v>-0.10108517592383</c:v>
                </c:pt>
                <c:pt idx="501">
                  <c:v>-0.10490319558487</c:v>
                </c:pt>
                <c:pt idx="502">
                  <c:v>-0.10910081920409</c:v>
                </c:pt>
                <c:pt idx="503">
                  <c:v>-0.11347588686263</c:v>
                </c:pt>
                <c:pt idx="504">
                  <c:v>-0.11773261006827</c:v>
                </c:pt>
                <c:pt idx="505">
                  <c:v>-0.12151777674723</c:v>
                </c:pt>
                <c:pt idx="506">
                  <c:v>-0.12451400945072</c:v>
                </c:pt>
                <c:pt idx="507">
                  <c:v>-0.12656682587542</c:v>
                </c:pt>
                <c:pt idx="508">
                  <c:v>-0.12777809597603</c:v>
                </c:pt>
                <c:pt idx="509">
                  <c:v>-0.12850413668264</c:v>
                </c:pt>
                <c:pt idx="510">
                  <c:v>-0.1292667850338</c:v>
                </c:pt>
                <c:pt idx="511">
                  <c:v>-0.13065119552439</c:v>
                </c:pt>
                <c:pt idx="512">
                  <c:v>-0.13326155656094</c:v>
                </c:pt>
                <c:pt idx="513">
                  <c:v>-0.13775883303291</c:v>
                </c:pt>
                <c:pt idx="514">
                  <c:v>-0.14496748904512</c:v>
                </c:pt>
                <c:pt idx="515">
                  <c:v>-0.15601740327448</c:v>
                </c:pt>
                <c:pt idx="516">
                  <c:v>-0.17242813930757</c:v>
                </c:pt>
                <c:pt idx="517">
                  <c:v>-0.19583429944306</c:v>
                </c:pt>
                <c:pt idx="518">
                  <c:v>-0.22663693807034</c:v>
                </c:pt>
                <c:pt idx="519">
                  <c:v>-0.26106738487305</c:v>
                </c:pt>
                <c:pt idx="520">
                  <c:v>-0.28961275313636</c:v>
                </c:pt>
                <c:pt idx="521">
                  <c:v>-0.30327565908984</c:v>
                </c:pt>
                <c:pt idx="522">
                  <c:v>-0.3024726428416</c:v>
                </c:pt>
                <c:pt idx="523">
                  <c:v>-0.29465134146917</c:v>
                </c:pt>
                <c:pt idx="524">
                  <c:v>-0.28645930198395</c:v>
                </c:pt>
                <c:pt idx="525">
                  <c:v>-0.28116054436913</c:v>
                </c:pt>
                <c:pt idx="526">
                  <c:v>-0.27977454824234</c:v>
                </c:pt>
                <c:pt idx="527">
                  <c:v>-0.28237068234408</c:v>
                </c:pt>
                <c:pt idx="528">
                  <c:v>-0.2886081192356</c:v>
                </c:pt>
                <c:pt idx="529">
                  <c:v>-0.29769514830019</c:v>
                </c:pt>
                <c:pt idx="530">
                  <c:v>-0.30856939795902</c:v>
                </c:pt>
                <c:pt idx="531">
                  <c:v>-0.32139860469515</c:v>
                </c:pt>
                <c:pt idx="532">
                  <c:v>-0.33807392736497</c:v>
                </c:pt>
                <c:pt idx="533">
                  <c:v>-0.36025220077965</c:v>
                </c:pt>
                <c:pt idx="534">
                  <c:v>-0.38884874689379</c:v>
                </c:pt>
                <c:pt idx="535">
                  <c:v>-0.42477098358345</c:v>
                </c:pt>
                <c:pt idx="536">
                  <c:v>-0.46942164108338</c:v>
                </c:pt>
                <c:pt idx="537">
                  <c:v>-0.52548242635061</c:v>
                </c:pt>
                <c:pt idx="538">
                  <c:v>-0.59813620897878</c:v>
                </c:pt>
                <c:pt idx="539">
                  <c:v>-0.69223420935119</c:v>
                </c:pt>
                <c:pt idx="540">
                  <c:v>-0.80703562354165</c:v>
                </c:pt>
                <c:pt idx="541">
                  <c:v>-0.971299449755</c:v>
                </c:pt>
                <c:pt idx="542">
                  <c:v>-1.1286997453148</c:v>
                </c:pt>
                <c:pt idx="543">
                  <c:v>-1.2592669909753</c:v>
                </c:pt>
                <c:pt idx="544">
                  <c:v>-1.3108358720644</c:v>
                </c:pt>
                <c:pt idx="545">
                  <c:v>-1.2307023438808</c:v>
                </c:pt>
                <c:pt idx="546">
                  <c:v>-1.0354342758499</c:v>
                </c:pt>
                <c:pt idx="547">
                  <c:v>-0.80193060289093</c:v>
                </c:pt>
                <c:pt idx="548">
                  <c:v>-0.59614629328819</c:v>
                </c:pt>
                <c:pt idx="549">
                  <c:v>-0.44211717870217</c:v>
                </c:pt>
                <c:pt idx="550">
                  <c:v>-0.33752418435634</c:v>
                </c:pt>
                <c:pt idx="551">
                  <c:v>-0.27250079809968</c:v>
                </c:pt>
                <c:pt idx="552">
                  <c:v>-0.23819579846779</c:v>
                </c:pt>
                <c:pt idx="553">
                  <c:v>-0.22902222214685</c:v>
                </c:pt>
                <c:pt idx="554">
                  <c:v>-0.2427722538609</c:v>
                </c:pt>
                <c:pt idx="555">
                  <c:v>-0.2803817077081</c:v>
                </c:pt>
                <c:pt idx="556">
                  <c:v>-0.34578246963764</c:v>
                </c:pt>
                <c:pt idx="557">
                  <c:v>-0.44554472453184</c:v>
                </c:pt>
                <c:pt idx="558">
                  <c:v>-0.58709044782846</c:v>
                </c:pt>
                <c:pt idx="559">
                  <c:v>-0.77274619028044</c:v>
                </c:pt>
                <c:pt idx="560">
                  <c:v>-0.98663975135265</c:v>
                </c:pt>
                <c:pt idx="561">
                  <c:v>-1.1806924080747</c:v>
                </c:pt>
                <c:pt idx="562">
                  <c:v>-1.2877347459629</c:v>
                </c:pt>
                <c:pt idx="563">
                  <c:v>-1.2745277160549</c:v>
                </c:pt>
                <c:pt idx="564">
                  <c:v>-1.1704269705596</c:v>
                </c:pt>
                <c:pt idx="565">
                  <c:v>-1.0300816353386</c:v>
                </c:pt>
                <c:pt idx="566">
                  <c:v>-0.89211481824113</c:v>
                </c:pt>
                <c:pt idx="567">
                  <c:v>-0.77240809718571</c:v>
                </c:pt>
                <c:pt idx="568">
                  <c:v>-0.67348489118449</c:v>
                </c:pt>
                <c:pt idx="569">
                  <c:v>-0.59275067938116</c:v>
                </c:pt>
                <c:pt idx="570">
                  <c:v>-0.52656142926703</c:v>
                </c:pt>
                <c:pt idx="571">
                  <c:v>-0.47168892405998</c:v>
                </c:pt>
                <c:pt idx="572">
                  <c:v>-0.42564191792763</c:v>
                </c:pt>
                <c:pt idx="573">
                  <c:v>-0.38659050330448</c:v>
                </c:pt>
                <c:pt idx="574">
                  <c:v>-0.35320274667608</c:v>
                </c:pt>
                <c:pt idx="575">
                  <c:v>-0.32449908330778</c:v>
                </c:pt>
                <c:pt idx="576">
                  <c:v>-0.29974769914893</c:v>
                </c:pt>
                <c:pt idx="577">
                  <c:v>-0.27839635976354</c:v>
                </c:pt>
                <c:pt idx="578">
                  <c:v>-0.26003032608036</c:v>
                </c:pt>
                <c:pt idx="579">
                  <c:v>-0.24434736978527</c:v>
                </c:pt>
                <c:pt idx="580">
                  <c:v>-0.23114321246182</c:v>
                </c:pt>
                <c:pt idx="581">
                  <c:v>-0.22030060633511</c:v>
                </c:pt>
                <c:pt idx="582">
                  <c:v>-0.21176496388661</c:v>
                </c:pt>
                <c:pt idx="583">
                  <c:v>-0.205410567756</c:v>
                </c:pt>
                <c:pt idx="584">
                  <c:v>-0.19942735078501</c:v>
                </c:pt>
                <c:pt idx="585">
                  <c:v>-0.20735276847369</c:v>
                </c:pt>
                <c:pt idx="586">
                  <c:v>-0.20903424894861</c:v>
                </c:pt>
                <c:pt idx="587">
                  <c:v>-0.21452329497134</c:v>
                </c:pt>
                <c:pt idx="588">
                  <c:v>-0.22099078119504</c:v>
                </c:pt>
                <c:pt idx="589">
                  <c:v>-0.22446600111699</c:v>
                </c:pt>
                <c:pt idx="590">
                  <c:v>-0.2219134686077</c:v>
                </c:pt>
                <c:pt idx="591">
                  <c:v>-0.21529536173295</c:v>
                </c:pt>
                <c:pt idx="592">
                  <c:v>-0.21056995470393</c:v>
                </c:pt>
                <c:pt idx="593">
                  <c:v>-0.21270648307473</c:v>
                </c:pt>
                <c:pt idx="594">
                  <c:v>-0.22386639023589</c:v>
                </c:pt>
                <c:pt idx="595">
                  <c:v>-0.24447877946127</c:v>
                </c:pt>
                <c:pt idx="596">
                  <c:v>-0.27429757240194</c:v>
                </c:pt>
                <c:pt idx="597">
                  <c:v>-0.31296794176065</c:v>
                </c:pt>
                <c:pt idx="598">
                  <c:v>-0.36083164857018</c:v>
                </c:pt>
                <c:pt idx="599">
                  <c:v>-0.42063253599018</c:v>
                </c:pt>
                <c:pt idx="600">
                  <c:v>-0.4998636444565</c:v>
                </c:pt>
              </c:numCache>
            </c:numRef>
          </c:yVal>
          <c:smooth val="1"/>
        </c:ser>
        <c:ser>
          <c:idx val="2"/>
          <c:order val="2"/>
          <c:tx>
            <c:v>Phi = 30</c:v>
          </c:tx>
          <c:spPr bwMode="auto">
            <a:prstGeom prst="rect">
              <a:avLst/>
            </a:prstGeom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Sheet1!$A$3:$A$603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Sheet1!$D$3:$D$603</c:f>
              <c:numCache>
                <c:formatCode>General</c:formatCode>
                <c:ptCount val="601"/>
                <c:pt idx="0">
                  <c:v>-0.53047078407997</c:v>
                </c:pt>
                <c:pt idx="1">
                  <c:v>-0.57408939319751</c:v>
                </c:pt>
                <c:pt idx="2">
                  <c:v>-0.63835980177038</c:v>
                </c:pt>
                <c:pt idx="3">
                  <c:v>-0.69472320785313</c:v>
                </c:pt>
                <c:pt idx="4">
                  <c:v>-0.6808286283047</c:v>
                </c:pt>
                <c:pt idx="5">
                  <c:v>-0.58222305346574</c:v>
                </c:pt>
                <c:pt idx="6">
                  <c:v>-0.46425782324581</c:v>
                </c:pt>
                <c:pt idx="7">
                  <c:v>-0.37167907991271</c:v>
                </c:pt>
                <c:pt idx="8">
                  <c:v>-0.30775746422842</c:v>
                </c:pt>
                <c:pt idx="9">
                  <c:v>-0.26401345671238</c:v>
                </c:pt>
                <c:pt idx="10">
                  <c:v>-0.23307325467245</c:v>
                </c:pt>
                <c:pt idx="11">
                  <c:v>-0.21022608706516</c:v>
                </c:pt>
                <c:pt idx="12">
                  <c:v>-0.19264763702465</c:v>
                </c:pt>
                <c:pt idx="13">
                  <c:v>-0.17864001513014</c:v>
                </c:pt>
                <c:pt idx="14">
                  <c:v>-0.16715751326714</c:v>
                </c:pt>
                <c:pt idx="15">
                  <c:v>-0.15753648343398</c:v>
                </c:pt>
                <c:pt idx="16">
                  <c:v>-0.14934331466111</c:v>
                </c:pt>
                <c:pt idx="17">
                  <c:v>-0.14228772318007</c:v>
                </c:pt>
                <c:pt idx="18">
                  <c:v>-0.13617227489273</c:v>
                </c:pt>
                <c:pt idx="19">
                  <c:v>-0.13086246386679</c:v>
                </c:pt>
                <c:pt idx="20">
                  <c:v>-0.12626885912034</c:v>
                </c:pt>
                <c:pt idx="21">
                  <c:v>-0.12233668724218</c:v>
                </c:pt>
                <c:pt idx="22">
                  <c:v>-0.11904034381409</c:v>
                </c:pt>
                <c:pt idx="23">
                  <c:v>-0.11638156861193</c:v>
                </c:pt>
                <c:pt idx="24">
                  <c:v>-0.1143908327245</c:v>
                </c:pt>
                <c:pt idx="25">
                  <c:v>-0.11313213663855</c:v>
                </c:pt>
                <c:pt idx="26">
                  <c:v>-0.1127120991878</c:v>
                </c:pt>
                <c:pt idx="27">
                  <c:v>-0.11329511952795</c:v>
                </c:pt>
                <c:pt idx="28">
                  <c:v>-0.11512777354112</c:v>
                </c:pt>
                <c:pt idx="29">
                  <c:v>-0.11857785520162</c:v>
                </c:pt>
                <c:pt idx="30">
                  <c:v>-0.12419719441737</c:v>
                </c:pt>
                <c:pt idx="31">
                  <c:v>-0.13282333229421</c:v>
                </c:pt>
                <c:pt idx="32">
                  <c:v>-0.14574343027079</c:v>
                </c:pt>
                <c:pt idx="33">
                  <c:v>-0.16494979583209</c:v>
                </c:pt>
                <c:pt idx="34">
                  <c:v>-0.19349331063302</c:v>
                </c:pt>
                <c:pt idx="35">
                  <c:v>-0.23577526725089</c:v>
                </c:pt>
                <c:pt idx="36">
                  <c:v>-0.29692439749573</c:v>
                </c:pt>
                <c:pt idx="37">
                  <c:v>-0.37841765053893</c:v>
                </c:pt>
                <c:pt idx="38">
                  <c:v>-0.46553759765052</c:v>
                </c:pt>
                <c:pt idx="39">
                  <c:v>-0.51693952968368</c:v>
                </c:pt>
                <c:pt idx="40">
                  <c:v>-0.4974982365203</c:v>
                </c:pt>
                <c:pt idx="41">
                  <c:v>-0.42624815397918</c:v>
                </c:pt>
                <c:pt idx="42">
                  <c:v>-0.34575901046488</c:v>
                </c:pt>
                <c:pt idx="43">
                  <c:v>-0.27837741990215</c:v>
                </c:pt>
                <c:pt idx="44">
                  <c:v>-0.22771765795605</c:v>
                </c:pt>
                <c:pt idx="45">
                  <c:v>-0.19078599768287</c:v>
                </c:pt>
                <c:pt idx="46">
                  <c:v>-0.16377349183106</c:v>
                </c:pt>
                <c:pt idx="47">
                  <c:v>-0.14367098768106</c:v>
                </c:pt>
                <c:pt idx="48">
                  <c:v>-0.12838563785488</c:v>
                </c:pt>
                <c:pt idx="49">
                  <c:v>-0.11651064560894</c:v>
                </c:pt>
                <c:pt idx="50">
                  <c:v>-0.10709998193665</c:v>
                </c:pt>
                <c:pt idx="51">
                  <c:v>-0.099508914080826</c:v>
                </c:pt>
                <c:pt idx="52">
                  <c:v>-0.093290162497043</c:v>
                </c:pt>
                <c:pt idx="53">
                  <c:v>-0.088127578190321</c:v>
                </c:pt>
                <c:pt idx="54">
                  <c:v>-0.083793629872551</c:v>
                </c:pt>
                <c:pt idx="55">
                  <c:v>-0.08012180614564</c:v>
                </c:pt>
                <c:pt idx="56">
                  <c:v>-0.076988409539641</c:v>
                </c:pt>
                <c:pt idx="57">
                  <c:v>-0.07430034042702</c:v>
                </c:pt>
                <c:pt idx="58">
                  <c:v>-0.071986762389585</c:v>
                </c:pt>
                <c:pt idx="59">
                  <c:v>-0.06999332615669</c:v>
                </c:pt>
                <c:pt idx="60">
                  <c:v>-0.068278109747985</c:v>
                </c:pt>
                <c:pt idx="61">
                  <c:v>-0.066808730083971</c:v>
                </c:pt>
                <c:pt idx="62">
                  <c:v>-0.065560268459246</c:v>
                </c:pt>
                <c:pt idx="63">
                  <c:v>-0.064513771849768</c:v>
                </c:pt>
                <c:pt idx="64">
                  <c:v>-0.063655169742466</c:v>
                </c:pt>
                <c:pt idx="65">
                  <c:v>-0.062974497604222</c:v>
                </c:pt>
                <c:pt idx="66">
                  <c:v>-0.06246535282546</c:v>
                </c:pt>
                <c:pt idx="67">
                  <c:v>-0.062124532971096</c:v>
                </c:pt>
                <c:pt idx="68">
                  <c:v>-0.061951823277488</c:v>
                </c:pt>
                <c:pt idx="69">
                  <c:v>-0.061949913048053</c:v>
                </c:pt>
                <c:pt idx="70">
                  <c:v>-0.062124430629575</c:v>
                </c:pt>
                <c:pt idx="71">
                  <c:v>-0.062484095217029</c:v>
                </c:pt>
                <c:pt idx="72">
                  <c:v>-0.063040991795564</c:v>
                </c:pt>
                <c:pt idx="73">
                  <c:v>-0.063810983936539</c:v>
                </c:pt>
                <c:pt idx="74">
                  <c:v>-0.064814288775101</c:v>
                </c:pt>
                <c:pt idx="75">
                  <c:v>-0.066076250316574</c:v>
                </c:pt>
                <c:pt idx="76">
                  <c:v>-0.067628362514271</c:v>
                </c:pt>
                <c:pt idx="77">
                  <c:v>-0.069509614079101</c:v>
                </c:pt>
                <c:pt idx="78">
                  <c:v>-0.07176825517198</c:v>
                </c:pt>
                <c:pt idx="79">
                  <c:v>-0.074464125571301</c:v>
                </c:pt>
                <c:pt idx="80">
                  <c:v>-0.077671739842963</c:v>
                </c:pt>
                <c:pt idx="81">
                  <c:v>-0.081484405266836</c:v>
                </c:pt>
                <c:pt idx="82">
                  <c:v>-0.08601976440062</c:v>
                </c:pt>
                <c:pt idx="83">
                  <c:v>-0.09142732345563</c:v>
                </c:pt>
                <c:pt idx="84">
                  <c:v>-0.097898775513607</c:v>
                </c:pt>
                <c:pt idx="85">
                  <c:v>-0.10568229035107</c:v>
                </c:pt>
                <c:pt idx="86">
                  <c:v>-0.11510246910132</c:v>
                </c:pt>
                <c:pt idx="87">
                  <c:v>-0.12658840840727</c:v>
                </c:pt>
                <c:pt idx="88">
                  <c:v>-0.14071332018924</c:v>
                </c:pt>
                <c:pt idx="89">
                  <c:v>-0.15825032340961</c:v>
                </c:pt>
                <c:pt idx="90">
                  <c:v>-0.18024984857375</c:v>
                </c:pt>
                <c:pt idx="91">
                  <c:v>-0.2081427501205</c:v>
                </c:pt>
                <c:pt idx="92">
                  <c:v>-0.24386416658623</c:v>
                </c:pt>
                <c:pt idx="93">
                  <c:v>-0.28996100043803</c:v>
                </c:pt>
                <c:pt idx="94">
                  <c:v>-0.34955171359871</c:v>
                </c:pt>
                <c:pt idx="95">
                  <c:v>-0.42576944167198</c:v>
                </c:pt>
                <c:pt idx="96">
                  <c:v>-0.51984790865231</c:v>
                </c:pt>
                <c:pt idx="97">
                  <c:v>-0.62659372613417</c:v>
                </c:pt>
                <c:pt idx="98">
                  <c:v>-0.72764375966378</c:v>
                </c:pt>
                <c:pt idx="99">
                  <c:v>-0.79045225305431</c:v>
                </c:pt>
                <c:pt idx="100">
                  <c:v>-0.78679016886537</c:v>
                </c:pt>
                <c:pt idx="101">
                  <c:v>-0.71986211720855</c:v>
                </c:pt>
                <c:pt idx="102">
                  <c:v>-0.62134881478381</c:v>
                </c:pt>
                <c:pt idx="103">
                  <c:v>-0.5228933442439</c:v>
                </c:pt>
                <c:pt idx="104">
                  <c:v>-0.44075353091735</c:v>
                </c:pt>
                <c:pt idx="105">
                  <c:v>-0.37889303891386</c:v>
                </c:pt>
                <c:pt idx="106">
                  <c:v>-0.33598629220644</c:v>
                </c:pt>
                <c:pt idx="107">
                  <c:v>-0.3096742713703</c:v>
                </c:pt>
                <c:pt idx="108">
                  <c:v>-0.29810509209733</c:v>
                </c:pt>
                <c:pt idx="109">
                  <c:v>-0.29959671237248</c:v>
                </c:pt>
                <c:pt idx="110">
                  <c:v>-0.31026854315675</c:v>
                </c:pt>
                <c:pt idx="111">
                  <c:v>-0.32003853913139</c:v>
                </c:pt>
                <c:pt idx="112">
                  <c:v>-0.31355389420023</c:v>
                </c:pt>
                <c:pt idx="113">
                  <c:v>-0.28404920704876</c:v>
                </c:pt>
                <c:pt idx="114">
                  <c:v>-0.24182617353223</c:v>
                </c:pt>
                <c:pt idx="115">
                  <c:v>-0.20070236330886</c:v>
                </c:pt>
                <c:pt idx="116">
                  <c:v>-0.16689196633781</c:v>
                </c:pt>
                <c:pt idx="117">
                  <c:v>-0.14074975460716</c:v>
                </c:pt>
                <c:pt idx="118">
                  <c:v>-0.12078125526396</c:v>
                </c:pt>
                <c:pt idx="119">
                  <c:v>-0.10539725542462</c:v>
                </c:pt>
                <c:pt idx="120">
                  <c:v>-0.093343684739693</c:v>
                </c:pt>
                <c:pt idx="121">
                  <c:v>-0.083717609673513</c:v>
                </c:pt>
                <c:pt idx="122">
                  <c:v>-0.075886635774765</c:v>
                </c:pt>
                <c:pt idx="123">
                  <c:v>-0.069407879538939</c:v>
                </c:pt>
                <c:pt idx="124">
                  <c:v>-0.063967402607708</c:v>
                </c:pt>
                <c:pt idx="125">
                  <c:v>-0.059338845116057</c:v>
                </c:pt>
                <c:pt idx="126">
                  <c:v>-0.055355944310252</c:v>
                </c:pt>
                <c:pt idx="127">
                  <c:v>-0.051894321342779</c:v>
                </c:pt>
                <c:pt idx="128">
                  <c:v>-0.048859301884857</c:v>
                </c:pt>
                <c:pt idx="129">
                  <c:v>-0.046177655744809</c:v>
                </c:pt>
                <c:pt idx="130">
                  <c:v>-0.043791902490395</c:v>
                </c:pt>
                <c:pt idx="131">
                  <c:v>-0.041656319119895</c:v>
                </c:pt>
                <c:pt idx="132">
                  <c:v>-0.039734093983948</c:v>
                </c:pt>
                <c:pt idx="133">
                  <c:v>-0.03799526507615</c:v>
                </c:pt>
                <c:pt idx="134">
                  <c:v>-0.036415203700451</c:v>
                </c:pt>
                <c:pt idx="135">
                  <c:v>-0.034973483283668</c:v>
                </c:pt>
                <c:pt idx="136">
                  <c:v>-0.033653024257948</c:v>
                </c:pt>
                <c:pt idx="137">
                  <c:v>-0.0324394396424</c:v>
                </c:pt>
                <c:pt idx="138">
                  <c:v>-0.031320528484386</c:v>
                </c:pt>
                <c:pt idx="139">
                  <c:v>-0.030285879599387</c:v>
                </c:pt>
                <c:pt idx="140">
                  <c:v>-0.02932655855713</c:v>
                </c:pt>
                <c:pt idx="141">
                  <c:v>-0.028434858184899</c:v>
                </c:pt>
                <c:pt idx="142">
                  <c:v>-0.027604098030893</c:v>
                </c:pt>
                <c:pt idx="143">
                  <c:v>-0.026828461927372</c:v>
                </c:pt>
                <c:pt idx="144">
                  <c:v>-0.026102865466447</c:v>
                </c:pt>
                <c:pt idx="145">
                  <c:v>-0.025422847156596</c:v>
                </c:pt>
                <c:pt idx="146">
                  <c:v>-0.024784478472417</c:v>
                </c:pt>
                <c:pt idx="147">
                  <c:v>-0.024184289088685</c:v>
                </c:pt>
                <c:pt idx="148">
                  <c:v>-0.023619204401095</c:v>
                </c:pt>
                <c:pt idx="149">
                  <c:v>-0.023086493054152</c:v>
                </c:pt>
                <c:pt idx="150">
                  <c:v>-0.022583722668996</c:v>
                </c:pt>
                <c:pt idx="151">
                  <c:v>-0.02210872232975</c:v>
                </c:pt>
                <c:pt idx="152">
                  <c:v>-0.021659550671321</c:v>
                </c:pt>
                <c:pt idx="153">
                  <c:v>-0.021234468634131</c:v>
                </c:pt>
                <c:pt idx="154">
                  <c:v>-0.020831916127563</c:v>
                </c:pt>
                <c:pt idx="155">
                  <c:v>-0.020450491984508</c:v>
                </c:pt>
                <c:pt idx="156">
                  <c:v>-0.020088936698812</c:v>
                </c:pt>
                <c:pt idx="157">
                  <c:v>-0.019746117530647</c:v>
                </c:pt>
                <c:pt idx="158">
                  <c:v>-0.019421015635518</c:v>
                </c:pt>
                <c:pt idx="159">
                  <c:v>-0.019112714932383</c:v>
                </c:pt>
                <c:pt idx="160">
                  <c:v>-0.018820392476198</c:v>
                </c:pt>
                <c:pt idx="161">
                  <c:v>-0.018543310139972</c:v>
                </c:pt>
                <c:pt idx="162">
                  <c:v>-0.018280807444884</c:v>
                </c:pt>
                <c:pt idx="163">
                  <c:v>-0.018032295406453</c:v>
                </c:pt>
                <c:pt idx="164">
                  <c:v>-0.017797251288643</c:v>
                </c:pt>
                <c:pt idx="165">
                  <c:v>-0.01757521417918</c:v>
                </c:pt>
                <c:pt idx="166">
                  <c:v>-0.017365781318618</c:v>
                </c:pt>
                <c:pt idx="167">
                  <c:v>-0.017168605132326</c:v>
                </c:pt>
                <c:pt idx="168">
                  <c:v>-0.016983390931931</c:v>
                </c:pt>
                <c:pt idx="169">
                  <c:v>-0.016809895267991</c:v>
                </c:pt>
                <c:pt idx="170">
                  <c:v>-0.016647924931763</c:v>
                </c:pt>
                <c:pt idx="171">
                  <c:v>-0.01649733662247</c:v>
                </c:pt>
                <c:pt idx="172">
                  <c:v>-0.01635803731394</c:v>
                </c:pt>
                <c:pt idx="173">
                  <c:v>-0.016229985378007</c:v>
                </c:pt>
                <c:pt idx="174">
                  <c:v>-0.016113192546942</c:v>
                </c:pt>
                <c:pt idx="175">
                  <c:v>-0.016007726829701</c:v>
                </c:pt>
                <c:pt idx="176">
                  <c:v>-0.015913716535832</c:v>
                </c:pt>
                <c:pt idx="177">
                  <c:v>-0.015831355611098</c:v>
                </c:pt>
                <c:pt idx="178">
                  <c:v>-0.015760910553198</c:v>
                </c:pt>
                <c:pt idx="179">
                  <c:v>-0.015702729260267</c:v>
                </c:pt>
                <c:pt idx="180">
                  <c:v>-0.015657252275356</c:v>
                </c:pt>
                <c:pt idx="181">
                  <c:v>-0.015625027037856</c:v>
                </c:pt>
                <c:pt idx="182">
                  <c:v>-0.015606725951431</c:v>
                </c:pt>
                <c:pt idx="183">
                  <c:v>-0.015603169347799</c:v>
                </c:pt>
                <c:pt idx="184">
                  <c:v>-0.015615354794535</c:v>
                </c:pt>
                <c:pt idx="185">
                  <c:v>-0.015644494704811</c:v>
                </c:pt>
                <c:pt idx="186">
                  <c:v>-0.015692064916119</c:v>
                </c:pt>
                <c:pt idx="187">
                  <c:v>-0.015759867898816</c:v>
                </c:pt>
                <c:pt idx="188">
                  <c:v>-0.015850115655754</c:v>
                </c:pt>
                <c:pt idx="189">
                  <c:v>-0.015965539358958</c:v>
                </c:pt>
                <c:pt idx="190">
                  <c:v>-0.016109535580479</c:v>
                </c:pt>
                <c:pt idx="191">
                  <c:v>-0.016286362948518</c:v>
                </c:pt>
                <c:pt idx="192">
                  <c:v>-0.016501408605203</c:v>
                </c:pt>
                <c:pt idx="193">
                  <c:v>-0.016761551361422</c:v>
                </c:pt>
                <c:pt idx="194">
                  <c:v>-0.017075658025868</c:v>
                </c:pt>
                <c:pt idx="195">
                  <c:v>-0.017455259823531</c:v>
                </c:pt>
                <c:pt idx="196">
                  <c:v>-0.017915462019124</c:v>
                </c:pt>
                <c:pt idx="197">
                  <c:v>-0.018476125853634</c:v>
                </c:pt>
                <c:pt idx="198">
                  <c:v>-0.019163283142413</c:v>
                </c:pt>
                <c:pt idx="199">
                  <c:v>-0.020010484259585</c:v>
                </c:pt>
                <c:pt idx="200">
                  <c:v>-0.021059057316288</c:v>
                </c:pt>
                <c:pt idx="201">
                  <c:v>-0.022354459924734</c:v>
                </c:pt>
                <c:pt idx="202">
                  <c:v>-0.023932060010237</c:v>
                </c:pt>
                <c:pt idx="203">
                  <c:v>-0.025779801298401</c:v>
                </c:pt>
                <c:pt idx="204">
                  <c:v>-0.027765324933783</c:v>
                </c:pt>
                <c:pt idx="205">
                  <c:v>-0.029552540117085</c:v>
                </c:pt>
                <c:pt idx="206">
                  <c:v>-0.030638035911925</c:v>
                </c:pt>
                <c:pt idx="207">
                  <c:v>-0.030658154588113</c:v>
                </c:pt>
                <c:pt idx="208">
                  <c:v>-0.029742199239779</c:v>
                </c:pt>
                <c:pt idx="209">
                  <c:v>-0.028418782289296</c:v>
                </c:pt>
                <c:pt idx="210">
                  <c:v>-0.027199765277917</c:v>
                </c:pt>
                <c:pt idx="211">
                  <c:v>-0.026359493576649</c:v>
                </c:pt>
                <c:pt idx="212">
                  <c:v>-0.02597843981361</c:v>
                </c:pt>
                <c:pt idx="213">
                  <c:v>-0.026050681465531</c:v>
                </c:pt>
                <c:pt idx="214">
                  <c:v>-0.026553897108033</c:v>
                </c:pt>
                <c:pt idx="215">
                  <c:v>-0.027480248091976</c:v>
                </c:pt>
                <c:pt idx="216">
                  <c:v>-0.028847287662136</c:v>
                </c:pt>
                <c:pt idx="217">
                  <c:v>-0.030701245207863</c:v>
                </c:pt>
                <c:pt idx="218">
                  <c:v>-0.033117081639121</c:v>
                </c:pt>
                <c:pt idx="219">
                  <c:v>-0.036193957995051</c:v>
                </c:pt>
                <c:pt idx="220">
                  <c:v>-0.040038699527391</c:v>
                </c:pt>
                <c:pt idx="221">
                  <c:v>-0.044720854682066</c:v>
                </c:pt>
                <c:pt idx="222">
                  <c:v>-0.050172339177406</c:v>
                </c:pt>
                <c:pt idx="223">
                  <c:v>-0.056010116791667</c:v>
                </c:pt>
                <c:pt idx="224">
                  <c:v>-0.061336684174568</c:v>
                </c:pt>
                <c:pt idx="225">
                  <c:v>-0.064768841964026</c:v>
                </c:pt>
                <c:pt idx="226">
                  <c:v>-0.065036143198156</c:v>
                </c:pt>
                <c:pt idx="227">
                  <c:v>-0.061914239305893</c:v>
                </c:pt>
                <c:pt idx="228">
                  <c:v>-0.056463434572575</c:v>
                </c:pt>
                <c:pt idx="229">
                  <c:v>-0.050225538205863</c:v>
                </c:pt>
                <c:pt idx="230">
                  <c:v>-0.044355272177406</c:v>
                </c:pt>
                <c:pt idx="231">
                  <c:v>-0.039386811446909</c:v>
                </c:pt>
                <c:pt idx="232">
                  <c:v>-0.035420151594607</c:v>
                </c:pt>
                <c:pt idx="233">
                  <c:v>-0.032353756686949</c:v>
                </c:pt>
                <c:pt idx="234">
                  <c:v>-0.030027862524707</c:v>
                </c:pt>
                <c:pt idx="235">
                  <c:v>-0.028288342460797</c:v>
                </c:pt>
                <c:pt idx="236">
                  <c:v>-0.027007496037182</c:v>
                </c:pt>
                <c:pt idx="237">
                  <c:v>-0.026086550002856</c:v>
                </c:pt>
                <c:pt idx="238">
                  <c:v>-0.025452074703974</c:v>
                </c:pt>
                <c:pt idx="239">
                  <c:v>-0.025051378981256</c:v>
                </c:pt>
                <c:pt idx="240">
                  <c:v>-0.024848696379264</c:v>
                </c:pt>
                <c:pt idx="241">
                  <c:v>-0.024822682705952</c:v>
                </c:pt>
                <c:pt idx="242">
                  <c:v>-0.024965281538003</c:v>
                </c:pt>
                <c:pt idx="243">
                  <c:v>-0.025281795738651</c:v>
                </c:pt>
                <c:pt idx="244">
                  <c:v>-0.025791635989313</c:v>
                </c:pt>
                <c:pt idx="245">
                  <c:v>-0.026528240431751</c:v>
                </c:pt>
                <c:pt idx="246">
                  <c:v>-0.027534484947166</c:v>
                </c:pt>
                <c:pt idx="247">
                  <c:v>-0.02884659462278</c:v>
                </c:pt>
                <c:pt idx="248">
                  <c:v>-0.030458938312836</c:v>
                </c:pt>
                <c:pt idx="249">
                  <c:v>-0.032275879795418</c:v>
                </c:pt>
                <c:pt idx="250">
                  <c:v>-0.034092779473343</c:v>
                </c:pt>
                <c:pt idx="251">
                  <c:v>-0.035663408406391</c:v>
                </c:pt>
                <c:pt idx="252">
                  <c:v>-0.036829705149219</c:v>
                </c:pt>
                <c:pt idx="253">
                  <c:v>-0.037591456043485</c:v>
                </c:pt>
                <c:pt idx="254">
                  <c:v>-0.038059432912816</c:v>
                </c:pt>
                <c:pt idx="255">
                  <c:v>-0.038367330829112</c:v>
                </c:pt>
                <c:pt idx="256">
                  <c:v>-0.038618988026943</c:v>
                </c:pt>
                <c:pt idx="257">
                  <c:v>-0.038877995124927</c:v>
                </c:pt>
                <c:pt idx="258">
                  <c:v>-0.039176734311676</c:v>
                </c:pt>
                <c:pt idx="259">
                  <c:v>-0.039528202248527</c:v>
                </c:pt>
                <c:pt idx="260">
                  <c:v>-0.039934863265067</c:v>
                </c:pt>
                <c:pt idx="261">
                  <c:v>-0.040394116102951</c:v>
                </c:pt>
                <c:pt idx="262">
                  <c:v>-0.040901369277399</c:v>
                </c:pt>
                <c:pt idx="263">
                  <c:v>-0.041451690929757</c:v>
                </c:pt>
                <c:pt idx="264">
                  <c:v>-0.042040680458642</c:v>
                </c:pt>
                <c:pt idx="265">
                  <c:v>-0.042664940253407</c:v>
                </c:pt>
                <c:pt idx="266">
                  <c:v>-0.043322353512188</c:v>
                </c:pt>
                <c:pt idx="267">
                  <c:v>-0.044012274483516</c:v>
                </c:pt>
                <c:pt idx="268">
                  <c:v>-0.044735682499781</c:v>
                </c:pt>
                <c:pt idx="269">
                  <c:v>-0.04549532151628</c:v>
                </c:pt>
                <c:pt idx="270">
                  <c:v>-0.046295831321708</c:v>
                </c:pt>
                <c:pt idx="271">
                  <c:v>-0.047143868896313</c:v>
                </c:pt>
                <c:pt idx="272">
                  <c:v>-0.048048215479951</c:v>
                </c:pt>
                <c:pt idx="273">
                  <c:v>-0.049019864984513</c:v>
                </c:pt>
                <c:pt idx="274">
                  <c:v>-0.050072091563183</c:v>
                </c:pt>
                <c:pt idx="275">
                  <c:v>-0.051220497759274</c:v>
                </c:pt>
                <c:pt idx="276">
                  <c:v>-0.052483049224506</c:v>
                </c:pt>
                <c:pt idx="277">
                  <c:v>-0.053880106799507</c:v>
                </c:pt>
                <c:pt idx="278">
                  <c:v>-0.055434471589484</c:v>
                </c:pt>
                <c:pt idx="279">
                  <c:v>-0.057171462797891</c:v>
                </c:pt>
                <c:pt idx="280">
                  <c:v>-0.059119051570439</c:v>
                </c:pt>
                <c:pt idx="281">
                  <c:v>-0.061308076758436</c:v>
                </c:pt>
                <c:pt idx="282">
                  <c:v>-0.06377257068064</c:v>
                </c:pt>
                <c:pt idx="283">
                  <c:v>-0.066550225135434</c:v>
                </c:pt>
                <c:pt idx="284">
                  <c:v>-0.069683030836329</c:v>
                </c:pt>
                <c:pt idx="285">
                  <c:v>-0.07321812797935</c:v>
                </c:pt>
                <c:pt idx="286">
                  <c:v>-0.077208912882577</c:v>
                </c:pt>
                <c:pt idx="287">
                  <c:v>-0.081716456728154</c:v>
                </c:pt>
                <c:pt idx="288">
                  <c:v>-0.086811308881347</c:v>
                </c:pt>
                <c:pt idx="289">
                  <c:v>-0.092575780864345</c:v>
                </c:pt>
                <c:pt idx="290">
                  <c:v>-0.099106840346024</c:v>
                </c:pt>
                <c:pt idx="291">
                  <c:v>-0.1065197909808</c:v>
                </c:pt>
                <c:pt idx="292">
                  <c:v>-0.11495297874072</c:v>
                </c:pt>
                <c:pt idx="293">
                  <c:v>-0.12457385599236</c:v>
                </c:pt>
                <c:pt idx="294">
                  <c:v>-0.13558686211895</c:v>
                </c:pt>
                <c:pt idx="295">
                  <c:v>-0.14824376035741</c:v>
                </c:pt>
                <c:pt idx="296">
                  <c:v>-0.16285732908017</c:v>
                </c:pt>
                <c:pt idx="297">
                  <c:v>-0.17981967792724</c:v>
                </c:pt>
                <c:pt idx="298">
                  <c:v>-0.19962699749416</c:v>
                </c:pt>
                <c:pt idx="299">
                  <c:v>-0.22291333037744</c:v>
                </c:pt>
                <c:pt idx="300">
                  <c:v>-0.25049707069217</c:v>
                </c:pt>
                <c:pt idx="301">
                  <c:v>-0.28344546790746</c:v>
                </c:pt>
                <c:pt idx="302">
                  <c:v>-0.32316446053899</c:v>
                </c:pt>
                <c:pt idx="303">
                  <c:v>-0.37152327232542</c:v>
                </c:pt>
                <c:pt idx="304">
                  <c:v>-0.43102286328512</c:v>
                </c:pt>
                <c:pt idx="305">
                  <c:v>-0.50500231430451</c:v>
                </c:pt>
                <c:pt idx="306">
                  <c:v>-0.59778730885506</c:v>
                </c:pt>
                <c:pt idx="307">
                  <c:v>-0.7142862192118</c:v>
                </c:pt>
                <c:pt idx="308">
                  <c:v>-0.85895533387329</c:v>
                </c:pt>
                <c:pt idx="309">
                  <c:v>-1.0446726578833</c:v>
                </c:pt>
                <c:pt idx="310">
                  <c:v>-1.2887734763252</c:v>
                </c:pt>
                <c:pt idx="311">
                  <c:v>-1.5913176121564</c:v>
                </c:pt>
                <c:pt idx="312">
                  <c:v>-1.9365527587258</c:v>
                </c:pt>
                <c:pt idx="313">
                  <c:v>-2.2731668880291</c:v>
                </c:pt>
                <c:pt idx="314">
                  <c:v>-2.5057722410035</c:v>
                </c:pt>
                <c:pt idx="315">
                  <c:v>-2.5411875512431</c:v>
                </c:pt>
                <c:pt idx="316">
                  <c:v>-2.3715943300037</c:v>
                </c:pt>
                <c:pt idx="317">
                  <c:v>-2.0825127405443</c:v>
                </c:pt>
                <c:pt idx="318">
                  <c:v>-1.773117600813</c:v>
                </c:pt>
                <c:pt idx="319">
                  <c:v>-1.5009465250936</c:v>
                </c:pt>
                <c:pt idx="320">
                  <c:v>-1.283089564711</c:v>
                </c:pt>
                <c:pt idx="321">
                  <c:v>-1.1149647134107</c:v>
                </c:pt>
                <c:pt idx="322">
                  <c:v>-0.98375944497102</c:v>
                </c:pt>
                <c:pt idx="323">
                  <c:v>-0.87536163066729</c:v>
                </c:pt>
                <c:pt idx="324">
                  <c:v>-0.77848327621848</c:v>
                </c:pt>
                <c:pt idx="325">
                  <c:v>-0.68727707828778</c:v>
                </c:pt>
                <c:pt idx="326">
                  <c:v>-0.60136285418981</c:v>
                </c:pt>
                <c:pt idx="327">
                  <c:v>-0.52322352049912</c:v>
                </c:pt>
                <c:pt idx="328">
                  <c:v>-0.45525717462669</c:v>
                </c:pt>
                <c:pt idx="329">
                  <c:v>-0.39840448548531</c:v>
                </c:pt>
                <c:pt idx="330">
                  <c:v>-0.3522515696114</c:v>
                </c:pt>
                <c:pt idx="331">
                  <c:v>-0.31564997733176</c:v>
                </c:pt>
                <c:pt idx="332">
                  <c:v>-0.2872407274678</c:v>
                </c:pt>
                <c:pt idx="333">
                  <c:v>-0.26573813516647</c:v>
                </c:pt>
                <c:pt idx="334">
                  <c:v>-0.25002897935226</c:v>
                </c:pt>
                <c:pt idx="335">
                  <c:v>-0.2391665384125</c:v>
                </c:pt>
                <c:pt idx="336">
                  <c:v>-0.23231285775639</c:v>
                </c:pt>
                <c:pt idx="337">
                  <c:v>-0.22865998435949</c:v>
                </c:pt>
                <c:pt idx="338">
                  <c:v>-0.22735451137723</c:v>
                </c:pt>
                <c:pt idx="339">
                  <c:v>-0.22745900362206</c:v>
                </c:pt>
                <c:pt idx="340">
                  <c:v>-0.22800058940054</c:v>
                </c:pt>
                <c:pt idx="341">
                  <c:v>-0.2281604216805</c:v>
                </c:pt>
                <c:pt idx="342">
                  <c:v>-0.22761467818374</c:v>
                </c:pt>
                <c:pt idx="343">
                  <c:v>-0.22691820370157</c:v>
                </c:pt>
                <c:pt idx="344">
                  <c:v>-0.22759021792976</c:v>
                </c:pt>
                <c:pt idx="345">
                  <c:v>-0.23113742458844</c:v>
                </c:pt>
                <c:pt idx="346">
                  <c:v>-0.23617601418572</c:v>
                </c:pt>
                <c:pt idx="347">
                  <c:v>-0.23627659453899</c:v>
                </c:pt>
                <c:pt idx="348">
                  <c:v>-0.22571501260477</c:v>
                </c:pt>
                <c:pt idx="349">
                  <c:v>-0.20685149987434</c:v>
                </c:pt>
                <c:pt idx="350">
                  <c:v>-0.18595721152188</c:v>
                </c:pt>
                <c:pt idx="351">
                  <c:v>-0.16703325077391</c:v>
                </c:pt>
                <c:pt idx="352">
                  <c:v>-0.15124290438553</c:v>
                </c:pt>
                <c:pt idx="353">
                  <c:v>-0.13821658878176</c:v>
                </c:pt>
                <c:pt idx="354">
                  <c:v>-0.1270678394051</c:v>
                </c:pt>
                <c:pt idx="355">
                  <c:v>-0.11746729956299</c:v>
                </c:pt>
                <c:pt idx="356">
                  <c:v>-0.11008921400594</c:v>
                </c:pt>
                <c:pt idx="357">
                  <c:v>-0.10555214190896</c:v>
                </c:pt>
                <c:pt idx="358">
                  <c:v>-0.10387782176146</c:v>
                </c:pt>
                <c:pt idx="359">
                  <c:v>-0.10495159353338</c:v>
                </c:pt>
                <c:pt idx="360">
                  <c:v>-0.10887485373219</c:v>
                </c:pt>
                <c:pt idx="361">
                  <c:v>-0.11607929442726</c:v>
                </c:pt>
                <c:pt idx="362">
                  <c:v>-0.12742164200517</c:v>
                </c:pt>
                <c:pt idx="363">
                  <c:v>-0.14438307662024</c:v>
                </c:pt>
                <c:pt idx="364">
                  <c:v>-0.16948846245459</c:v>
                </c:pt>
                <c:pt idx="365">
                  <c:v>-0.20719785977954</c:v>
                </c:pt>
                <c:pt idx="366">
                  <c:v>-0.26599408928872</c:v>
                </c:pt>
                <c:pt idx="367">
                  <c:v>-0.36439626275393</c:v>
                </c:pt>
                <c:pt idx="368">
                  <c:v>-0.55721381016439</c:v>
                </c:pt>
                <c:pt idx="369">
                  <c:v>-0.9483511003953</c:v>
                </c:pt>
                <c:pt idx="370">
                  <c:v>-1.3491277159534</c:v>
                </c:pt>
                <c:pt idx="371">
                  <c:v>-2.4390534046483</c:v>
                </c:pt>
                <c:pt idx="372">
                  <c:v>-2.7091640699997</c:v>
                </c:pt>
                <c:pt idx="373">
                  <c:v>-1.9236662546123</c:v>
                </c:pt>
                <c:pt idx="374">
                  <c:v>-1.6485380777332</c:v>
                </c:pt>
                <c:pt idx="375">
                  <c:v>-1.3596843161305</c:v>
                </c:pt>
                <c:pt idx="376">
                  <c:v>-0.92530499461095</c:v>
                </c:pt>
                <c:pt idx="377">
                  <c:v>-0.61862549706176</c:v>
                </c:pt>
                <c:pt idx="378">
                  <c:v>-0.43479776219986</c:v>
                </c:pt>
                <c:pt idx="379">
                  <c:v>-0.32235817688524</c:v>
                </c:pt>
                <c:pt idx="380">
                  <c:v>-0.24984947596904</c:v>
                </c:pt>
                <c:pt idx="381">
                  <c:v>-0.20063393012497</c:v>
                </c:pt>
                <c:pt idx="382">
                  <c:v>-0.16574092513395</c:v>
                </c:pt>
                <c:pt idx="383">
                  <c:v>-0.14009214409037</c:v>
                </c:pt>
                <c:pt idx="384">
                  <c:v>-0.12066431605695</c:v>
                </c:pt>
                <c:pt idx="385">
                  <c:v>-0.10557377417681</c:v>
                </c:pt>
                <c:pt idx="386">
                  <c:v>-0.093599305707718</c:v>
                </c:pt>
                <c:pt idx="387">
                  <c:v>-0.083921464659213</c:v>
                </c:pt>
                <c:pt idx="388">
                  <c:v>-0.075973798738084</c:v>
                </c:pt>
                <c:pt idx="389">
                  <c:v>-0.069354623040751</c:v>
                </c:pt>
                <c:pt idx="390">
                  <c:v>-0.063773028523882</c:v>
                </c:pt>
                <c:pt idx="391">
                  <c:v>-0.059015218747562</c:v>
                </c:pt>
                <c:pt idx="392">
                  <c:v>-0.054923926927435</c:v>
                </c:pt>
                <c:pt idx="393">
                  <c:v>-0.051388246196297</c:v>
                </c:pt>
                <c:pt idx="394">
                  <c:v>-0.048348030234653</c:v>
                </c:pt>
                <c:pt idx="395">
                  <c:v>-0.045842908963918</c:v>
                </c:pt>
                <c:pt idx="396">
                  <c:v>-0.044171539225909</c:v>
                </c:pt>
                <c:pt idx="397">
                  <c:v>-0.042004042911357</c:v>
                </c:pt>
                <c:pt idx="398">
                  <c:v>-0.040480210295025</c:v>
                </c:pt>
                <c:pt idx="399">
                  <c:v>-0.041254944663985</c:v>
                </c:pt>
                <c:pt idx="400">
                  <c:v>-0.045052681288242</c:v>
                </c:pt>
                <c:pt idx="401">
                  <c:v>-0.057596020169702</c:v>
                </c:pt>
                <c:pt idx="402">
                  <c:v>-0.10171728524766</c:v>
                </c:pt>
                <c:pt idx="403">
                  <c:v>-0.28477562135251</c:v>
                </c:pt>
                <c:pt idx="404">
                  <c:v>-0.66292348856994</c:v>
                </c:pt>
                <c:pt idx="405">
                  <c:v>-0.40430952110878</c:v>
                </c:pt>
                <c:pt idx="406">
                  <c:v>-0.23231873786314</c:v>
                </c:pt>
                <c:pt idx="407">
                  <c:v>-0.16594303548234</c:v>
                </c:pt>
                <c:pt idx="408">
                  <c:v>-0.13569768256297</c:v>
                </c:pt>
                <c:pt idx="409">
                  <c:v>-0.12024058377939</c:v>
                </c:pt>
                <c:pt idx="410">
                  <c:v>-0.11212661701036</c:v>
                </c:pt>
                <c:pt idx="411">
                  <c:v>-0.10828457038856</c:v>
                </c:pt>
                <c:pt idx="412">
                  <c:v>-0.1072846081904</c:v>
                </c:pt>
                <c:pt idx="413">
                  <c:v>-0.10840787092431</c:v>
                </c:pt>
                <c:pt idx="414">
                  <c:v>-0.1112791803488</c:v>
                </c:pt>
                <c:pt idx="415">
                  <c:v>-0.11570316685185</c:v>
                </c:pt>
                <c:pt idx="416">
                  <c:v>-0.1215827892998</c:v>
                </c:pt>
                <c:pt idx="417">
                  <c:v>-0.12887441592657</c:v>
                </c:pt>
                <c:pt idx="418">
                  <c:v>-0.13756066870615</c:v>
                </c:pt>
                <c:pt idx="419">
                  <c:v>-0.14763328729134</c:v>
                </c:pt>
                <c:pt idx="420">
                  <c:v>-0.15908349682322</c:v>
                </c:pt>
                <c:pt idx="421">
                  <c:v>-0.1719002223865</c:v>
                </c:pt>
                <c:pt idx="422">
                  <c:v>-0.18607808663077</c:v>
                </c:pt>
                <c:pt idx="423">
                  <c:v>-0.20163762377224</c:v>
                </c:pt>
                <c:pt idx="424">
                  <c:v>-0.2186593981989</c:v>
                </c:pt>
                <c:pt idx="425">
                  <c:v>-0.23733172191609</c:v>
                </c:pt>
                <c:pt idx="426">
                  <c:v>-0.25800888265687</c:v>
                </c:pt>
                <c:pt idx="427">
                  <c:v>-0.28127414262843</c:v>
                </c:pt>
                <c:pt idx="428">
                  <c:v>-0.30800004913796</c:v>
                </c:pt>
                <c:pt idx="429">
                  <c:v>-0.33939745603932</c:v>
                </c:pt>
                <c:pt idx="430">
                  <c:v>-0.37704155789656</c:v>
                </c:pt>
                <c:pt idx="431">
                  <c:v>-0.42285302495181</c:v>
                </c:pt>
                <c:pt idx="432">
                  <c:v>-0.47898762505527</c:v>
                </c:pt>
                <c:pt idx="433">
                  <c:v>-0.54754143244384</c:v>
                </c:pt>
                <c:pt idx="434">
                  <c:v>-0.62991393991602</c:v>
                </c:pt>
                <c:pt idx="435">
                  <c:v>-0.72563200412648</c:v>
                </c:pt>
                <c:pt idx="436">
                  <c:v>-0.83057045666018</c:v>
                </c:pt>
                <c:pt idx="437">
                  <c:v>-0.93508858513379</c:v>
                </c:pt>
                <c:pt idx="438">
                  <c:v>-1.0237359091831</c:v>
                </c:pt>
                <c:pt idx="439">
                  <c:v>-1.078824423213</c:v>
                </c:pt>
                <c:pt idx="440">
                  <c:v>-1.0879249962259</c:v>
                </c:pt>
                <c:pt idx="441">
                  <c:v>-1.0504424094774</c:v>
                </c:pt>
                <c:pt idx="442">
                  <c:v>-0.97739523918935</c:v>
                </c:pt>
                <c:pt idx="443">
                  <c:v>-0.88491473382923</c:v>
                </c:pt>
                <c:pt idx="444">
                  <c:v>-0.78742462739048</c:v>
                </c:pt>
                <c:pt idx="445">
                  <c:v>-0.69450234153107</c:v>
                </c:pt>
                <c:pt idx="446">
                  <c:v>-0.6110291334019</c:v>
                </c:pt>
                <c:pt idx="447">
                  <c:v>-0.53864473647487</c:v>
                </c:pt>
                <c:pt idx="448">
                  <c:v>-0.4771760687407</c:v>
                </c:pt>
                <c:pt idx="449">
                  <c:v>-0.42561496422245</c:v>
                </c:pt>
                <c:pt idx="450">
                  <c:v>-0.38267217692677</c:v>
                </c:pt>
                <c:pt idx="451">
                  <c:v>-0.34704772816165</c:v>
                </c:pt>
                <c:pt idx="452">
                  <c:v>-0.31753935202019</c:v>
                </c:pt>
                <c:pt idx="453">
                  <c:v>-0.29306858045063</c:v>
                </c:pt>
                <c:pt idx="454">
                  <c:v>-0.27267127310047</c:v>
                </c:pt>
                <c:pt idx="455">
                  <c:v>-0.25547976320021</c:v>
                </c:pt>
                <c:pt idx="456">
                  <c:v>-0.24071271592359</c:v>
                </c:pt>
                <c:pt idx="457">
                  <c:v>-0.22768086515393</c:v>
                </c:pt>
                <c:pt idx="458">
                  <c:v>-0.21580829746562</c:v>
                </c:pt>
                <c:pt idx="459">
                  <c:v>-0.20465974536348</c:v>
                </c:pt>
                <c:pt idx="460">
                  <c:v>-0.19395839597796</c:v>
                </c:pt>
                <c:pt idx="461">
                  <c:v>-0.18358093012639</c:v>
                </c:pt>
                <c:pt idx="462">
                  <c:v>-0.17352702456279</c:v>
                </c:pt>
                <c:pt idx="463">
                  <c:v>-0.16387272175693</c:v>
                </c:pt>
                <c:pt idx="464">
                  <c:v>-0.15472284767874</c:v>
                </c:pt>
                <c:pt idx="465">
                  <c:v>-0.1461747095007</c:v>
                </c:pt>
                <c:pt idx="466">
                  <c:v>-0.13829776841358</c:v>
                </c:pt>
                <c:pt idx="467">
                  <c:v>-0.13112738038874</c:v>
                </c:pt>
                <c:pt idx="468">
                  <c:v>-0.12466766107045</c:v>
                </c:pt>
                <c:pt idx="469">
                  <c:v>-0.11889858035644</c:v>
                </c:pt>
                <c:pt idx="470">
                  <c:v>-0.11378387555423</c:v>
                </c:pt>
                <c:pt idx="471">
                  <c:v>-0.10927798049752</c:v>
                </c:pt>
                <c:pt idx="472">
                  <c:v>-0.1053313283853</c:v>
                </c:pt>
                <c:pt idx="473">
                  <c:v>-0.10189403449203</c:v>
                </c:pt>
                <c:pt idx="474">
                  <c:v>-0.098918240490145</c:v>
                </c:pt>
                <c:pt idx="475">
                  <c:v>-0.096359464642595</c:v>
                </c:pt>
                <c:pt idx="476">
                  <c:v>-0.094177266814192</c:v>
                </c:pt>
                <c:pt idx="477">
                  <c:v>-0.092335470337015</c:v>
                </c:pt>
                <c:pt idx="478">
                  <c:v>-0.090802115849904</c:v>
                </c:pt>
                <c:pt idx="479">
                  <c:v>-0.089549267123941</c:v>
                </c:pt>
                <c:pt idx="480">
                  <c:v>-0.088552747761212</c:v>
                </c:pt>
                <c:pt idx="481">
                  <c:v>-0.087791858812668</c:v>
                </c:pt>
                <c:pt idx="482">
                  <c:v>-0.087249108046716</c:v>
                </c:pt>
                <c:pt idx="483">
                  <c:v>-0.086909969197851</c:v>
                </c:pt>
                <c:pt idx="484">
                  <c:v>-0.086762681943709</c:v>
                </c:pt>
                <c:pt idx="485">
                  <c:v>-0.086798099070762</c:v>
                </c:pt>
                <c:pt idx="486">
                  <c:v>-0.08700958524518</c:v>
                </c:pt>
                <c:pt idx="487">
                  <c:v>-0.087392971324933</c:v>
                </c:pt>
                <c:pt idx="488">
                  <c:v>-0.087946568823714</c:v>
                </c:pt>
                <c:pt idx="489">
                  <c:v>-0.088671250765451</c:v>
                </c:pt>
                <c:pt idx="490">
                  <c:v>-0.089570607705369</c:v>
                </c:pt>
                <c:pt idx="491">
                  <c:v>-0.090651191236028</c:v>
                </c:pt>
                <c:pt idx="492">
                  <c:v>-0.091922862078736</c:v>
                </c:pt>
                <c:pt idx="493">
                  <c:v>-0.093399266277196</c:v>
                </c:pt>
                <c:pt idx="494">
                  <c:v>-0.095098471661842</c:v>
                </c:pt>
                <c:pt idx="495">
                  <c:v>-0.097043808527691</c:v>
                </c:pt>
                <c:pt idx="496">
                  <c:v>-0.099264974660981</c:v>
                </c:pt>
                <c:pt idx="497">
                  <c:v>-0.10179948735776</c:v>
                </c:pt>
                <c:pt idx="498">
                  <c:v>-0.1046945966913</c:v>
                </c:pt>
                <c:pt idx="499">
                  <c:v>-0.10800981913074</c:v>
                </c:pt>
                <c:pt idx="500">
                  <c:v>-0.11182031482648</c:v>
                </c:pt>
                <c:pt idx="501">
                  <c:v>-0.11622142460632</c:v>
                </c:pt>
                <c:pt idx="502">
                  <c:v>-0.12133481760532</c:v>
                </c:pt>
                <c:pt idx="503">
                  <c:v>-0.12731689764685</c:v>
                </c:pt>
                <c:pt idx="504">
                  <c:v>-0.13437040526813</c:v>
                </c:pt>
                <c:pt idx="505">
                  <c:v>-0.14276057328878</c:v>
                </c:pt>
                <c:pt idx="506">
                  <c:v>-0.15283779812181</c:v>
                </c:pt>
                <c:pt idx="507">
                  <c:v>-0.16506962430414</c:v>
                </c:pt>
                <c:pt idx="508">
                  <c:v>-0.18008589568031</c:v>
                </c:pt>
                <c:pt idx="509">
                  <c:v>-0.19874196061503</c:v>
                </c:pt>
                <c:pt idx="510">
                  <c:v>-0.22220484476006</c:v>
                </c:pt>
                <c:pt idx="511">
                  <c:v>-0.25206317534019</c:v>
                </c:pt>
                <c:pt idx="512">
                  <c:v>-0.29044431298204</c:v>
                </c:pt>
                <c:pt idx="513">
                  <c:v>-0.34006777740588</c:v>
                </c:pt>
                <c:pt idx="514">
                  <c:v>-0.404017468787</c:v>
                </c:pt>
                <c:pt idx="515">
                  <c:v>-0.48468441934594</c:v>
                </c:pt>
                <c:pt idx="516">
                  <c:v>-0.58083420307145</c:v>
                </c:pt>
                <c:pt idx="517">
                  <c:v>-0.68198567460881</c:v>
                </c:pt>
                <c:pt idx="518">
                  <c:v>-0.76336201006292</c:v>
                </c:pt>
                <c:pt idx="519">
                  <c:v>-0.79324579877709</c:v>
                </c:pt>
                <c:pt idx="520">
                  <c:v>-0.75812853188099</c:v>
                </c:pt>
                <c:pt idx="521">
                  <c:v>-0.67717152785564</c:v>
                </c:pt>
                <c:pt idx="522">
                  <c:v>-0.58321911991747</c:v>
                </c:pt>
                <c:pt idx="523">
                  <c:v>-0.49910637577186</c:v>
                </c:pt>
                <c:pt idx="524">
                  <c:v>-0.43302759147157</c:v>
                </c:pt>
                <c:pt idx="525">
                  <c:v>-0.38441087618346</c:v>
                </c:pt>
                <c:pt idx="526">
                  <c:v>-0.34961842503111</c:v>
                </c:pt>
                <c:pt idx="527">
                  <c:v>-0.32506868770868</c:v>
                </c:pt>
                <c:pt idx="528">
                  <c:v>-0.30838367272096</c:v>
                </c:pt>
                <c:pt idx="529">
                  <c:v>-0.29841548379424</c:v>
                </c:pt>
                <c:pt idx="530">
                  <c:v>-0.29490086954704</c:v>
                </c:pt>
                <c:pt idx="531">
                  <c:v>-0.29819048293346</c:v>
                </c:pt>
                <c:pt idx="532">
                  <c:v>-0.30916456237319</c:v>
                </c:pt>
                <c:pt idx="533">
                  <c:v>-0.32928711249265</c:v>
                </c:pt>
                <c:pt idx="534">
                  <c:v>-0.36071958257994</c:v>
                </c:pt>
                <c:pt idx="535">
                  <c:v>-0.40638281503563</c:v>
                </c:pt>
                <c:pt idx="536">
                  <c:v>-0.46972018223781</c:v>
                </c:pt>
                <c:pt idx="537">
                  <c:v>-0.55358410987273</c:v>
                </c:pt>
                <c:pt idx="538">
                  <c:v>-0.65718844606831</c:v>
                </c:pt>
                <c:pt idx="539">
                  <c:v>-0.77033567333292</c:v>
                </c:pt>
                <c:pt idx="540">
                  <c:v>-0.86796199701654</c:v>
                </c:pt>
                <c:pt idx="541">
                  <c:v>-0.91594457775602</c:v>
                </c:pt>
                <c:pt idx="542">
                  <c:v>-0.89450054630895</c:v>
                </c:pt>
                <c:pt idx="543">
                  <c:v>-0.81573623090749</c:v>
                </c:pt>
                <c:pt idx="544">
                  <c:v>-0.71061499022095</c:v>
                </c:pt>
                <c:pt idx="545">
                  <c:v>-0.60540916293233</c:v>
                </c:pt>
                <c:pt idx="546">
                  <c:v>-0.51317008993283</c:v>
                </c:pt>
                <c:pt idx="547">
                  <c:v>-0.43725114590472</c:v>
                </c:pt>
                <c:pt idx="548">
                  <c:v>-0.37651178078918</c:v>
                </c:pt>
                <c:pt idx="549">
                  <c:v>-0.32845768058944</c:v>
                </c:pt>
                <c:pt idx="550">
                  <c:v>-0.29058701351722</c:v>
                </c:pt>
                <c:pt idx="551">
                  <c:v>-0.26081721758371</c:v>
                </c:pt>
                <c:pt idx="552">
                  <c:v>-0.23754123568216</c:v>
                </c:pt>
                <c:pt idx="553">
                  <c:v>-0.21956464240091</c:v>
                </c:pt>
                <c:pt idx="554">
                  <c:v>-0.20602150992478</c:v>
                </c:pt>
                <c:pt idx="555">
                  <c:v>-0.19630172041287</c:v>
                </c:pt>
                <c:pt idx="556">
                  <c:v>-0.18999803538877</c:v>
                </c:pt>
                <c:pt idx="557">
                  <c:v>-0.1868734571784</c:v>
                </c:pt>
                <c:pt idx="558">
                  <c:v>-0.18684788988018</c:v>
                </c:pt>
                <c:pt idx="559">
                  <c:v>-0.19000350285889</c:v>
                </c:pt>
                <c:pt idx="560">
                  <c:v>-0.1966079840513</c:v>
                </c:pt>
                <c:pt idx="561">
                  <c:v>-0.20714990397221</c:v>
                </c:pt>
                <c:pt idx="562">
                  <c:v>-0.22235875545365</c:v>
                </c:pt>
                <c:pt idx="563">
                  <c:v>-0.24310879487795</c:v>
                </c:pt>
                <c:pt idx="564">
                  <c:v>-0.26989524580733</c:v>
                </c:pt>
                <c:pt idx="565">
                  <c:v>-0.30114045211511</c:v>
                </c:pt>
                <c:pt idx="566">
                  <c:v>-0.32960477599709</c:v>
                </c:pt>
                <c:pt idx="567">
                  <c:v>-0.34028015056719</c:v>
                </c:pt>
                <c:pt idx="568">
                  <c:v>-0.32125292776983</c:v>
                </c:pt>
                <c:pt idx="569">
                  <c:v>-0.2814554721203</c:v>
                </c:pt>
                <c:pt idx="570">
                  <c:v>-0.24138936552236</c:v>
                </c:pt>
                <c:pt idx="571">
                  <c:v>-0.2122749186519</c:v>
                </c:pt>
                <c:pt idx="572">
                  <c:v>-0.19497436157986</c:v>
                </c:pt>
                <c:pt idx="573">
                  <c:v>-0.18694813322219</c:v>
                </c:pt>
                <c:pt idx="574">
                  <c:v>-0.18585999457165</c:v>
                </c:pt>
                <c:pt idx="575">
                  <c:v>-0.19039823053405</c:v>
                </c:pt>
                <c:pt idx="576">
                  <c:v>-0.20025425166448</c:v>
                </c:pt>
                <c:pt idx="577">
                  <c:v>-0.21601828604699</c:v>
                </c:pt>
                <c:pt idx="578">
                  <c:v>-0.23913709930939</c:v>
                </c:pt>
                <c:pt idx="579">
                  <c:v>-0.27183691617513</c:v>
                </c:pt>
                <c:pt idx="580">
                  <c:v>-0.31671520239239</c:v>
                </c:pt>
                <c:pt idx="581">
                  <c:v>-0.37553698070074</c:v>
                </c:pt>
                <c:pt idx="582">
                  <c:v>-0.44724615851334</c:v>
                </c:pt>
                <c:pt idx="583">
                  <c:v>-0.52731552521286</c:v>
                </c:pt>
                <c:pt idx="584">
                  <c:v>-0.61212221633898</c:v>
                </c:pt>
                <c:pt idx="585">
                  <c:v>-0.70732714462885</c:v>
                </c:pt>
                <c:pt idx="586">
                  <c:v>-0.84428818963453</c:v>
                </c:pt>
                <c:pt idx="587">
                  <c:v>-1.1665483738013</c:v>
                </c:pt>
                <c:pt idx="588">
                  <c:v>-1.1624009062822</c:v>
                </c:pt>
                <c:pt idx="589">
                  <c:v>-0.90371899555625</c:v>
                </c:pt>
                <c:pt idx="590">
                  <c:v>-0.74486418595396</c:v>
                </c:pt>
                <c:pt idx="591">
                  <c:v>-0.63569437021261</c:v>
                </c:pt>
                <c:pt idx="592">
                  <c:v>-0.55951246712085</c:v>
                </c:pt>
                <c:pt idx="593">
                  <c:v>-0.50626433911328</c:v>
                </c:pt>
                <c:pt idx="594">
                  <c:v>-0.46872695511906</c:v>
                </c:pt>
                <c:pt idx="595">
                  <c:v>-0.4419380027373</c:v>
                </c:pt>
                <c:pt idx="596">
                  <c:v>-0.42249114523827</c:v>
                </c:pt>
                <c:pt idx="597">
                  <c:v>-0.40787617875987</c:v>
                </c:pt>
                <c:pt idx="598">
                  <c:v>-0.39597894885938</c:v>
                </c:pt>
                <c:pt idx="599">
                  <c:v>-0.38487254524249</c:v>
                </c:pt>
                <c:pt idx="600">
                  <c:v>-0.373357539943</c:v>
                </c:pt>
              </c:numCache>
            </c:numRef>
          </c:yVal>
          <c:smooth val="1"/>
        </c:ser>
        <c:ser>
          <c:idx val="3"/>
          <c:order val="3"/>
          <c:tx>
            <c:v>Phi = 45</c:v>
          </c:tx>
          <c:spPr bwMode="auto">
            <a:prstGeom prst="rect">
              <a:avLst/>
            </a:prstGeom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Sheet1!$A$3:$A$603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Sheet1!$E$3:$E$603</c:f>
              <c:numCache>
                <c:formatCode>General</c:formatCode>
                <c:ptCount val="601"/>
                <c:pt idx="0">
                  <c:v>-0.31748177248589</c:v>
                </c:pt>
                <c:pt idx="1">
                  <c:v>-0.29593850398038</c:v>
                </c:pt>
                <c:pt idx="2">
                  <c:v>-0.27666194401181</c:v>
                </c:pt>
                <c:pt idx="3">
                  <c:v>-0.25933635242669</c:v>
                </c:pt>
                <c:pt idx="4">
                  <c:v>-0.24370087769688</c:v>
                </c:pt>
                <c:pt idx="5">
                  <c:v>-0.22953809617714</c:v>
                </c:pt>
                <c:pt idx="6">
                  <c:v>-0.21666535328496</c:v>
                </c:pt>
                <c:pt idx="7">
                  <c:v>-0.20492812168554</c:v>
                </c:pt>
                <c:pt idx="8">
                  <c:v>-0.19419483862792</c:v>
                </c:pt>
                <c:pt idx="9">
                  <c:v>-0.18435284582932</c:v>
                </c:pt>
                <c:pt idx="10">
                  <c:v>-0.17530516310788</c:v>
                </c:pt>
                <c:pt idx="11">
                  <c:v>-0.16696790060977</c:v>
                </c:pt>
                <c:pt idx="12">
                  <c:v>-0.15926816577239</c:v>
                </c:pt>
                <c:pt idx="13">
                  <c:v>-0.15214235752564</c:v>
                </c:pt>
                <c:pt idx="14">
                  <c:v>-0.14553476641418</c:v>
                </c:pt>
                <c:pt idx="15">
                  <c:v>-0.13939641844472</c:v>
                </c:pt>
                <c:pt idx="16">
                  <c:v>-0.13368411460945</c:v>
                </c:pt>
                <c:pt idx="17">
                  <c:v>-0.12835962862496</c:v>
                </c:pt>
                <c:pt idx="18">
                  <c:v>-0.12338903343686</c:v>
                </c:pt>
                <c:pt idx="19">
                  <c:v>-0.11874213315962</c:v>
                </c:pt>
                <c:pt idx="20">
                  <c:v>-0.11439198183823</c:v>
                </c:pt>
                <c:pt idx="21">
                  <c:v>-0.11031447408344</c:v>
                </c:pt>
                <c:pt idx="22">
                  <c:v>-0.106487995503</c:v>
                </c:pt>
                <c:pt idx="23">
                  <c:v>-0.10289312311488</c:v>
                </c:pt>
                <c:pt idx="24">
                  <c:v>-0.099512367724543</c:v>
                </c:pt>
                <c:pt idx="25">
                  <c:v>-0.096329951682585</c:v>
                </c:pt>
                <c:pt idx="26">
                  <c:v>-0.093331616589229</c:v>
                </c:pt>
                <c:pt idx="27">
                  <c:v>-0.090504456438344</c:v>
                </c:pt>
                <c:pt idx="28">
                  <c:v>-0.087836772440627</c:v>
                </c:pt>
                <c:pt idx="29">
                  <c:v>-0.085317946365438</c:v>
                </c:pt>
                <c:pt idx="30">
                  <c:v>-0.082938329717367</c:v>
                </c:pt>
                <c:pt idx="31">
                  <c:v>-0.080689146427581</c:v>
                </c:pt>
                <c:pt idx="32">
                  <c:v>-0.078562406994596</c:v>
                </c:pt>
                <c:pt idx="33">
                  <c:v>-0.076550832136535</c:v>
                </c:pt>
                <c:pt idx="34">
                  <c:v>-0.074647783981456</c:v>
                </c:pt>
                <c:pt idx="35">
                  <c:v>-0.072847202549797</c:v>
                </c:pt>
                <c:pt idx="36">
                  <c:v>-0.071143544653002</c:v>
                </c:pt>
                <c:pt idx="37">
                  <c:v>-0.069531721184605</c:v>
                </c:pt>
                <c:pt idx="38">
                  <c:v>-0.068007027003607</c:v>
                </c:pt>
                <c:pt idx="39">
                  <c:v>-0.066565055546882</c:v>
                </c:pt>
                <c:pt idx="40">
                  <c:v>-0.065201590033337</c:v>
                </c:pt>
                <c:pt idx="41">
                  <c:v>-0.063912471703269</c:v>
                </c:pt>
                <c:pt idx="42">
                  <c:v>-0.06269348046436</c:v>
                </c:pt>
                <c:pt idx="43">
                  <c:v>-0.061540350352924</c:v>
                </c:pt>
                <c:pt idx="44">
                  <c:v>-0.060449162663261</c:v>
                </c:pt>
                <c:pt idx="45">
                  <c:v>-0.059417297970239</c:v>
                </c:pt>
                <c:pt idx="46">
                  <c:v>-0.058444493067757</c:v>
                </c:pt>
                <c:pt idx="47">
                  <c:v>-0.057532727954749</c:v>
                </c:pt>
                <c:pt idx="48">
                  <c:v>-0.056684429964894</c:v>
                </c:pt>
                <c:pt idx="49">
                  <c:v>-0.055900609918348</c:v>
                </c:pt>
                <c:pt idx="50">
                  <c:v>-0.055180565906576</c:v>
                </c:pt>
                <c:pt idx="51">
                  <c:v>-0.054522755727914</c:v>
                </c:pt>
                <c:pt idx="52">
                  <c:v>-0.053925684639695</c:v>
                </c:pt>
                <c:pt idx="53">
                  <c:v>-0.053388348976053</c:v>
                </c:pt>
                <c:pt idx="54">
                  <c:v>-0.052910346032648</c:v>
                </c:pt>
                <c:pt idx="55">
                  <c:v>-0.052491847179651</c:v>
                </c:pt>
                <c:pt idx="56">
                  <c:v>-0.05213354634561</c:v>
                </c:pt>
                <c:pt idx="57">
                  <c:v>-0.051836624622177</c:v>
                </c:pt>
                <c:pt idx="58">
                  <c:v>-0.051602739223748</c:v>
                </c:pt>
                <c:pt idx="59">
                  <c:v>-0.051434034848011</c:v>
                </c:pt>
                <c:pt idx="60">
                  <c:v>-0.051333174051376</c:v>
                </c:pt>
                <c:pt idx="61">
                  <c:v>-0.051303384379025</c:v>
                </c:pt>
                <c:pt idx="62">
                  <c:v>-0.051348521515763</c:v>
                </c:pt>
                <c:pt idx="63">
                  <c:v>-0.051473149100986</c:v>
                </c:pt>
                <c:pt idx="64">
                  <c:v>-0.051682637046715</c:v>
                </c:pt>
                <c:pt idx="65">
                  <c:v>-0.0519832813173</c:v>
                </c:pt>
                <c:pt idx="66">
                  <c:v>-0.052382449293684</c:v>
                </c:pt>
                <c:pt idx="67">
                  <c:v>-0.052888756174535</c:v>
                </c:pt>
                <c:pt idx="68">
                  <c:v>-0.053512279480135</c:v>
                </c:pt>
                <c:pt idx="69">
                  <c:v>-0.054264820761156</c:v>
                </c:pt>
                <c:pt idx="70">
                  <c:v>-0.055160226242345</c:v>
                </c:pt>
                <c:pt idx="71">
                  <c:v>-0.056214781572519</c:v>
                </c:pt>
                <c:pt idx="72">
                  <c:v>-0.057447700409936</c:v>
                </c:pt>
                <c:pt idx="73">
                  <c:v>-0.058881732663172</c:v>
                </c:pt>
                <c:pt idx="74">
                  <c:v>-0.060543926419609</c:v>
                </c:pt>
                <c:pt idx="75">
                  <c:v>-0.062466588758122</c:v>
                </c:pt>
                <c:pt idx="76">
                  <c:v>-0.064688505953967</c:v>
                </c:pt>
                <c:pt idx="77">
                  <c:v>-0.067256504765224</c:v>
                </c:pt>
                <c:pt idx="78">
                  <c:v>-0.070227466058748</c:v>
                </c:pt>
                <c:pt idx="79">
                  <c:v>-0.073670943689095</c:v>
                </c:pt>
                <c:pt idx="80">
                  <c:v>-0.077672600774339</c:v>
                </c:pt>
                <c:pt idx="81">
                  <c:v>-0.082338760515355</c:v>
                </c:pt>
                <c:pt idx="82">
                  <c:v>-0.087802491793229</c:v>
                </c:pt>
                <c:pt idx="83">
                  <c:v>-0.094231829513232</c:v>
                </c:pt>
                <c:pt idx="84">
                  <c:v>-0.10184099399467</c:v>
                </c:pt>
                <c:pt idx="85">
                  <c:v>-0.11090586438831</c:v>
                </c:pt>
                <c:pt idx="86">
                  <c:v>-0.12178553917828</c:v>
                </c:pt>
                <c:pt idx="87">
                  <c:v>-0.13495266723954</c:v>
                </c:pt>
                <c:pt idx="88">
                  <c:v>-0.15103646069451</c:v>
                </c:pt>
                <c:pt idx="89">
                  <c:v>-0.17088399432492</c:v>
                </c:pt>
                <c:pt idx="90">
                  <c:v>-0.19564748451245</c:v>
                </c:pt>
                <c:pt idx="91">
                  <c:v>-0.22690703377771</c:v>
                </c:pt>
                <c:pt idx="92">
                  <c:v>-0.266837153007</c:v>
                </c:pt>
                <c:pt idx="93">
                  <c:v>-0.31841274486178</c:v>
                </c:pt>
                <c:pt idx="94">
                  <c:v>-0.38560175275905</c:v>
                </c:pt>
                <c:pt idx="95">
                  <c:v>-0.47334377485697</c:v>
                </c:pt>
                <c:pt idx="96">
                  <c:v>-0.58672810832359</c:v>
                </c:pt>
                <c:pt idx="97">
                  <c:v>-0.72799178139247</c:v>
                </c:pt>
                <c:pt idx="98">
                  <c:v>-0.88919967808124</c:v>
                </c:pt>
                <c:pt idx="99">
                  <c:v>-1.0411522028544</c:v>
                </c:pt>
                <c:pt idx="100">
                  <c:v>-1.1318685017096</c:v>
                </c:pt>
                <c:pt idx="101">
                  <c:v>-1.1175394030077</c:v>
                </c:pt>
                <c:pt idx="102">
                  <c:v>-1.0056704544369</c:v>
                </c:pt>
                <c:pt idx="103">
                  <c:v>-0.84684492870691</c:v>
                </c:pt>
                <c:pt idx="104">
                  <c:v>-0.68862960541035</c:v>
                </c:pt>
                <c:pt idx="105">
                  <c:v>-0.55388525628744</c:v>
                </c:pt>
                <c:pt idx="106">
                  <c:v>-0.44700047720422</c:v>
                </c:pt>
                <c:pt idx="107">
                  <c:v>-0.36455826236237</c:v>
                </c:pt>
                <c:pt idx="108">
                  <c:v>-0.30137597550154</c:v>
                </c:pt>
                <c:pt idx="109">
                  <c:v>-0.25276802424016</c:v>
                </c:pt>
                <c:pt idx="110">
                  <c:v>-0.2150771896854</c:v>
                </c:pt>
                <c:pt idx="111">
                  <c:v>-0.18560866404532</c:v>
                </c:pt>
                <c:pt idx="112">
                  <c:v>-0.16241315907509</c:v>
                </c:pt>
                <c:pt idx="113">
                  <c:v>-0.14405289185351</c:v>
                </c:pt>
                <c:pt idx="114">
                  <c:v>-0.12938344713965</c:v>
                </c:pt>
                <c:pt idx="115">
                  <c:v>-0.11740626993171</c:v>
                </c:pt>
                <c:pt idx="116">
                  <c:v>-0.10727900009558</c:v>
                </c:pt>
                <c:pt idx="117">
                  <c:v>-0.098432452955059</c:v>
                </c:pt>
                <c:pt idx="118">
                  <c:v>-0.090587460376684</c:v>
                </c:pt>
                <c:pt idx="119">
                  <c:v>-0.083629613796479</c:v>
                </c:pt>
                <c:pt idx="120">
                  <c:v>-0.077486706964815</c:v>
                </c:pt>
                <c:pt idx="121">
                  <c:v>-0.072080543957159</c:v>
                </c:pt>
                <c:pt idx="122">
                  <c:v>-0.067324754234071</c:v>
                </c:pt>
                <c:pt idx="123">
                  <c:v>-0.063133585772302</c:v>
                </c:pt>
                <c:pt idx="124">
                  <c:v>-0.059428374787888</c:v>
                </c:pt>
                <c:pt idx="125">
                  <c:v>-0.056140203685603</c:v>
                </c:pt>
                <c:pt idx="126">
                  <c:v>-0.053210150023954</c:v>
                </c:pt>
                <c:pt idx="127">
                  <c:v>-0.050588422599282</c:v>
                </c:pt>
                <c:pt idx="128">
                  <c:v>-0.048233130663034</c:v>
                </c:pt>
                <c:pt idx="129">
                  <c:v>-0.046109038992079</c:v>
                </c:pt>
                <c:pt idx="130">
                  <c:v>-0.044186448982707</c:v>
                </c:pt>
                <c:pt idx="131">
                  <c:v>-0.042440245091314</c:v>
                </c:pt>
                <c:pt idx="132">
                  <c:v>-0.040849102911824</c:v>
                </c:pt>
                <c:pt idx="133">
                  <c:v>-0.039394839528199</c:v>
                </c:pt>
                <c:pt idx="134">
                  <c:v>-0.038061883243391</c:v>
                </c:pt>
                <c:pt idx="135">
                  <c:v>-0.036836841133647</c:v>
                </c:pt>
                <c:pt idx="136">
                  <c:v>-0.03570814585699</c:v>
                </c:pt>
                <c:pt idx="137">
                  <c:v>-0.034665766367226</c:v>
                </c:pt>
                <c:pt idx="138">
                  <c:v>-0.033700970106431</c:v>
                </c:pt>
                <c:pt idx="139">
                  <c:v>-0.03280612672404</c:v>
                </c:pt>
                <c:pt idx="140">
                  <c:v>-0.031974545381371</c:v>
                </c:pt>
                <c:pt idx="141">
                  <c:v>-0.031200339315945</c:v>
                </c:pt>
                <c:pt idx="142">
                  <c:v>-0.030478312616183</c:v>
                </c:pt>
                <c:pt idx="143">
                  <c:v>-0.029803865169423</c:v>
                </c:pt>
                <c:pt idx="144">
                  <c:v>-0.029172912541247</c:v>
                </c:pt>
                <c:pt idx="145">
                  <c:v>-0.028581818175915</c:v>
                </c:pt>
                <c:pt idx="146">
                  <c:v>-0.028027335806274</c:v>
                </c:pt>
                <c:pt idx="147">
                  <c:v>-0.027506560357424</c:v>
                </c:pt>
                <c:pt idx="148">
                  <c:v>-0.027016885946715</c:v>
                </c:pt>
                <c:pt idx="149">
                  <c:v>-0.026555969833456</c:v>
                </c:pt>
                <c:pt idx="150">
                  <c:v>-0.026121701377606</c:v>
                </c:pt>
                <c:pt idx="151">
                  <c:v>-0.025712175229805</c:v>
                </c:pt>
                <c:pt idx="152">
                  <c:v>-0.025325668108434</c:v>
                </c:pt>
                <c:pt idx="153">
                  <c:v>-0.024960618628477</c:v>
                </c:pt>
                <c:pt idx="154">
                  <c:v>-0.02461560973493</c:v>
                </c:pt>
                <c:pt idx="155">
                  <c:v>-0.024289353366011</c:v>
                </c:pt>
                <c:pt idx="156">
                  <c:v>-0.023980677033035</c:v>
                </c:pt>
                <c:pt idx="157">
                  <c:v>-0.023688512048901</c:v>
                </c:pt>
                <c:pt idx="158">
                  <c:v>-0.023411883184569</c:v>
                </c:pt>
                <c:pt idx="159">
                  <c:v>-0.023149899560757</c:v>
                </c:pt>
                <c:pt idx="160">
                  <c:v>-0.022901746614373</c:v>
                </c:pt>
                <c:pt idx="161">
                  <c:v>-0.022666679002565</c:v>
                </c:pt>
                <c:pt idx="162">
                  <c:v>-0.022444014325694</c:v>
                </c:pt>
                <c:pt idx="163">
                  <c:v>-0.022233127569401</c:v>
                </c:pt>
                <c:pt idx="164">
                  <c:v>-0.022033446180003</c:v>
                </c:pt>
                <c:pt idx="165">
                  <c:v>-0.021844445697798</c:v>
                </c:pt>
                <c:pt idx="166">
                  <c:v>-0.021665645886597</c:v>
                </c:pt>
                <c:pt idx="167">
                  <c:v>-0.021496607303236</c:v>
                </c:pt>
                <c:pt idx="168">
                  <c:v>-0.021336928261921</c:v>
                </c:pt>
                <c:pt idx="169">
                  <c:v>-0.021186242151214</c:v>
                </c:pt>
                <c:pt idx="170">
                  <c:v>-0.021044215071631</c:v>
                </c:pt>
                <c:pt idx="171">
                  <c:v>-0.020910543762823</c:v>
                </c:pt>
                <c:pt idx="172">
                  <c:v>-0.02078495379673</c:v>
                </c:pt>
                <c:pt idx="173">
                  <c:v>-0.020667198015702</c:v>
                </c:pt>
                <c:pt idx="174">
                  <c:v>-0.020557055199358</c:v>
                </c:pt>
                <c:pt idx="175">
                  <c:v>-0.020454328945478</c:v>
                </c:pt>
                <c:pt idx="176">
                  <c:v>-0.02035884675703</c:v>
                </c:pt>
                <c:pt idx="177">
                  <c:v>-0.02027045932531</c:v>
                </c:pt>
                <c:pt idx="178">
                  <c:v>-0.020189040008</c:v>
                </c:pt>
                <c:pt idx="179">
                  <c:v>-0.020114484499187</c:v>
                </c:pt>
                <c:pt idx="180">
                  <c:v>-0.020046710694454</c:v>
                </c:pt>
                <c:pt idx="181">
                  <c:v>-0.019985658756201</c:v>
                </c:pt>
                <c:pt idx="182">
                  <c:v>-0.019931291388682</c:v>
                </c:pt>
                <c:pt idx="183">
                  <c:v>-0.019883594335678</c:v>
                </c:pt>
                <c:pt idx="184">
                  <c:v>-0.01984257711828</c:v>
                </c:pt>
                <c:pt idx="185">
                  <c:v>-0.019808274036276</c:v>
                </c:pt>
                <c:pt idx="186">
                  <c:v>-0.01978074546183</c:v>
                </c:pt>
                <c:pt idx="187">
                  <c:v>-0.019760079460823</c:v>
                </c:pt>
                <c:pt idx="188">
                  <c:v>-0.019746393788158</c:v>
                </c:pt>
                <c:pt idx="189">
                  <c:v>-0.019739838309713</c:v>
                </c:pt>
                <c:pt idx="190">
                  <c:v>-0.019740597920254</c:v>
                </c:pt>
                <c:pt idx="191">
                  <c:v>-0.019748896037869</c:v>
                </c:pt>
                <c:pt idx="192">
                  <c:v>-0.019764998776636</c:v>
                </c:pt>
                <c:pt idx="193">
                  <c:v>-0.019789219921071</c:v>
                </c:pt>
                <c:pt idx="194">
                  <c:v>-0.019821926853378</c:v>
                </c:pt>
                <c:pt idx="195">
                  <c:v>-0.019863547621427</c:v>
                </c:pt>
                <c:pt idx="196">
                  <c:v>-0.019914579377215</c:v>
                </c:pt>
                <c:pt idx="197">
                  <c:v>-0.019975598471941</c:v>
                </c:pt>
                <c:pt idx="198">
                  <c:v>-0.020047272562915</c:v>
                </c:pt>
                <c:pt idx="199">
                  <c:v>-0.020130375173157</c:v>
                </c:pt>
                <c:pt idx="200">
                  <c:v>-0.020225803258121</c:v>
                </c:pt>
                <c:pt idx="201">
                  <c:v>-0.020334598471125</c:v>
                </c:pt>
                <c:pt idx="202">
                  <c:v>-0.02045797299931</c:v>
                </c:pt>
                <c:pt idx="203">
                  <c:v>-0.020597341066181</c:v>
                </c:pt>
                <c:pt idx="204">
                  <c:v>-0.020754357485179</c:v>
                </c:pt>
                <c:pt idx="205">
                  <c:v>-0.020930965007336</c:v>
                </c:pt>
                <c:pt idx="206">
                  <c:v>-0.021129452660875</c:v>
                </c:pt>
                <c:pt idx="207">
                  <c:v>-0.021352527832878</c:v>
                </c:pt>
                <c:pt idx="208">
                  <c:v>-0.021603405515047</c:v>
                </c:pt>
                <c:pt idx="209">
                  <c:v>-0.021885918896963</c:v>
                </c:pt>
                <c:pt idx="210">
                  <c:v>-0.022204656293952</c:v>
                </c:pt>
                <c:pt idx="211">
                  <c:v>-0.022565130071599</c:v>
                </c:pt>
                <c:pt idx="212">
                  <c:v>-0.022973983408782</c:v>
                </c:pt>
                <c:pt idx="213">
                  <c:v>-0.023439239645176</c:v>
                </c:pt>
                <c:pt idx="214">
                  <c:v>-0.023970594988569</c:v>
                </c:pt>
                <c:pt idx="215">
                  <c:v>-0.02457974535862</c:v>
                </c:pt>
                <c:pt idx="216">
                  <c:v>-0.025280715983826</c:v>
                </c:pt>
                <c:pt idx="217">
                  <c:v>-0.02609011645289</c:v>
                </c:pt>
                <c:pt idx="218">
                  <c:v>-0.027027153035716</c:v>
                </c:pt>
                <c:pt idx="219">
                  <c:v>-0.028113057650104</c:v>
                </c:pt>
                <c:pt idx="220">
                  <c:v>-0.029369282635961</c:v>
                </c:pt>
                <c:pt idx="221">
                  <c:v>-0.030813298198272</c:v>
                </c:pt>
                <c:pt idx="222">
                  <c:v>-0.032450116147369</c:v>
                </c:pt>
                <c:pt idx="223">
                  <c:v>-0.034257065950285</c:v>
                </c:pt>
                <c:pt idx="224">
                  <c:v>-0.036160100836925</c:v>
                </c:pt>
                <c:pt idx="225">
                  <c:v>-0.038004982060465</c:v>
                </c:pt>
                <c:pt idx="226">
                  <c:v>-0.039539886761707</c:v>
                </c:pt>
                <c:pt idx="227">
                  <c:v>-0.040443889088223</c:v>
                </c:pt>
                <c:pt idx="228">
                  <c:v>-0.040432146341443</c:v>
                </c:pt>
                <c:pt idx="229">
                  <c:v>-0.039406603416673</c:v>
                </c:pt>
                <c:pt idx="230">
                  <c:v>-0.037537152893272</c:v>
                </c:pt>
                <c:pt idx="231">
                  <c:v>-0.035185770709348</c:v>
                </c:pt>
                <c:pt idx="232">
                  <c:v>-0.03273614745554</c:v>
                </c:pt>
                <c:pt idx="233">
                  <c:v>-0.030465245522524</c:v>
                </c:pt>
                <c:pt idx="234">
                  <c:v>-0.028513281556068</c:v>
                </c:pt>
                <c:pt idx="235">
                  <c:v>-0.026916760927412</c:v>
                </c:pt>
                <c:pt idx="236">
                  <c:v>-0.025654341140115</c:v>
                </c:pt>
                <c:pt idx="237">
                  <c:v>-0.024681039692319</c:v>
                </c:pt>
                <c:pt idx="238">
                  <c:v>-0.023947523219907</c:v>
                </c:pt>
                <c:pt idx="239">
                  <c:v>-0.023408850100331</c:v>
                </c:pt>
                <c:pt idx="240">
                  <c:v>-0.023027365777785</c:v>
                </c:pt>
                <c:pt idx="241">
                  <c:v>-0.022772857296711</c:v>
                </c:pt>
                <c:pt idx="242">
                  <c:v>-0.022621646510877</c:v>
                </c:pt>
                <c:pt idx="243">
                  <c:v>-0.022555417950945</c:v>
                </c:pt>
                <c:pt idx="244">
                  <c:v>-0.02256011182157</c:v>
                </c:pt>
                <c:pt idx="245">
                  <c:v>-0.022624991486747</c:v>
                </c:pt>
                <c:pt idx="246">
                  <c:v>-0.022741899530915</c:v>
                </c:pt>
                <c:pt idx="247">
                  <c:v>-0.02290468092147</c:v>
                </c:pt>
                <c:pt idx="248">
                  <c:v>-0.023108742546968</c:v>
                </c:pt>
                <c:pt idx="249">
                  <c:v>-0.023350719651662</c:v>
                </c:pt>
                <c:pt idx="250">
                  <c:v>-0.023628224364366</c:v>
                </c:pt>
                <c:pt idx="251">
                  <c:v>-0.023939656682642</c:v>
                </c:pt>
                <c:pt idx="252">
                  <c:v>-0.024284062851069</c:v>
                </c:pt>
                <c:pt idx="253">
                  <c:v>-0.024661029783933</c:v>
                </c:pt>
                <c:pt idx="254">
                  <c:v>-0.025070607065252</c:v>
                </c:pt>
                <c:pt idx="255">
                  <c:v>-0.025513250248361</c:v>
                </c:pt>
                <c:pt idx="256">
                  <c:v>-0.025989780820739</c:v>
                </c:pt>
                <c:pt idx="257">
                  <c:v>-0.026501359430979</c:v>
                </c:pt>
                <c:pt idx="258">
                  <c:v>-0.02704946989714</c:v>
                </c:pt>
                <c:pt idx="259">
                  <c:v>-0.027635912213534</c:v>
                </c:pt>
                <c:pt idx="260">
                  <c:v>-0.028262803304082</c:v>
                </c:pt>
                <c:pt idx="261">
                  <c:v>-0.028932584686361</c:v>
                </c:pt>
                <c:pt idx="262">
                  <c:v>-0.029648036538166</c:v>
                </c:pt>
                <c:pt idx="263">
                  <c:v>-0.030412297930855</c:v>
                </c:pt>
                <c:pt idx="264">
                  <c:v>-0.031228893226929</c:v>
                </c:pt>
                <c:pt idx="265">
                  <c:v>-0.032101764847957</c:v>
                </c:pt>
                <c:pt idx="266">
                  <c:v>-0.033035312818512</c:v>
                </c:pt>
                <c:pt idx="267">
                  <c:v>-0.03403444169308</c:v>
                </c:pt>
                <c:pt idx="268">
                  <c:v>-0.035104615682716</c:v>
                </c:pt>
                <c:pt idx="269">
                  <c:v>-0.036251923032207</c:v>
                </c:pt>
                <c:pt idx="270">
                  <c:v>-0.037483150963055</c:v>
                </c:pt>
                <c:pt idx="271">
                  <c:v>-0.038805872810766</c:v>
                </c:pt>
                <c:pt idx="272">
                  <c:v>-0.040228549352699</c:v>
                </c:pt>
                <c:pt idx="273">
                  <c:v>-0.041760646779927</c:v>
                </c:pt>
                <c:pt idx="274">
                  <c:v>-0.04341277431328</c:v>
                </c:pt>
                <c:pt idx="275">
                  <c:v>-0.045196845155999</c:v>
                </c:pt>
                <c:pt idx="276">
                  <c:v>-0.047126265329744</c:v>
                </c:pt>
                <c:pt idx="277">
                  <c:v>-0.049216156016479</c:v>
                </c:pt>
                <c:pt idx="278">
                  <c:v>-0.051483616391926</c:v>
                </c:pt>
                <c:pt idx="279">
                  <c:v>-0.053948035663258</c:v>
                </c:pt>
                <c:pt idx="280">
                  <c:v>-0.056631465230299</c:v>
                </c:pt>
                <c:pt idx="281">
                  <c:v>-0.059559064725127</c:v>
                </c:pt>
                <c:pt idx="282">
                  <c:v>-0.062759639328269</c:v>
                </c:pt>
                <c:pt idx="283">
                  <c:v>-0.066266290495028</c:v>
                </c:pt>
                <c:pt idx="284">
                  <c:v>-0.070117208389991</c:v>
                </c:pt>
                <c:pt idx="285">
                  <c:v>-0.074356642396827</c:v>
                </c:pt>
                <c:pt idx="286">
                  <c:v>-0.079036096728966</c:v>
                </c:pt>
                <c:pt idx="287">
                  <c:v>-0.084215812296889</c:v>
                </c:pt>
                <c:pt idx="288">
                  <c:v>-0.089966614894697</c:v>
                </c:pt>
                <c:pt idx="289">
                  <c:v>-0.09637223522842</c:v>
                </c:pt>
                <c:pt idx="290">
                  <c:v>-0.10353224088311</c:v>
                </c:pt>
                <c:pt idx="291">
                  <c:v>-0.1115657676465</c:v>
                </c:pt>
                <c:pt idx="292">
                  <c:v>-0.12061630289611</c:v>
                </c:pt>
                <c:pt idx="293">
                  <c:v>-0.13085786457651</c:v>
                </c:pt>
                <c:pt idx="294">
                  <c:v>-0.14250304656038</c:v>
                </c:pt>
                <c:pt idx="295">
                  <c:v>-0.15581358079455</c:v>
                </c:pt>
                <c:pt idx="296">
                  <c:v>-0.17111432158991</c:v>
                </c:pt>
                <c:pt idx="297">
                  <c:v>-0.18881192077262</c:v>
                </c:pt>
                <c:pt idx="298">
                  <c:v>-0.20941998089631</c:v>
                </c:pt>
                <c:pt idx="299">
                  <c:v>-0.2335932107468</c:v>
                </c:pt>
                <c:pt idx="300">
                  <c:v>-0.26217414246122</c:v>
                </c:pt>
                <c:pt idx="301">
                  <c:v>-0.29625738337111</c:v>
                </c:pt>
                <c:pt idx="302">
                  <c:v>-0.33727819337845</c:v>
                </c:pt>
                <c:pt idx="303">
                  <c:v>-0.38713419950312</c:v>
                </c:pt>
                <c:pt idx="304">
                  <c:v>-0.4483503896731</c:v>
                </c:pt>
                <c:pt idx="305">
                  <c:v>-0.52429537181277</c:v>
                </c:pt>
                <c:pt idx="306">
                  <c:v>-0.61944355525386</c:v>
                </c:pt>
                <c:pt idx="307">
                  <c:v>-0.73963393281309</c:v>
                </c:pt>
                <c:pt idx="308">
                  <c:v>-0.89215631454213</c:v>
                </c:pt>
                <c:pt idx="309">
                  <c:v>-1.0852101592206</c:v>
                </c:pt>
                <c:pt idx="310">
                  <c:v>-1.325711255755</c:v>
                </c:pt>
                <c:pt idx="311">
                  <c:v>-1.6136716867523</c:v>
                </c:pt>
                <c:pt idx="312">
                  <c:v>-1.9317721019979</c:v>
                </c:pt>
                <c:pt idx="313">
                  <c:v>-2.2343319867885</c:v>
                </c:pt>
                <c:pt idx="314">
                  <c:v>-2.4527284064133</c:v>
                </c:pt>
                <c:pt idx="315">
                  <c:v>-2.5335326272788</c:v>
                </c:pt>
                <c:pt idx="316">
                  <c:v>-2.4807190392752</c:v>
                </c:pt>
                <c:pt idx="317">
                  <c:v>-2.34731701895</c:v>
                </c:pt>
                <c:pt idx="318">
                  <c:v>-2.189010983389</c:v>
                </c:pt>
                <c:pt idx="319">
                  <c:v>-2.0344749173462</c:v>
                </c:pt>
                <c:pt idx="320">
                  <c:v>-1.885736517799</c:v>
                </c:pt>
                <c:pt idx="321">
                  <c:v>-1.7322533632403</c:v>
                </c:pt>
                <c:pt idx="322">
                  <c:v>-1.5656548675064</c:v>
                </c:pt>
                <c:pt idx="323">
                  <c:v>-1.3877122851433</c:v>
                </c:pt>
                <c:pt idx="324">
                  <c:v>-1.2086596467745</c:v>
                </c:pt>
                <c:pt idx="325">
                  <c:v>-1.04023138413</c:v>
                </c:pt>
                <c:pt idx="326">
                  <c:v>-0.89035831690121</c:v>
                </c:pt>
                <c:pt idx="327">
                  <c:v>-0.76203493311662</c:v>
                </c:pt>
                <c:pt idx="328">
                  <c:v>-0.65468888577257</c:v>
                </c:pt>
                <c:pt idx="329">
                  <c:v>-0.56595061286161</c:v>
                </c:pt>
                <c:pt idx="330">
                  <c:v>-0.49290226996257</c:v>
                </c:pt>
                <c:pt idx="331">
                  <c:v>-0.43273604453116</c:v>
                </c:pt>
                <c:pt idx="332">
                  <c:v>-0.38301877288054</c:v>
                </c:pt>
                <c:pt idx="333">
                  <c:v>-0.3417499191891</c:v>
                </c:pt>
                <c:pt idx="334">
                  <c:v>-0.30732983731413</c:v>
                </c:pt>
                <c:pt idx="335">
                  <c:v>-0.27849874880246</c:v>
                </c:pt>
                <c:pt idx="336">
                  <c:v>-0.25427365430164</c:v>
                </c:pt>
                <c:pt idx="337">
                  <c:v>-0.2338936009664</c:v>
                </c:pt>
                <c:pt idx="338">
                  <c:v>-0.21677613291279</c:v>
                </c:pt>
                <c:pt idx="339">
                  <c:v>-0.20248475948535</c:v>
                </c:pt>
                <c:pt idx="340">
                  <c:v>-0.19070642940116</c:v>
                </c:pt>
                <c:pt idx="341">
                  <c:v>-0.18123810317133</c:v>
                </c:pt>
                <c:pt idx="342">
                  <c:v>-0.17398202810192</c:v>
                </c:pt>
                <c:pt idx="343">
                  <c:v>-0.16894998496513</c:v>
                </c:pt>
                <c:pt idx="344">
                  <c:v>-0.16627738107457</c:v>
                </c:pt>
                <c:pt idx="345">
                  <c:v>-0.16624814912568</c:v>
                </c:pt>
                <c:pt idx="346">
                  <c:v>-0.16932966956289</c:v>
                </c:pt>
                <c:pt idx="347">
                  <c:v>-0.17620983832725</c:v>
                </c:pt>
                <c:pt idx="348">
                  <c:v>-0.18780730036867</c:v>
                </c:pt>
                <c:pt idx="349">
                  <c:v>-0.20517298729163</c:v>
                </c:pt>
                <c:pt idx="350">
                  <c:v>-0.22909466967197</c:v>
                </c:pt>
                <c:pt idx="351">
                  <c:v>-0.2590944508985</c:v>
                </c:pt>
                <c:pt idx="352">
                  <c:v>-0.29169947313098</c:v>
                </c:pt>
                <c:pt idx="353">
                  <c:v>-0.31915439221349</c:v>
                </c:pt>
                <c:pt idx="354">
                  <c:v>-0.33170724210345</c:v>
                </c:pt>
                <c:pt idx="355">
                  <c:v>-0.32426650405715</c:v>
                </c:pt>
                <c:pt idx="356">
                  <c:v>-0.30046250511955</c:v>
                </c:pt>
                <c:pt idx="357">
                  <c:v>-0.26874239407583</c:v>
                </c:pt>
                <c:pt idx="358">
                  <c:v>-0.23632343301452</c:v>
                </c:pt>
                <c:pt idx="359">
                  <c:v>-0.20702422685841</c:v>
                </c:pt>
                <c:pt idx="360">
                  <c:v>-0.18209399896085</c:v>
                </c:pt>
                <c:pt idx="361">
                  <c:v>-0.16151738090699</c:v>
                </c:pt>
                <c:pt idx="362">
                  <c:v>-0.14483272477215</c:v>
                </c:pt>
                <c:pt idx="363">
                  <c:v>-0.13149311624218</c:v>
                </c:pt>
                <c:pt idx="364">
                  <c:v>-0.12098623943938</c:v>
                </c:pt>
                <c:pt idx="365">
                  <c:v>-0.11286246619255</c:v>
                </c:pt>
                <c:pt idx="366">
                  <c:v>-0.10674018097207</c:v>
                </c:pt>
                <c:pt idx="367">
                  <c:v>-0.10230977131399</c:v>
                </c:pt>
                <c:pt idx="368">
                  <c:v>-0.099338573212966</c:v>
                </c:pt>
                <c:pt idx="369">
                  <c:v>-0.097675893768432</c:v>
                </c:pt>
                <c:pt idx="370">
                  <c:v>-0.097259778477909</c:v>
                </c:pt>
                <c:pt idx="371">
                  <c:v>-0.098130559506716</c:v>
                </c:pt>
                <c:pt idx="372">
                  <c:v>-0.10046025697968</c:v>
                </c:pt>
                <c:pt idx="373">
                  <c:v>-0.10461469860519</c:v>
                </c:pt>
                <c:pt idx="374">
                  <c:v>-0.11128424607632</c:v>
                </c:pt>
                <c:pt idx="375">
                  <c:v>-0.1217693546348</c:v>
                </c:pt>
                <c:pt idx="376">
                  <c:v>-0.13865232908189</c:v>
                </c:pt>
                <c:pt idx="377">
                  <c:v>-0.16755553062938</c:v>
                </c:pt>
                <c:pt idx="378">
                  <c:v>-0.22241214220197</c:v>
                </c:pt>
                <c:pt idx="379">
                  <c:v>-0.34354313003371</c:v>
                </c:pt>
                <c:pt idx="380">
                  <c:v>-0.64760652866161</c:v>
                </c:pt>
                <c:pt idx="381">
                  <c:v>-0.96167304990574</c:v>
                </c:pt>
                <c:pt idx="382">
                  <c:v>-0.51559417653956</c:v>
                </c:pt>
                <c:pt idx="383">
                  <c:v>-0.20187888520739</c:v>
                </c:pt>
                <c:pt idx="384">
                  <c:v>-0.12180579061157</c:v>
                </c:pt>
                <c:pt idx="385">
                  <c:v>-0.092512333348784</c:v>
                </c:pt>
                <c:pt idx="386">
                  <c:v>-0.080715891601887</c:v>
                </c:pt>
                <c:pt idx="387">
                  <c:v>-0.076269480926086</c:v>
                </c:pt>
                <c:pt idx="388">
                  <c:v>-0.075468776900795</c:v>
                </c:pt>
                <c:pt idx="389">
                  <c:v>-0.076778391335502</c:v>
                </c:pt>
                <c:pt idx="390">
                  <c:v>-0.079513602131209</c:v>
                </c:pt>
                <c:pt idx="391">
                  <c:v>-0.083368668794969</c:v>
                </c:pt>
                <c:pt idx="392">
                  <c:v>-0.08822816208513</c:v>
                </c:pt>
                <c:pt idx="393">
                  <c:v>-0.094085720362436</c:v>
                </c:pt>
                <c:pt idx="394">
                  <c:v>-0.10100836725301</c:v>
                </c:pt>
                <c:pt idx="395">
                  <c:v>-0.10912247059669</c:v>
                </c:pt>
                <c:pt idx="396">
                  <c:v>-0.11861157697416</c:v>
                </c:pt>
                <c:pt idx="397">
                  <c:v>-0.1297222455117</c:v>
                </c:pt>
                <c:pt idx="398">
                  <c:v>-0.14277682430725</c:v>
                </c:pt>
                <c:pt idx="399">
                  <c:v>-0.15819380525724</c:v>
                </c:pt>
                <c:pt idx="400">
                  <c:v>-0.17651780076411</c:v>
                </c:pt>
                <c:pt idx="401">
                  <c:v>-0.19846278471028</c:v>
                </c:pt>
                <c:pt idx="402">
                  <c:v>-0.22497443120313</c:v>
                </c:pt>
                <c:pt idx="403">
                  <c:v>-0.25732064433971</c:v>
                </c:pt>
                <c:pt idx="404">
                  <c:v>-0.29722435410609</c:v>
                </c:pt>
                <c:pt idx="405">
                  <c:v>-0.34706022979405</c:v>
                </c:pt>
                <c:pt idx="406">
                  <c:v>-0.41014802714452</c:v>
                </c:pt>
                <c:pt idx="407">
                  <c:v>-0.49118964432779</c:v>
                </c:pt>
                <c:pt idx="408">
                  <c:v>-0.59690904556632</c:v>
                </c:pt>
                <c:pt idx="409">
                  <c:v>-0.73693838760134</c:v>
                </c:pt>
                <c:pt idx="410">
                  <c:v>-0.92485739591478</c:v>
                </c:pt>
                <c:pt idx="411">
                  <c:v>-1.1787406257397</c:v>
                </c:pt>
                <c:pt idx="412">
                  <c:v>-1.5187849227965</c:v>
                </c:pt>
                <c:pt idx="413">
                  <c:v>-1.9550507378218</c:v>
                </c:pt>
                <c:pt idx="414">
                  <c:v>-2.4523082100827</c:v>
                </c:pt>
                <c:pt idx="415">
                  <c:v>-2.8753637954972</c:v>
                </c:pt>
                <c:pt idx="416">
                  <c:v>-3.0107024149983</c:v>
                </c:pt>
                <c:pt idx="417">
                  <c:v>-2.7729471942209</c:v>
                </c:pt>
                <c:pt idx="418">
                  <c:v>-2.3182595632586</c:v>
                </c:pt>
                <c:pt idx="419">
                  <c:v>-1.8471838710314</c:v>
                </c:pt>
                <c:pt idx="420">
                  <c:v>-1.4559942147622</c:v>
                </c:pt>
                <c:pt idx="421">
                  <c:v>-1.1591969668352</c:v>
                </c:pt>
                <c:pt idx="422">
                  <c:v>-0.94116163089394</c:v>
                </c:pt>
                <c:pt idx="423">
                  <c:v>-0.78171876942971</c:v>
                </c:pt>
                <c:pt idx="424">
                  <c:v>-0.66385209568607</c:v>
                </c:pt>
                <c:pt idx="425">
                  <c:v>-0.5747455938982</c:v>
                </c:pt>
                <c:pt idx="426">
                  <c:v>-0.50515540825474</c:v>
                </c:pt>
                <c:pt idx="427">
                  <c:v>-0.44864187602824</c:v>
                </c:pt>
                <c:pt idx="428">
                  <c:v>-0.40094118397493</c:v>
                </c:pt>
                <c:pt idx="429">
                  <c:v>-0.35942309284769</c:v>
                </c:pt>
                <c:pt idx="430">
                  <c:v>-0.32258679841002</c:v>
                </c:pt>
                <c:pt idx="431">
                  <c:v>-0.28962008452887</c:v>
                </c:pt>
                <c:pt idx="432">
                  <c:v>-0.26006889377746</c:v>
                </c:pt>
                <c:pt idx="433">
                  <c:v>-0.2336332591849</c:v>
                </c:pt>
                <c:pt idx="434">
                  <c:v>-0.21006807457826</c:v>
                </c:pt>
                <c:pt idx="435">
                  <c:v>-0.1891521984031</c:v>
                </c:pt>
                <c:pt idx="436">
                  <c:v>-0.17069505557392</c:v>
                </c:pt>
                <c:pt idx="437">
                  <c:v>-0.15456375907269</c:v>
                </c:pt>
                <c:pt idx="438">
                  <c:v>-0.14072793844689</c:v>
                </c:pt>
                <c:pt idx="439">
                  <c:v>-0.12933337278937</c:v>
                </c:pt>
                <c:pt idx="440">
                  <c:v>-0.12083425274917</c:v>
                </c:pt>
                <c:pt idx="441">
                  <c:v>-0.11624839527716</c:v>
                </c:pt>
                <c:pt idx="442">
                  <c:v>-0.11767010241934</c:v>
                </c:pt>
                <c:pt idx="443">
                  <c:v>-0.12930552741479</c:v>
                </c:pt>
                <c:pt idx="444">
                  <c:v>-0.15940649263924</c:v>
                </c:pt>
                <c:pt idx="445">
                  <c:v>-0.22264394632733</c:v>
                </c:pt>
                <c:pt idx="446">
                  <c:v>-0.33599350270032</c:v>
                </c:pt>
                <c:pt idx="447">
                  <c:v>-0.48530178750544</c:v>
                </c:pt>
                <c:pt idx="448">
                  <c:v>-0.58692519151688</c:v>
                </c:pt>
                <c:pt idx="449">
                  <c:v>-0.58848911920438</c:v>
                </c:pt>
                <c:pt idx="450">
                  <c:v>-0.54323493911377</c:v>
                </c:pt>
                <c:pt idx="451">
                  <c:v>-0.50848124754335</c:v>
                </c:pt>
                <c:pt idx="452">
                  <c:v>-0.50859043356504</c:v>
                </c:pt>
                <c:pt idx="453">
                  <c:v>-0.53466397479704</c:v>
                </c:pt>
                <c:pt idx="454">
                  <c:v>-0.4798147678123</c:v>
                </c:pt>
                <c:pt idx="455">
                  <c:v>-0.31602237838191</c:v>
                </c:pt>
                <c:pt idx="456">
                  <c:v>-0.19943257227439</c:v>
                </c:pt>
                <c:pt idx="457">
                  <c:v>-0.14116472078313</c:v>
                </c:pt>
                <c:pt idx="458">
                  <c:v>-0.11320567314242</c:v>
                </c:pt>
                <c:pt idx="459">
                  <c:v>-0.098883898118391</c:v>
                </c:pt>
                <c:pt idx="460">
                  <c:v>-0.090344176997121</c:v>
                </c:pt>
                <c:pt idx="461">
                  <c:v>-0.084345377765636</c:v>
                </c:pt>
                <c:pt idx="462">
                  <c:v>-0.079592174718369</c:v>
                </c:pt>
                <c:pt idx="463">
                  <c:v>-0.07554270677965</c:v>
                </c:pt>
                <c:pt idx="464">
                  <c:v>-0.071949606054422</c:v>
                </c:pt>
                <c:pt idx="465">
                  <c:v>-0.068686905472654</c:v>
                </c:pt>
                <c:pt idx="466">
                  <c:v>-0.065682491440261</c:v>
                </c:pt>
                <c:pt idx="467">
                  <c:v>-0.062890343389023</c:v>
                </c:pt>
                <c:pt idx="468">
                  <c:v>-0.060278549594457</c:v>
                </c:pt>
                <c:pt idx="469">
                  <c:v>-0.057824035920776</c:v>
                </c:pt>
                <c:pt idx="470">
                  <c:v>-0.055510489042235</c:v>
                </c:pt>
                <c:pt idx="471">
                  <c:v>-0.0533281595098</c:v>
                </c:pt>
                <c:pt idx="472">
                  <c:v>-0.051275227901401</c:v>
                </c:pt>
                <c:pt idx="473">
                  <c:v>-0.049360995992083</c:v>
                </c:pt>
                <c:pt idx="474">
                  <c:v>-0.0476116075886</c:v>
                </c:pt>
                <c:pt idx="475">
                  <c:v>-0.046079290641147</c:v>
                </c:pt>
                <c:pt idx="476">
                  <c:v>-0.04485573243901</c:v>
                </c:pt>
                <c:pt idx="477">
                  <c:v>-0.044087495153825</c:v>
                </c:pt>
                <c:pt idx="478">
                  <c:v>-0.043982631324302</c:v>
                </c:pt>
                <c:pt idx="479">
                  <c:v>-0.044778917663713</c:v>
                </c:pt>
                <c:pt idx="480">
                  <c:v>-0.04662666223687</c:v>
                </c:pt>
                <c:pt idx="481">
                  <c:v>-0.049382730196356</c:v>
                </c:pt>
                <c:pt idx="482">
                  <c:v>-0.052481124372733</c:v>
                </c:pt>
                <c:pt idx="483">
                  <c:v>-0.055140236739394</c:v>
                </c:pt>
                <c:pt idx="484">
                  <c:v>-0.05681471420012</c:v>
                </c:pt>
                <c:pt idx="485">
                  <c:v>-0.057423956434357</c:v>
                </c:pt>
                <c:pt idx="486">
                  <c:v>-0.057206017075653</c:v>
                </c:pt>
                <c:pt idx="487">
                  <c:v>-0.056473872433062</c:v>
                </c:pt>
                <c:pt idx="488">
                  <c:v>-0.055481035419074</c:v>
                </c:pt>
                <c:pt idx="489">
                  <c:v>-0.054394244765158</c:v>
                </c:pt>
                <c:pt idx="490">
                  <c:v>-0.05331089890772</c:v>
                </c:pt>
                <c:pt idx="491">
                  <c:v>-0.052283179322207</c:v>
                </c:pt>
                <c:pt idx="492">
                  <c:v>-0.051336587664783</c:v>
                </c:pt>
                <c:pt idx="493">
                  <c:v>-0.050481823255191</c:v>
                </c:pt>
                <c:pt idx="494">
                  <c:v>-0.049721798368295</c:v>
                </c:pt>
                <c:pt idx="495">
                  <c:v>-0.049055612547414</c:v>
                </c:pt>
                <c:pt idx="496">
                  <c:v>-0.048480750126964</c:v>
                </c:pt>
                <c:pt idx="497">
                  <c:v>-0.047994274422117</c:v>
                </c:pt>
                <c:pt idx="498">
                  <c:v>-0.047593466858345</c:v>
                </c:pt>
                <c:pt idx="499">
                  <c:v>-0.047276164723929</c:v>
                </c:pt>
                <c:pt idx="500">
                  <c:v>-0.0470409398738</c:v>
                </c:pt>
                <c:pt idx="501">
                  <c:v>-0.046887198305044</c:v>
                </c:pt>
                <c:pt idx="502">
                  <c:v>-0.046815245937661</c:v>
                </c:pt>
                <c:pt idx="503">
                  <c:v>-0.04682634697251</c:v>
                </c:pt>
                <c:pt idx="504">
                  <c:v>-0.046922791019117</c:v>
                </c:pt>
                <c:pt idx="505">
                  <c:v>-0.047107980003721</c:v>
                </c:pt>
                <c:pt idx="506">
                  <c:v>-0.047386543605339</c:v>
                </c:pt>
                <c:pt idx="507">
                  <c:v>-0.047764491497167</c:v>
                </c:pt>
                <c:pt idx="508">
                  <c:v>-0.048249411391127</c:v>
                </c:pt>
                <c:pt idx="509">
                  <c:v>-0.048850723483595</c:v>
                </c:pt>
                <c:pt idx="510">
                  <c:v>-0.049580004211187</c:v>
                </c:pt>
                <c:pt idx="511">
                  <c:v>-0.050451395115637</c:v>
                </c:pt>
                <c:pt idx="512">
                  <c:v>-0.051482115880042</c:v>
                </c:pt>
                <c:pt idx="513">
                  <c:v>-0.052693103790819</c:v>
                </c:pt>
                <c:pt idx="514">
                  <c:v>-0.054109804032323</c:v>
                </c:pt>
                <c:pt idx="515">
                  <c:v>-0.055763134348985</c:v>
                </c:pt>
                <c:pt idx="516">
                  <c:v>-0.057690639757816</c:v>
                </c:pt>
                <c:pt idx="517">
                  <c:v>-0.059937830635812</c:v>
                </c:pt>
                <c:pt idx="518">
                  <c:v>-0.062559646645303</c:v>
                </c:pt>
                <c:pt idx="519">
                  <c:v>-0.065621884509776</c:v>
                </c:pt>
                <c:pt idx="520">
                  <c:v>-0.06920222648566</c:v>
                </c:pt>
                <c:pt idx="521">
                  <c:v>-0.073390139234806</c:v>
                </c:pt>
                <c:pt idx="522">
                  <c:v>-0.078284281517762</c:v>
                </c:pt>
                <c:pt idx="523">
                  <c:v>-0.083985061023307</c:v>
                </c:pt>
                <c:pt idx="524">
                  <c:v>-0.090578617667348</c:v>
                </c:pt>
                <c:pt idx="525">
                  <c:v>-0.098107200663683</c:v>
                </c:pt>
                <c:pt idx="526">
                  <c:v>-0.10652114166856</c:v>
                </c:pt>
                <c:pt idx="527">
                  <c:v>-0.11561283755687</c:v>
                </c:pt>
                <c:pt idx="528">
                  <c:v>-0.12494836900617</c:v>
                </c:pt>
                <c:pt idx="529">
                  <c:v>-0.13383875962273</c:v>
                </c:pt>
                <c:pt idx="530">
                  <c:v>-0.1414141457155</c:v>
                </c:pt>
                <c:pt idx="531">
                  <c:v>-0.14683887727926</c:v>
                </c:pt>
                <c:pt idx="532">
                  <c:v>-0.14960614944612</c:v>
                </c:pt>
                <c:pt idx="533">
                  <c:v>-0.14974426290238</c:v>
                </c:pt>
                <c:pt idx="534">
                  <c:v>-0.14779180841647999</c:v>
                </c:pt>
                <c:pt idx="535">
                  <c:v>-0.14456874363481</c:v>
                </c:pt>
                <c:pt idx="536">
                  <c:v>-0.14090576678754</c:v>
                </c:pt>
                <c:pt idx="537">
                  <c:v>-0.1374696298003</c:v>
                </c:pt>
                <c:pt idx="538">
                  <c:v>-0.13471266736208</c:v>
                </c:pt>
                <c:pt idx="539">
                  <c:v>-0.13290249188161</c:v>
                </c:pt>
                <c:pt idx="540">
                  <c:v>-0.13217974023592</c:v>
                </c:pt>
                <c:pt idx="541">
                  <c:v>-0.13261293776003</c:v>
                </c:pt>
                <c:pt idx="542">
                  <c:v>-0.13423982304303</c:v>
                </c:pt>
                <c:pt idx="543">
                  <c:v>-0.1370952720361</c:v>
                </c:pt>
                <c:pt idx="544">
                  <c:v>-0.14122956831621</c:v>
                </c:pt>
                <c:pt idx="545">
                  <c:v>-0.14672098998702</c:v>
                </c:pt>
                <c:pt idx="546">
                  <c:v>-0.15368588428325</c:v>
                </c:pt>
                <c:pt idx="547">
                  <c:v>-0.16228859258644</c:v>
                </c:pt>
                <c:pt idx="548">
                  <c:v>-0.1727530776305</c:v>
                </c:pt>
                <c:pt idx="549">
                  <c:v>-0.18537792716165</c:v>
                </c:pt>
                <c:pt idx="550">
                  <c:v>-0.20055653395731</c:v>
                </c:pt>
                <c:pt idx="551">
                  <c:v>-0.21880465658167</c:v>
                </c:pt>
                <c:pt idx="552">
                  <c:v>-0.24079824034414</c:v>
                </c:pt>
                <c:pt idx="553">
                  <c:v>-0.26742530295604</c:v>
                </c:pt>
                <c:pt idx="554">
                  <c:v>-0.29985674540989</c:v>
                </c:pt>
                <c:pt idx="555">
                  <c:v>-0.33964169904963</c:v>
                </c:pt>
                <c:pt idx="556">
                  <c:v>-0.38883216414431</c:v>
                </c:pt>
                <c:pt idx="557">
                  <c:v>-0.45013574646923</c:v>
                </c:pt>
                <c:pt idx="558">
                  <c:v>-0.52707552484622</c:v>
                </c:pt>
                <c:pt idx="559">
                  <c:v>-0.62408204129716</c:v>
                </c:pt>
                <c:pt idx="560">
                  <c:v>-0.74631094408717</c:v>
                </c:pt>
                <c:pt idx="561">
                  <c:v>-0.8986986110379</c:v>
                </c:pt>
                <c:pt idx="562">
                  <c:v>-1.0832943639187</c:v>
                </c:pt>
                <c:pt idx="563">
                  <c:v>-1.2935703767582</c:v>
                </c:pt>
                <c:pt idx="564">
                  <c:v>-1.5058595711304</c:v>
                </c:pt>
                <c:pt idx="565">
                  <c:v>-1.6745169117395</c:v>
                </c:pt>
                <c:pt idx="566">
                  <c:v>-1.7458897272467</c:v>
                </c:pt>
                <c:pt idx="567">
                  <c:v>-1.6939989391854</c:v>
                </c:pt>
                <c:pt idx="568">
                  <c:v>-1.5426355758561</c:v>
                </c:pt>
                <c:pt idx="569">
                  <c:v>-1.344247924682</c:v>
                </c:pt>
                <c:pt idx="570">
                  <c:v>-1.1444891767515</c:v>
                </c:pt>
                <c:pt idx="571">
                  <c:v>-0.9677828263093</c:v>
                </c:pt>
                <c:pt idx="572">
                  <c:v>-0.82159872805944</c:v>
                </c:pt>
                <c:pt idx="573">
                  <c:v>-0.70470544299235</c:v>
                </c:pt>
                <c:pt idx="574">
                  <c:v>-0.61278316012815</c:v>
                </c:pt>
                <c:pt idx="575">
                  <c:v>-0.54112194145594</c:v>
                </c:pt>
                <c:pt idx="576">
                  <c:v>-0.4856210148634</c:v>
                </c:pt>
                <c:pt idx="577">
                  <c:v>-0.4430164340899</c:v>
                </c:pt>
                <c:pt idx="578">
                  <c:v>-0.41081417975135</c:v>
                </c:pt>
                <c:pt idx="579">
                  <c:v>-0.38713031067099</c:v>
                </c:pt>
                <c:pt idx="580">
                  <c:v>-0.37050709087011</c:v>
                </c:pt>
                <c:pt idx="581">
                  <c:v>-0.35972091735593</c:v>
                </c:pt>
                <c:pt idx="582">
                  <c:v>-0.35359272612211</c:v>
                </c:pt>
                <c:pt idx="583">
                  <c:v>-0.35084471368117</c:v>
                </c:pt>
                <c:pt idx="584">
                  <c:v>-0.35009436659702</c:v>
                </c:pt>
                <c:pt idx="585">
                  <c:v>-0.35005937120279</c:v>
                </c:pt>
                <c:pt idx="586">
                  <c:v>-0.34989131933449</c:v>
                </c:pt>
                <c:pt idx="587">
                  <c:v>-0.34938180621655</c:v>
                </c:pt>
                <c:pt idx="588">
                  <c:v>-0.34885591997829</c:v>
                </c:pt>
                <c:pt idx="589">
                  <c:v>-0.348850539888</c:v>
                </c:pt>
                <c:pt idx="590">
                  <c:v>-0.34981468742558</c:v>
                </c:pt>
                <c:pt idx="591">
                  <c:v>-0.35195801011813</c:v>
                </c:pt>
                <c:pt idx="592">
                  <c:v>-0.35522468007197</c:v>
                </c:pt>
                <c:pt idx="593">
                  <c:v>-0.3593242073076</c:v>
                </c:pt>
                <c:pt idx="594">
                  <c:v>-0.36377616996512</c:v>
                </c:pt>
                <c:pt idx="595">
                  <c:v>-0.36796035269336</c:v>
                </c:pt>
                <c:pt idx="596">
                  <c:v>-0.37118269596549</c:v>
                </c:pt>
                <c:pt idx="597">
                  <c:v>-0.37276942241278</c:v>
                </c:pt>
                <c:pt idx="598">
                  <c:v>-0.37218968413448</c:v>
                </c:pt>
                <c:pt idx="599">
                  <c:v>-0.36918595212828</c:v>
                </c:pt>
                <c:pt idx="600">
                  <c:v>-0.36387219607544</c:v>
                </c:pt>
              </c:numCache>
            </c:numRef>
          </c:yVal>
          <c:smooth val="1"/>
        </c:ser>
        <c:ser>
          <c:idx val="4"/>
          <c:order val="4"/>
          <c:tx>
            <c:v>Phi = 60</c:v>
          </c:tx>
          <c:spPr bwMode="auto">
            <a:prstGeom prst="rect">
              <a:avLst/>
            </a:prstGeom>
            <a:ln w="19050" cap="rnd">
              <a:solidFill>
                <a:schemeClr val="tx1"/>
              </a:solidFill>
              <a:prstDash val="lgDashDot"/>
              <a:round/>
            </a:ln>
            <a:effectLst/>
          </c:spPr>
          <c:marker>
            <c:symbol val="none"/>
          </c:marker>
          <c:xVal>
            <c:numRef>
              <c:f>Sheet1!$A$3:$A$603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Sheet1!$F$3:$F$603</c:f>
              <c:numCache>
                <c:formatCode>General</c:formatCode>
                <c:ptCount val="601"/>
                <c:pt idx="0">
                  <c:v>-0.54587208162226</c:v>
                </c:pt>
                <c:pt idx="1">
                  <c:v>-0.59736846532179</c:v>
                </c:pt>
                <c:pt idx="2">
                  <c:v>-0.65717867307024</c:v>
                </c:pt>
                <c:pt idx="3">
                  <c:v>-0.67599156527284</c:v>
                </c:pt>
                <c:pt idx="4">
                  <c:v>-0.6094059253808</c:v>
                </c:pt>
                <c:pt idx="5">
                  <c:v>-0.49679616628677</c:v>
                </c:pt>
                <c:pt idx="6">
                  <c:v>-0.39710951922206</c:v>
                </c:pt>
                <c:pt idx="7">
                  <c:v>-0.32594967906198</c:v>
                </c:pt>
                <c:pt idx="8">
                  <c:v>-0.27727476538746</c:v>
                </c:pt>
                <c:pt idx="9">
                  <c:v>-0.24321456305452</c:v>
                </c:pt>
                <c:pt idx="10">
                  <c:v>-0.21836192152666</c:v>
                </c:pt>
                <c:pt idx="11">
                  <c:v>-0.19943224478851</c:v>
                </c:pt>
                <c:pt idx="12">
                  <c:v>-0.18446051820323</c:v>
                </c:pt>
                <c:pt idx="13">
                  <c:v>-0.1722488986277</c:v>
                </c:pt>
                <c:pt idx="14">
                  <c:v>-0.16204541915159</c:v>
                </c:pt>
                <c:pt idx="15">
                  <c:v>-0.15336323317982</c:v>
                </c:pt>
                <c:pt idx="16">
                  <c:v>-0.14587825123689</c:v>
                </c:pt>
                <c:pt idx="17">
                  <c:v>-0.13937003240107</c:v>
                </c:pt>
                <c:pt idx="18">
                  <c:v>-0.13368692620143</c:v>
                </c:pt>
                <c:pt idx="19">
                  <c:v>-0.12872520715282</c:v>
                </c:pt>
                <c:pt idx="20">
                  <c:v>-0.12441660871941</c:v>
                </c:pt>
                <c:pt idx="21">
                  <c:v>-0.12072119047997</c:v>
                </c:pt>
                <c:pt idx="22">
                  <c:v>-0.11762389603006</c:v>
                </c:pt>
                <c:pt idx="23">
                  <c:v>-0.11513402404164</c:v>
                </c:pt>
                <c:pt idx="24">
                  <c:v>-0.11328744025925</c:v>
                </c:pt>
                <c:pt idx="25">
                  <c:v>-0.11215189075687</c:v>
                </c:pt>
                <c:pt idx="26">
                  <c:v>-0.11183638670078</c:v>
                </c:pt>
                <c:pt idx="27">
                  <c:v>-0.11250648654329</c:v>
                </c:pt>
                <c:pt idx="28">
                  <c:v>-0.11440864462315</c:v>
                </c:pt>
                <c:pt idx="29">
                  <c:v>-0.11790900833663</c:v>
                </c:pt>
                <c:pt idx="30">
                  <c:v>-0.12355572174235</c:v>
                </c:pt>
                <c:pt idx="31">
                  <c:v>-0.13217967723541</c:v>
                </c:pt>
                <c:pt idx="32">
                  <c:v>-0.14505685361698</c:v>
                </c:pt>
                <c:pt idx="33">
                  <c:v>-0.16416123962271</c:v>
                </c:pt>
                <c:pt idx="34">
                  <c:v>-0.19251401449193</c:v>
                </c:pt>
                <c:pt idx="35">
                  <c:v>-0.23446823595622</c:v>
                </c:pt>
                <c:pt idx="36">
                  <c:v>-0.29507145522994</c:v>
                </c:pt>
                <c:pt idx="37">
                  <c:v>-0.37564954188303</c:v>
                </c:pt>
                <c:pt idx="38">
                  <c:v>-0.46120730260669</c:v>
                </c:pt>
                <c:pt idx="39">
                  <c:v>-0.51024322874794</c:v>
                </c:pt>
                <c:pt idx="40">
                  <c:v>-0.48880634602783</c:v>
                </c:pt>
                <c:pt idx="41">
                  <c:v>-0.41823922170816</c:v>
                </c:pt>
                <c:pt idx="42">
                  <c:v>-0.33904106172694</c:v>
                </c:pt>
                <c:pt idx="43">
                  <c:v>-0.27286335511803</c:v>
                </c:pt>
                <c:pt idx="44">
                  <c:v>-0.22337853870261</c:v>
                </c:pt>
                <c:pt idx="45">
                  <c:v>-0.18736070436646</c:v>
                </c:pt>
                <c:pt idx="46">
                  <c:v>-0.16099359120219</c:v>
                </c:pt>
                <c:pt idx="47">
                  <c:v>-0.14134612535484</c:v>
                </c:pt>
                <c:pt idx="48">
                  <c:v>-0.12639226138206</c:v>
                </c:pt>
                <c:pt idx="49">
                  <c:v>-0.11476794705479</c:v>
                </c:pt>
                <c:pt idx="50">
                  <c:v>-0.10555308936137</c:v>
                </c:pt>
                <c:pt idx="51">
                  <c:v>-0.098118944227867</c:v>
                </c:pt>
                <c:pt idx="52">
                  <c:v>-0.092028444133834</c:v>
                </c:pt>
                <c:pt idx="53">
                  <c:v>-0.086972209884858</c:v>
                </c:pt>
                <c:pt idx="54">
                  <c:v>-0.082727347140941</c:v>
                </c:pt>
                <c:pt idx="55">
                  <c:v>-0.079130604595947</c:v>
                </c:pt>
                <c:pt idx="56">
                  <c:v>-0.076060620534969</c:v>
                </c:pt>
                <c:pt idx="57">
                  <c:v>-0.073425987310261</c:v>
                </c:pt>
                <c:pt idx="58">
                  <c:v>-0.071157096088143</c:v>
                </c:pt>
                <c:pt idx="59">
                  <c:v>-0.069200478308046</c:v>
                </c:pt>
                <c:pt idx="60">
                  <c:v>-0.067514824076995</c:v>
                </c:pt>
                <c:pt idx="61">
                  <c:v>-0.066068146145114</c:v>
                </c:pt>
                <c:pt idx="62">
                  <c:v>-0.064835739985851</c:v>
                </c:pt>
                <c:pt idx="63">
                  <c:v>-0.063798706967884</c:v>
                </c:pt>
                <c:pt idx="64">
                  <c:v>-0.062942883401693</c:v>
                </c:pt>
                <c:pt idx="65">
                  <c:v>-0.062258068428076</c:v>
                </c:pt>
                <c:pt idx="66">
                  <c:v>-0.061737477577131</c:v>
                </c:pt>
                <c:pt idx="67">
                  <c:v>-0.061377372182328</c:v>
                </c:pt>
                <c:pt idx="68">
                  <c:v>-0.061176831403446</c:v>
                </c:pt>
                <c:pt idx="69">
                  <c:v>-0.061137645819518</c:v>
                </c:pt>
                <c:pt idx="70">
                  <c:v>-0.061264321040159</c:v>
                </c:pt>
                <c:pt idx="71">
                  <c:v>-0.06156418770974</c:v>
                </c:pt>
                <c:pt idx="72">
                  <c:v>-0.06204762153445</c:v>
                </c:pt>
                <c:pt idx="73">
                  <c:v>-0.062728384301638</c:v>
                </c:pt>
                <c:pt idx="74">
                  <c:v>-0.063624105022258</c:v>
                </c:pt>
                <c:pt idx="75">
                  <c:v>-0.064756930127272</c:v>
                </c:pt>
                <c:pt idx="76">
                  <c:v>-0.06615438410233</c:v>
                </c:pt>
                <c:pt idx="77">
                  <c:v>-0.067850498397081</c:v>
                </c:pt>
                <c:pt idx="78">
                  <c:v>-0.069887288774109</c:v>
                </c:pt>
                <c:pt idx="79">
                  <c:v>-0.072316692150495</c:v>
                </c:pt>
                <c:pt idx="80">
                  <c:v>-0.075203117341458</c:v>
                </c:pt>
                <c:pt idx="81">
                  <c:v>-0.078626825688577</c:v>
                </c:pt>
                <c:pt idx="82">
                  <c:v>-0.082688445853221</c:v>
                </c:pt>
                <c:pt idx="83">
                  <c:v>-0.087515054692315</c:v>
                </c:pt>
                <c:pt idx="84">
                  <c:v>-0.093268441706353</c:v>
                </c:pt>
                <c:pt idx="85">
                  <c:v>-0.10015644506297</c:v>
                </c:pt>
                <c:pt idx="86">
                  <c:v>-0.10844864048298</c:v>
                </c:pt>
                <c:pt idx="87">
                  <c:v>-0.11849822922433</c:v>
                </c:pt>
                <c:pt idx="88">
                  <c:v>-0.13077275899497</c:v>
                </c:pt>
                <c:pt idx="89">
                  <c:v>-0.14589733609317</c:v>
                </c:pt>
                <c:pt idx="90">
                  <c:v>-0.16471509917411</c:v>
                </c:pt>
                <c:pt idx="91">
                  <c:v>-0.18837023932093</c:v>
                </c:pt>
                <c:pt idx="92">
                  <c:v>-0.21841650879446</c:v>
                </c:pt>
                <c:pt idx="93">
                  <c:v>-0.2569423830343</c:v>
                </c:pt>
                <c:pt idx="94">
                  <c:v>-0.30666518403076</c:v>
                </c:pt>
                <c:pt idx="95">
                  <c:v>-0.37083789112255</c:v>
                </c:pt>
                <c:pt idx="96">
                  <c:v>-0.45255127566105</c:v>
                </c:pt>
                <c:pt idx="97">
                  <c:v>-0.55253553809244</c:v>
                </c:pt>
                <c:pt idx="98">
                  <c:v>-0.6642814073022</c:v>
                </c:pt>
                <c:pt idx="99">
                  <c:v>-0.7674285919</c:v>
                </c:pt>
                <c:pt idx="100">
                  <c:v>-0.82818903675263</c:v>
                </c:pt>
                <c:pt idx="101">
                  <c:v>-0.8194226514602</c:v>
                </c:pt>
                <c:pt idx="102">
                  <c:v>-0.74647317667559</c:v>
                </c:pt>
                <c:pt idx="103">
                  <c:v>-0.64202297456437</c:v>
                </c:pt>
                <c:pt idx="104">
                  <c:v>-0.53788248984399</c:v>
                </c:pt>
                <c:pt idx="105">
                  <c:v>-0.45043216951167</c:v>
                </c:pt>
                <c:pt idx="106">
                  <c:v>-0.38369955339124</c:v>
                </c:pt>
                <c:pt idx="107">
                  <c:v>-0.33630248037957</c:v>
                </c:pt>
                <c:pt idx="108">
                  <c:v>-0.30573097346596</c:v>
                </c:pt>
                <c:pt idx="109">
                  <c:v>-0.28963031577248</c:v>
                </c:pt>
                <c:pt idx="110">
                  <c:v>-0.28479901515394</c:v>
                </c:pt>
                <c:pt idx="111">
                  <c:v>-0.28448584341522</c:v>
                </c:pt>
                <c:pt idx="112">
                  <c:v>-0.27735800603779</c:v>
                </c:pt>
                <c:pt idx="113">
                  <c:v>-0.25499004487215</c:v>
                </c:pt>
                <c:pt idx="114">
                  <c:v>-0.22121057179452</c:v>
                </c:pt>
                <c:pt idx="115">
                  <c:v>-0.18631361892915</c:v>
                </c:pt>
                <c:pt idx="116">
                  <c:v>-0.15667072287361</c:v>
                </c:pt>
                <c:pt idx="117">
                  <c:v>-0.13356491418841</c:v>
                </c:pt>
                <c:pt idx="118">
                  <c:v>-0.11604933389085</c:v>
                </c:pt>
                <c:pt idx="119">
                  <c:v>-0.10275447114919</c:v>
                </c:pt>
                <c:pt idx="120">
                  <c:v>-0.092443120594977</c:v>
                </c:pt>
                <c:pt idx="121">
                  <c:v>-0.08406192032741</c:v>
                </c:pt>
                <c:pt idx="122">
                  <c:v>-0.076752778659555</c:v>
                </c:pt>
                <c:pt idx="123">
                  <c:v>-0.070003865596997</c:v>
                </c:pt>
                <c:pt idx="124">
                  <c:v>-0.063755094987241</c:v>
                </c:pt>
                <c:pt idx="125">
                  <c:v>-0.058188683008649</c:v>
                </c:pt>
                <c:pt idx="126">
                  <c:v>-0.053421666466394</c:v>
                </c:pt>
                <c:pt idx="127">
                  <c:v>-0.049418793342469</c:v>
                </c:pt>
                <c:pt idx="128">
                  <c:v>-0.046062825622012</c:v>
                </c:pt>
                <c:pt idx="129">
                  <c:v>-0.043225641779135</c:v>
                </c:pt>
                <c:pt idx="130">
                  <c:v>-0.04079869468602</c:v>
                </c:pt>
                <c:pt idx="131">
                  <c:v>-0.0386985501887</c:v>
                </c:pt>
                <c:pt idx="132">
                  <c:v>-0.036863591029608</c:v>
                </c:pt>
                <c:pt idx="133">
                  <c:v>-0.035245474050208</c:v>
                </c:pt>
                <c:pt idx="134">
                  <c:v>-0.033766487053908</c:v>
                </c:pt>
                <c:pt idx="135">
                  <c:v>-0.032366389231338</c:v>
                </c:pt>
                <c:pt idx="136">
                  <c:v>-0.031152665941128</c:v>
                </c:pt>
                <c:pt idx="137">
                  <c:v>-0.030071969325448</c:v>
                </c:pt>
                <c:pt idx="138">
                  <c:v>-0.029086466888118</c:v>
                </c:pt>
                <c:pt idx="139">
                  <c:v>-0.028181233211101</c:v>
                </c:pt>
                <c:pt idx="140">
                  <c:v>-0.027346451270406</c:v>
                </c:pt>
                <c:pt idx="141">
                  <c:v>-0.026574215863646</c:v>
                </c:pt>
                <c:pt idx="142">
                  <c:v>-0.025857841225514</c:v>
                </c:pt>
                <c:pt idx="143">
                  <c:v>-0.025191590219673</c:v>
                </c:pt>
                <c:pt idx="144">
                  <c:v>-0.02457050488427</c:v>
                </c:pt>
                <c:pt idx="145">
                  <c:v>-0.023990278197076</c:v>
                </c:pt>
                <c:pt idx="146">
                  <c:v>-0.023447151372745</c:v>
                </c:pt>
                <c:pt idx="147">
                  <c:v>-0.022937830140807</c:v>
                </c:pt>
                <c:pt idx="148">
                  <c:v>-0.022459415959939</c:v>
                </c:pt>
                <c:pt idx="149">
                  <c:v>-0.022009349187891</c:v>
                </c:pt>
                <c:pt idx="150">
                  <c:v>-0.021585361888171</c:v>
                </c:pt>
                <c:pt idx="151">
                  <c:v>-0.021185438443584</c:v>
                </c:pt>
                <c:pt idx="152">
                  <c:v>-0.020807782525866</c:v>
                </c:pt>
                <c:pt idx="153">
                  <c:v>-0.020450789267883</c:v>
                </c:pt>
                <c:pt idx="154">
                  <c:v>-0.020113021719116</c:v>
                </c:pt>
                <c:pt idx="155">
                  <c:v>-0.019793190847785</c:v>
                </c:pt>
                <c:pt idx="156">
                  <c:v>-0.019490138498011</c:v>
                </c:pt>
                <c:pt idx="157">
                  <c:v>-0.019202822824226</c:v>
                </c:pt>
                <c:pt idx="158">
                  <c:v>-0.018930305815881</c:v>
                </c:pt>
                <c:pt idx="159">
                  <c:v>-0.018671742598223</c:v>
                </c:pt>
                <c:pt idx="160">
                  <c:v>-0.018426372252917</c:v>
                </c:pt>
                <c:pt idx="161">
                  <c:v>-0.018193509950489</c:v>
                </c:pt>
                <c:pt idx="162">
                  <c:v>-0.017972540225128</c:v>
                </c:pt>
                <c:pt idx="163">
                  <c:v>-0.017762911255493</c:v>
                </c:pt>
                <c:pt idx="164">
                  <c:v>-0.017564130042453</c:v>
                </c:pt>
                <c:pt idx="165">
                  <c:v>-0.01737575839898</c:v>
                </c:pt>
                <c:pt idx="166">
                  <c:v>-0.017197409688583</c:v>
                </c:pt>
                <c:pt idx="167">
                  <c:v>-0.017028746268571</c:v>
                </c:pt>
                <c:pt idx="168">
                  <c:v>-0.016869477613005</c:v>
                </c:pt>
                <c:pt idx="169">
                  <c:v>-0.01671935910943</c:v>
                </c:pt>
                <c:pt idx="170">
                  <c:v>-0.016578191543046</c:v>
                </c:pt>
                <c:pt idx="171">
                  <c:v>-0.016445821304063</c:v>
                </c:pt>
                <c:pt idx="172">
                  <c:v>-0.016322141378594</c:v>
                </c:pt>
                <c:pt idx="173">
                  <c:v>-0.016207093213392</c:v>
                </c:pt>
                <c:pt idx="174">
                  <c:v>-0.016100669580764</c:v>
                </c:pt>
                <c:pt idx="175">
                  <c:v>-0.01600291861534</c:v>
                </c:pt>
                <c:pt idx="176">
                  <c:v>-0.015913949252149</c:v>
                </c:pt>
                <c:pt idx="177">
                  <c:v>-0.015833938370446</c:v>
                </c:pt>
                <c:pt idx="178">
                  <c:v>-0.01576314004586</c:v>
                </c:pt>
                <c:pt idx="179">
                  <c:v>-0.015701897444002</c:v>
                </c:pt>
                <c:pt idx="180">
                  <c:v>-0.015650658063718</c:v>
                </c:pt>
                <c:pt idx="181">
                  <c:v>-0.015609993274325</c:v>
                </c:pt>
                <c:pt idx="182">
                  <c:v>-0.015580623414648</c:v>
                </c:pt>
                <c:pt idx="183">
                  <c:v>-0.015563450165559</c:v>
                </c:pt>
                <c:pt idx="184">
                  <c:v>-0.015559598523628</c:v>
                </c:pt>
                <c:pt idx="185">
                  <c:v>-0.015570471563995</c:v>
                </c:pt>
                <c:pt idx="186">
                  <c:v>-0.015597822388993</c:v>
                </c:pt>
                <c:pt idx="187">
                  <c:v>-0.015643849367326</c:v>
                </c:pt>
                <c:pt idx="188">
                  <c:v>-0.015711323189747</c:v>
                </c:pt>
                <c:pt idx="189">
                  <c:v>-0.015803757698514</c:v>
                </c:pt>
                <c:pt idx="190">
                  <c:v>-0.015925641290422</c:v>
                </c:pt>
                <c:pt idx="191">
                  <c:v>-0.016082752426444</c:v>
                </c:pt>
                <c:pt idx="192">
                  <c:v>-0.016282591864523</c:v>
                </c:pt>
                <c:pt idx="193">
                  <c:v>-0.016534975690126</c:v>
                </c:pt>
                <c:pt idx="194">
                  <c:v>-0.016852845510647</c:v>
                </c:pt>
                <c:pt idx="195">
                  <c:v>-0.017253359097274</c:v>
                </c:pt>
                <c:pt idx="196">
                  <c:v>-0.017759307642524</c:v>
                </c:pt>
                <c:pt idx="197">
                  <c:v>-0.01840081450926</c:v>
                </c:pt>
                <c:pt idx="198">
                  <c:v>-0.01921697997896</c:v>
                </c:pt>
                <c:pt idx="199">
                  <c:v>-0.020256360804248</c:v>
                </c:pt>
                <c:pt idx="200">
                  <c:v>-0.021573345487199</c:v>
                </c:pt>
                <c:pt idx="201">
                  <c:v>-0.023213846473889</c:v>
                </c:pt>
                <c:pt idx="202">
                  <c:v>-0.025178782327048</c:v>
                </c:pt>
                <c:pt idx="203">
                  <c:v>-0.027355189904245</c:v>
                </c:pt>
                <c:pt idx="204">
                  <c:v>-0.029436855829776</c:v>
                </c:pt>
                <c:pt idx="205">
                  <c:v>-0.030937562597896</c:v>
                </c:pt>
                <c:pt idx="206">
                  <c:v>-0.031422264983619</c:v>
                </c:pt>
                <c:pt idx="207">
                  <c:v>-0.030830641347163</c:v>
                </c:pt>
                <c:pt idx="208">
                  <c:v>-0.029516470952342</c:v>
                </c:pt>
                <c:pt idx="209">
                  <c:v>-0.027959851623182</c:v>
                </c:pt>
                <c:pt idx="210">
                  <c:v>-0.026509588890564</c:v>
                </c:pt>
                <c:pt idx="211">
                  <c:v>-0.025332092336005</c:v>
                </c:pt>
                <c:pt idx="212">
                  <c:v>-0.024471913919033</c:v>
                </c:pt>
                <c:pt idx="213">
                  <c:v>-0.023917666389321</c:v>
                </c:pt>
                <c:pt idx="214">
                  <c:v>-0.023641573225986</c:v>
                </c:pt>
                <c:pt idx="215">
                  <c:v>-0.023617530197691</c:v>
                </c:pt>
                <c:pt idx="216">
                  <c:v>-0.023827651841219</c:v>
                </c:pt>
                <c:pt idx="217">
                  <c:v>-0.024263767801354</c:v>
                </c:pt>
                <c:pt idx="218">
                  <c:v>-0.02492699501114</c:v>
                </c:pt>
                <c:pt idx="219">
                  <c:v>-0.025826616768136</c:v>
                </c:pt>
                <c:pt idx="220">
                  <c:v>-0.026978584673449</c:v>
                </c:pt>
                <c:pt idx="221">
                  <c:v>-0.02840356147694</c:v>
                </c:pt>
                <c:pt idx="222">
                  <c:v>-0.030124341121751</c:v>
                </c:pt>
                <c:pt idx="223">
                  <c:v>-0.032162745835928</c:v>
                </c:pt>
                <c:pt idx="224">
                  <c:v>-0.034536911974536</c:v>
                </c:pt>
                <c:pt idx="225">
                  <c:v>-0.037261476977558</c:v>
                </c:pt>
                <c:pt idx="226">
                  <c:v>-0.040355453015586</c:v>
                </c:pt>
                <c:pt idx="227">
                  <c:v>-0.043864239555821</c:v>
                </c:pt>
                <c:pt idx="228">
                  <c:v>-0.047899614812656</c:v>
                </c:pt>
                <c:pt idx="229">
                  <c:v>-0.052686097992416</c:v>
                </c:pt>
                <c:pt idx="230">
                  <c:v>-0.058551531939706</c:v>
                </c:pt>
                <c:pt idx="231">
                  <c:v>-0.065662545853876</c:v>
                </c:pt>
                <c:pt idx="232">
                  <c:v>-0.073114854315394</c:v>
                </c:pt>
                <c:pt idx="233">
                  <c:v>-0.07768266364217</c:v>
                </c:pt>
                <c:pt idx="234">
                  <c:v>-0.075536863435469</c:v>
                </c:pt>
                <c:pt idx="235">
                  <c:v>-0.067520188454739</c:v>
                </c:pt>
                <c:pt idx="236">
                  <c:v>-0.058154996428247</c:v>
                </c:pt>
                <c:pt idx="237">
                  <c:v>-0.050296801099445</c:v>
                </c:pt>
                <c:pt idx="238">
                  <c:v>-0.044441047452082</c:v>
                </c:pt>
                <c:pt idx="239">
                  <c:v>-0.040203948557065</c:v>
                </c:pt>
                <c:pt idx="240">
                  <c:v>-0.037121233058542</c:v>
                </c:pt>
                <c:pt idx="241">
                  <c:v>-0.034842037885178</c:v>
                </c:pt>
                <c:pt idx="242">
                  <c:v>-0.033129072575601</c:v>
                </c:pt>
                <c:pt idx="243">
                  <c:v>-0.031825470050146</c:v>
                </c:pt>
                <c:pt idx="244">
                  <c:v>-0.030826642200094</c:v>
                </c:pt>
                <c:pt idx="245">
                  <c:v>-0.030061443449817</c:v>
                </c:pt>
                <c:pt idx="246">
                  <c:v>-0.029480333764619</c:v>
                </c:pt>
                <c:pt idx="247">
                  <c:v>-0.02904801977422</c:v>
                </c:pt>
                <c:pt idx="248">
                  <c:v>-0.028738835273599</c:v>
                </c:pt>
                <c:pt idx="249">
                  <c:v>-0.028533787832828</c:v>
                </c:pt>
                <c:pt idx="250">
                  <c:v>-0.028418629470164</c:v>
                </c:pt>
                <c:pt idx="251">
                  <c:v>-0.028382568066924</c:v>
                </c:pt>
                <c:pt idx="252">
                  <c:v>-0.028417388221432</c:v>
                </c:pt>
                <c:pt idx="253">
                  <c:v>-0.028516839631968</c:v>
                </c:pt>
                <c:pt idx="254">
                  <c:v>-0.028676204246672</c:v>
                </c:pt>
                <c:pt idx="255">
                  <c:v>-0.028891985562328</c:v>
                </c:pt>
                <c:pt idx="256">
                  <c:v>-0.029161683244294</c:v>
                </c:pt>
                <c:pt idx="257">
                  <c:v>-0.029483628662909</c:v>
                </c:pt>
                <c:pt idx="258">
                  <c:v>-0.02985686492292</c:v>
                </c:pt>
                <c:pt idx="259">
                  <c:v>-0.030281060156909</c:v>
                </c:pt>
                <c:pt idx="260">
                  <c:v>-0.030756446358298</c:v>
                </c:pt>
                <c:pt idx="261">
                  <c:v>-0.031283778397352</c:v>
                </c:pt>
                <c:pt idx="262">
                  <c:v>-0.03186430953357</c:v>
                </c:pt>
                <c:pt idx="263">
                  <c:v>-0.032499780932159</c:v>
                </c:pt>
                <c:pt idx="264">
                  <c:v>-0.033192423590749</c:v>
                </c:pt>
                <c:pt idx="265">
                  <c:v>-0.033944971761331</c:v>
                </c:pt>
                <c:pt idx="266">
                  <c:v>-0.034760687519809</c:v>
                </c:pt>
                <c:pt idx="267">
                  <c:v>-0.035643396586761</c:v>
                </c:pt>
                <c:pt idx="268">
                  <c:v>-0.036597535933717</c:v>
                </c:pt>
                <c:pt idx="269">
                  <c:v>-0.037628214072565</c:v>
                </c:pt>
                <c:pt idx="270">
                  <c:v>-0.038741285258257</c:v>
                </c:pt>
                <c:pt idx="271">
                  <c:v>-0.039943439125684</c:v>
                </c:pt>
                <c:pt idx="272">
                  <c:v>-0.04124230744841</c:v>
                </c:pt>
                <c:pt idx="273">
                  <c:v>-0.042646589735295</c:v>
                </c:pt>
                <c:pt idx="274">
                  <c:v>-0.044166199089934</c:v>
                </c:pt>
                <c:pt idx="275">
                  <c:v>-0.045812429007837</c:v>
                </c:pt>
                <c:pt idx="276">
                  <c:v>-0.047598140341712</c:v>
                </c:pt>
                <c:pt idx="277">
                  <c:v>-0.049537965295629</c:v>
                </c:pt>
                <c:pt idx="278">
                  <c:v>-0.051648522001065</c:v>
                </c:pt>
                <c:pt idx="279">
                  <c:v>-0.053948629457993</c:v>
                </c:pt>
                <c:pt idx="280">
                  <c:v>-0.056459510152513</c:v>
                </c:pt>
                <c:pt idx="281">
                  <c:v>-0.059204970379224</c:v>
                </c:pt>
                <c:pt idx="282">
                  <c:v>-0.062211563216969</c:v>
                </c:pt>
                <c:pt idx="283">
                  <c:v>-0.065508775315798</c:v>
                </c:pt>
                <c:pt idx="284">
                  <c:v>-0.069129342592349</c:v>
                </c:pt>
                <c:pt idx="285">
                  <c:v>-0.073109884311165</c:v>
                </c:pt>
                <c:pt idx="286">
                  <c:v>-0.077492115180992</c:v>
                </c:pt>
                <c:pt idx="287">
                  <c:v>-0.08232489106826</c:v>
                </c:pt>
                <c:pt idx="288">
                  <c:v>-0.087667217053661</c:v>
                </c:pt>
                <c:pt idx="289">
                  <c:v>-0.093592128568274</c:v>
                </c:pt>
                <c:pt idx="290">
                  <c:v>-0.10019118593002</c:v>
                </c:pt>
                <c:pt idx="291">
                  <c:v>-0.10757936598841</c:v>
                </c:pt>
                <c:pt idx="292">
                  <c:v>-0.11590043043461</c:v>
                </c:pt>
                <c:pt idx="293">
                  <c:v>-0.12533325996582</c:v>
                </c:pt>
                <c:pt idx="294">
                  <c:v>-0.13609997177037</c:v>
                </c:pt>
                <c:pt idx="295">
                  <c:v>-0.14847679319972</c:v>
                </c:pt>
                <c:pt idx="296">
                  <c:v>-0.16280867843423</c:v>
                </c:pt>
                <c:pt idx="297">
                  <c:v>-0.17952857984396</c:v>
                </c:pt>
                <c:pt idx="298">
                  <c:v>-0.19918208825486</c:v>
                </c:pt>
                <c:pt idx="299">
                  <c:v>-0.22245772235819</c:v>
                </c:pt>
                <c:pt idx="300">
                  <c:v>-0.25022248922714</c:v>
                </c:pt>
                <c:pt idx="301">
                  <c:v>-0.28356222408536</c:v>
                </c:pt>
                <c:pt idx="302">
                  <c:v>-0.32382940419953</c:v>
                </c:pt>
                <c:pt idx="303">
                  <c:v>-0.37271311434169</c:v>
                </c:pt>
                <c:pt idx="304">
                  <c:v>-0.43237040086539</c:v>
                </c:pt>
                <c:pt idx="305">
                  <c:v>-0.50568228702516</c:v>
                </c:pt>
                <c:pt idx="306">
                  <c:v>-0.59668005451461</c:v>
                </c:pt>
                <c:pt idx="307">
                  <c:v>-0.71109372876871</c:v>
                </c:pt>
                <c:pt idx="308">
                  <c:v>-0.85682788092825</c:v>
                </c:pt>
                <c:pt idx="309">
                  <c:v>-1.0439547489608</c:v>
                </c:pt>
                <c:pt idx="310">
                  <c:v>-1.2832726828211</c:v>
                </c:pt>
                <c:pt idx="311">
                  <c:v>-1.5811956771387</c:v>
                </c:pt>
                <c:pt idx="312">
                  <c:v>-1.9271596207892</c:v>
                </c:pt>
                <c:pt idx="313">
                  <c:v>-2.27261259682</c:v>
                </c:pt>
                <c:pt idx="314">
                  <c:v>-2.5201619192288</c:v>
                </c:pt>
                <c:pt idx="315">
                  <c:v>-2.5679390430002</c:v>
                </c:pt>
                <c:pt idx="316">
                  <c:v>-2.4002465013282</c:v>
                </c:pt>
                <c:pt idx="317">
                  <c:v>-2.1034973210664</c:v>
                </c:pt>
                <c:pt idx="318">
                  <c:v>-1.7824093994394</c:v>
                </c:pt>
                <c:pt idx="319">
                  <c:v>-1.498680431391</c:v>
                </c:pt>
                <c:pt idx="320">
                  <c:v>-1.2717492607206</c:v>
                </c:pt>
                <c:pt idx="321">
                  <c:v>-1.0991856381963</c:v>
                </c:pt>
                <c:pt idx="322">
                  <c:v>-0.97084311677081</c:v>
                </c:pt>
                <c:pt idx="323">
                  <c:v>-0.87486461098264</c:v>
                </c:pt>
                <c:pt idx="324">
                  <c:v>-0.79951507036762</c:v>
                </c:pt>
                <c:pt idx="325">
                  <c:v>-0.7340611792167</c:v>
                </c:pt>
                <c:pt idx="326">
                  <c:v>-0.67034094700837</c:v>
                </c:pt>
                <c:pt idx="327">
                  <c:v>-0.60467472252361</c:v>
                </c:pt>
                <c:pt idx="328">
                  <c:v>-0.5381969539381</c:v>
                </c:pt>
                <c:pt idx="329">
                  <c:v>-0.4747350246734</c:v>
                </c:pt>
                <c:pt idx="330">
                  <c:v>-0.41796722521918</c:v>
                </c:pt>
                <c:pt idx="331">
                  <c:v>-0.36990609782973</c:v>
                </c:pt>
                <c:pt idx="332">
                  <c:v>-0.33091121067866</c:v>
                </c:pt>
                <c:pt idx="333">
                  <c:v>-0.30033127915035</c:v>
                </c:pt>
                <c:pt idx="334">
                  <c:v>-0.27708190668146</c:v>
                </c:pt>
                <c:pt idx="335">
                  <c:v>-0.25995481792467</c:v>
                </c:pt>
                <c:pt idx="336">
                  <c:v>-0.24770577110038</c:v>
                </c:pt>
                <c:pt idx="337">
                  <c:v>-0.23903610137649</c:v>
                </c:pt>
                <c:pt idx="338">
                  <c:v>-0.23260394429199</c:v>
                </c:pt>
                <c:pt idx="339">
                  <c:v>-0.22720479244517</c:v>
                </c:pt>
                <c:pt idx="340">
                  <c:v>-0.22216776991837</c:v>
                </c:pt>
                <c:pt idx="341">
                  <c:v>-0.21777765776409</c:v>
                </c:pt>
                <c:pt idx="342">
                  <c:v>-0.21535335479346</c:v>
                </c:pt>
                <c:pt idx="343">
                  <c:v>-0.21673196914158</c:v>
                </c:pt>
                <c:pt idx="344">
                  <c:v>-0.22305204404254</c:v>
                </c:pt>
                <c:pt idx="345">
                  <c:v>-0.23264307445908</c:v>
                </c:pt>
                <c:pt idx="346">
                  <c:v>-0.23904410708996</c:v>
                </c:pt>
                <c:pt idx="347">
                  <c:v>-0.23399013763788</c:v>
                </c:pt>
                <c:pt idx="348">
                  <c:v>-0.21628829432391</c:v>
                </c:pt>
                <c:pt idx="349">
                  <c:v>-0.19321587498191</c:v>
                </c:pt>
                <c:pt idx="350">
                  <c:v>-0.17210918325601</c:v>
                </c:pt>
                <c:pt idx="351">
                  <c:v>-0.15587515460955</c:v>
                </c:pt>
                <c:pt idx="352">
                  <c:v>-0.14400018443822</c:v>
                </c:pt>
                <c:pt idx="353">
                  <c:v>-0.13433690186978</c:v>
                </c:pt>
                <c:pt idx="354">
                  <c:v>-0.12500511648838</c:v>
                </c:pt>
                <c:pt idx="355">
                  <c:v>-0.11606211162465</c:v>
                </c:pt>
                <c:pt idx="356">
                  <c:v>-0.10884448468107</c:v>
                </c:pt>
                <c:pt idx="357">
                  <c:v>-0.10428623862535</c:v>
                </c:pt>
                <c:pt idx="358">
                  <c:v>-0.10261031299054</c:v>
                </c:pt>
                <c:pt idx="359">
                  <c:v>-0.10380328420408</c:v>
                </c:pt>
                <c:pt idx="360">
                  <c:v>-0.10797207522868</c:v>
                </c:pt>
                <c:pt idx="361">
                  <c:v>-0.11551505081205</c:v>
                </c:pt>
                <c:pt idx="362">
                  <c:v>-0.12725709261155</c:v>
                </c:pt>
                <c:pt idx="363">
                  <c:v>-0.14466857009755</c:v>
                </c:pt>
                <c:pt idx="364">
                  <c:v>-0.17030172495717</c:v>
                </c:pt>
                <c:pt idx="365">
                  <c:v>-0.20872243064901</c:v>
                </c:pt>
                <c:pt idx="366">
                  <c:v>-0.2687248014154</c:v>
                </c:pt>
                <c:pt idx="367">
                  <c:v>-0.36978508231154</c:v>
                </c:pt>
                <c:pt idx="368">
                  <c:v>-0.56959324282647</c:v>
                </c:pt>
                <c:pt idx="369">
                  <c:v>-1.014235166788</c:v>
                </c:pt>
                <c:pt idx="370">
                  <c:v>-1.364586606303</c:v>
                </c:pt>
                <c:pt idx="371">
                  <c:v>-2.511749343833</c:v>
                </c:pt>
                <c:pt idx="372">
                  <c:v>-2.9775336099568</c:v>
                </c:pt>
                <c:pt idx="373">
                  <c:v>-2.0985322853696</c:v>
                </c:pt>
                <c:pt idx="374">
                  <c:v>-1.663246201993</c:v>
                </c:pt>
                <c:pt idx="375">
                  <c:v>-1.2247371002181</c:v>
                </c:pt>
                <c:pt idx="376">
                  <c:v>-0.80815785783128</c:v>
                </c:pt>
                <c:pt idx="377">
                  <c:v>-0.54559462485191</c:v>
                </c:pt>
                <c:pt idx="378">
                  <c:v>-0.3896099629144</c:v>
                </c:pt>
                <c:pt idx="379">
                  <c:v>-0.29301789151096</c:v>
                </c:pt>
                <c:pt idx="380">
                  <c:v>-0.22984108544707</c:v>
                </c:pt>
                <c:pt idx="381">
                  <c:v>-0.18643500134992</c:v>
                </c:pt>
                <c:pt idx="382">
                  <c:v>-0.15535763255777</c:v>
                </c:pt>
                <c:pt idx="383">
                  <c:v>-0.13233584854724</c:v>
                </c:pt>
                <c:pt idx="384">
                  <c:v>-0.11479235998442</c:v>
                </c:pt>
                <c:pt idx="385">
                  <c:v>-0.1011035223955</c:v>
                </c:pt>
                <c:pt idx="386">
                  <c:v>-0.09020715469921</c:v>
                </c:pt>
                <c:pt idx="387">
                  <c:v>-0.081385457050044</c:v>
                </c:pt>
                <c:pt idx="388">
                  <c:v>-0.074139714387285</c:v>
                </c:pt>
                <c:pt idx="389">
                  <c:v>-0.06811536121274</c:v>
                </c:pt>
                <c:pt idx="390">
                  <c:v>-0.063056021875025</c:v>
                </c:pt>
                <c:pt idx="391">
                  <c:v>-0.058775369423171</c:v>
                </c:pt>
                <c:pt idx="392">
                  <c:v>-0.055141780385153</c:v>
                </c:pt>
                <c:pt idx="393">
                  <c:v>-0.052077164097222</c:v>
                </c:pt>
                <c:pt idx="394">
                  <c:v>-0.049589809613667</c:v>
                </c:pt>
                <c:pt idx="395">
                  <c:v>-0.047978564799051</c:v>
                </c:pt>
                <c:pt idx="396">
                  <c:v>-0.0493329531584</c:v>
                </c:pt>
                <c:pt idx="397">
                  <c:v>-0.046425969024641</c:v>
                </c:pt>
                <c:pt idx="398">
                  <c:v>-0.044433854412701</c:v>
                </c:pt>
                <c:pt idx="399">
                  <c:v>-0.04596987167533</c:v>
                </c:pt>
                <c:pt idx="400">
                  <c:v>-0.050621095561049</c:v>
                </c:pt>
                <c:pt idx="401">
                  <c:v>-0.068735474498982</c:v>
                </c:pt>
                <c:pt idx="402">
                  <c:v>-0.13016439510735</c:v>
                </c:pt>
                <c:pt idx="403">
                  <c:v>-0.35893361740662</c:v>
                </c:pt>
                <c:pt idx="404">
                  <c:v>-0.58456904861219</c:v>
                </c:pt>
                <c:pt idx="405">
                  <c:v>-0.34999710174468</c:v>
                </c:pt>
                <c:pt idx="406">
                  <c:v>-0.22199641048651</c:v>
                </c:pt>
                <c:pt idx="407">
                  <c:v>-0.16849802059662</c:v>
                </c:pt>
                <c:pt idx="408">
                  <c:v>-0.14326386812019</c:v>
                </c:pt>
                <c:pt idx="409">
                  <c:v>-0.13059047765221</c:v>
                </c:pt>
                <c:pt idx="410">
                  <c:v>-0.12456462279745</c:v>
                </c:pt>
                <c:pt idx="411">
                  <c:v>-0.12261643887873</c:v>
                </c:pt>
                <c:pt idx="412">
                  <c:v>-0.12343297362739</c:v>
                </c:pt>
                <c:pt idx="413">
                  <c:v>-0.12635608286351</c:v>
                </c:pt>
                <c:pt idx="414">
                  <c:v>-0.13189907090098</c:v>
                </c:pt>
                <c:pt idx="415">
                  <c:v>-0.13970529797684</c:v>
                </c:pt>
                <c:pt idx="416">
                  <c:v>-0.1493647265731</c:v>
                </c:pt>
                <c:pt idx="417">
                  <c:v>-0.16083820354164</c:v>
                </c:pt>
                <c:pt idx="418">
                  <c:v>-0.17398639967299</c:v>
                </c:pt>
                <c:pt idx="419">
                  <c:v>-0.18845929345651</c:v>
                </c:pt>
                <c:pt idx="420">
                  <c:v>-0.20366060209444</c:v>
                </c:pt>
                <c:pt idx="421">
                  <c:v>-0.21881903992238</c:v>
                </c:pt>
                <c:pt idx="422">
                  <c:v>-0.2332260199282</c:v>
                </c:pt>
                <c:pt idx="423">
                  <c:v>-0.24659317457817</c:v>
                </c:pt>
                <c:pt idx="424">
                  <c:v>-0.25933823521988</c:v>
                </c:pt>
                <c:pt idx="425">
                  <c:v>-0.27260386844292</c:v>
                </c:pt>
                <c:pt idx="426">
                  <c:v>-0.2880148270125</c:v>
                </c:pt>
                <c:pt idx="427">
                  <c:v>-0.30737225880655</c:v>
                </c:pt>
                <c:pt idx="428">
                  <c:v>-0.33246913338002</c:v>
                </c:pt>
                <c:pt idx="429">
                  <c:v>-0.36506256920426</c:v>
                </c:pt>
                <c:pt idx="430">
                  <c:v>-0.406927904238</c:v>
                </c:pt>
                <c:pt idx="431">
                  <c:v>-0.45988849708338</c:v>
                </c:pt>
                <c:pt idx="432">
                  <c:v>-0.52571054064426</c:v>
                </c:pt>
                <c:pt idx="433">
                  <c:v>-0.60572748305174</c:v>
                </c:pt>
                <c:pt idx="434">
                  <c:v>-0.70001933655429</c:v>
                </c:pt>
                <c:pt idx="435">
                  <c:v>-0.80600169385042</c:v>
                </c:pt>
                <c:pt idx="436">
                  <c:v>-0.9165827248665</c:v>
                </c:pt>
                <c:pt idx="437">
                  <c:v>-1.0188725861571</c:v>
                </c:pt>
                <c:pt idx="438">
                  <c:v>-1.0955001434562</c:v>
                </c:pt>
                <c:pt idx="439">
                  <c:v>-1.1301978083963</c:v>
                </c:pt>
                <c:pt idx="440">
                  <c:v>-1.1156034646733</c:v>
                </c:pt>
                <c:pt idx="441">
                  <c:v>-1.0571921280903</c:v>
                </c:pt>
                <c:pt idx="442">
                  <c:v>-0.96970217772083</c:v>
                </c:pt>
                <c:pt idx="443">
                  <c:v>-0.8696499746538</c:v>
                </c:pt>
                <c:pt idx="444">
                  <c:v>-0.76982555641616</c:v>
                </c:pt>
                <c:pt idx="445">
                  <c:v>-0.67777083148267</c:v>
                </c:pt>
                <c:pt idx="446">
                  <c:v>-0.59676154611449</c:v>
                </c:pt>
                <c:pt idx="447">
                  <c:v>-0.52741642448739</c:v>
                </c:pt>
                <c:pt idx="448">
                  <c:v>-0.46900163710569</c:v>
                </c:pt>
                <c:pt idx="449">
                  <c:v>-0.42024661018799</c:v>
                </c:pt>
                <c:pt idx="450">
                  <c:v>-0.37977762760482</c:v>
                </c:pt>
                <c:pt idx="451">
                  <c:v>-0.34631482386685</c:v>
                </c:pt>
                <c:pt idx="452">
                  <c:v>-0.31873975250094</c:v>
                </c:pt>
                <c:pt idx="453">
                  <c:v>-0.29609748202375</c:v>
                </c:pt>
                <c:pt idx="454">
                  <c:v>-0.27756726811575</c:v>
                </c:pt>
                <c:pt idx="455">
                  <c:v>-0.26241914640078</c:v>
                </c:pt>
                <c:pt idx="456">
                  <c:v>-0.2499669342966</c:v>
                </c:pt>
                <c:pt idx="457">
                  <c:v>-0.23952839212501</c:v>
                </c:pt>
                <c:pt idx="458">
                  <c:v>-0.2304076495387</c:v>
                </c:pt>
                <c:pt idx="459">
                  <c:v>-0.22191739414512</c:v>
                </c:pt>
                <c:pt idx="460">
                  <c:v>-0.21344899492764</c:v>
                </c:pt>
                <c:pt idx="461">
                  <c:v>-0.20457202609465</c:v>
                </c:pt>
                <c:pt idx="462">
                  <c:v>-0.19511391216302</c:v>
                </c:pt>
                <c:pt idx="463">
                  <c:v>-0.18516751059608</c:v>
                </c:pt>
                <c:pt idx="464">
                  <c:v>-0.17501484696474</c:v>
                </c:pt>
                <c:pt idx="465">
                  <c:v>-0.1650075541704</c:v>
                </c:pt>
                <c:pt idx="466">
                  <c:v>-0.15546191967098</c:v>
                </c:pt>
                <c:pt idx="467">
                  <c:v>-0.14660196425097</c:v>
                </c:pt>
                <c:pt idx="468">
                  <c:v>-0.13854944968607</c:v>
                </c:pt>
                <c:pt idx="469">
                  <c:v>-0.13134171653642</c:v>
                </c:pt>
                <c:pt idx="470">
                  <c:v>-0.12495841738428</c:v>
                </c:pt>
                <c:pt idx="471">
                  <c:v>-0.11934595148949</c:v>
                </c:pt>
                <c:pt idx="472">
                  <c:v>-0.11443554112309</c:v>
                </c:pt>
                <c:pt idx="473">
                  <c:v>-0.11015491579558</c:v>
                </c:pt>
                <c:pt idx="474">
                  <c:v>-0.10643506996012</c:v>
                </c:pt>
                <c:pt idx="475">
                  <c:v>-0.10321372459132</c:v>
                </c:pt>
                <c:pt idx="476">
                  <c:v>-0.10043679664871</c:v>
                </c:pt>
                <c:pt idx="477">
                  <c:v>-0.098058777914851</c:v>
                </c:pt>
                <c:pt idx="478">
                  <c:v>-0.096042594306431</c:v>
                </c:pt>
                <c:pt idx="479">
                  <c:v>-0.094359283006131</c:v>
                </c:pt>
                <c:pt idx="480">
                  <c:v>-0.092987667830952</c:v>
                </c:pt>
                <c:pt idx="481">
                  <c:v>-0.091914102907234</c:v>
                </c:pt>
                <c:pt idx="482">
                  <c:v>-0.091132261131782</c:v>
                </c:pt>
                <c:pt idx="483">
                  <c:v>-0.090642839777012</c:v>
                </c:pt>
                <c:pt idx="484">
                  <c:v>-0.090452918795205</c:v>
                </c:pt>
                <c:pt idx="485">
                  <c:v>-0.090574532475367</c:v>
                </c:pt>
                <c:pt idx="486">
                  <c:v>-0.091021844150189</c:v>
                </c:pt>
                <c:pt idx="487">
                  <c:v>-0.09180629065858</c:v>
                </c:pt>
                <c:pt idx="488">
                  <c:v>-0.092929481130321</c:v>
                </c:pt>
                <c:pt idx="489">
                  <c:v>-0.094374851595515</c:v>
                </c:pt>
                <c:pt idx="490">
                  <c:v>-0.09610109565855</c:v>
                </c:pt>
                <c:pt idx="491">
                  <c:v>-0.098042129409349</c:v>
                </c:pt>
                <c:pt idx="492">
                  <c:v>-0.10011751632673</c:v>
                </c:pt>
                <c:pt idx="493">
                  <c:v>-0.10225236334914</c:v>
                </c:pt>
                <c:pt idx="494">
                  <c:v>-0.10439917765702</c:v>
                </c:pt>
                <c:pt idx="495">
                  <c:v>-0.10655191708245</c:v>
                </c:pt>
                <c:pt idx="496">
                  <c:v>-0.10874733119665</c:v>
                </c:pt>
                <c:pt idx="497">
                  <c:v>-0.1110563924158</c:v>
                </c:pt>
                <c:pt idx="498">
                  <c:v>-0.11357274350316</c:v>
                </c:pt>
                <c:pt idx="499">
                  <c:v>-0.11640400410523</c:v>
                </c:pt>
                <c:pt idx="500">
                  <c:v>-0.11966842977298</c:v>
                </c:pt>
                <c:pt idx="501">
                  <c:v>-0.1234968492124</c:v>
                </c:pt>
                <c:pt idx="502">
                  <c:v>-0.12803892398809</c:v>
                </c:pt>
                <c:pt idx="503">
                  <c:v>-0.13347306600494</c:v>
                </c:pt>
                <c:pt idx="504">
                  <c:v>-0.14002011594583</c:v>
                </c:pt>
                <c:pt idx="505">
                  <c:v>-0.14796176215055</c:v>
                </c:pt>
                <c:pt idx="506">
                  <c:v>-0.15766558954744</c:v>
                </c:pt>
                <c:pt idx="507">
                  <c:v>-0.16961963549205</c:v>
                </c:pt>
                <c:pt idx="508">
                  <c:v>-0.18448038658825</c:v>
                </c:pt>
                <c:pt idx="509">
                  <c:v>-0.20313901587453</c:v>
                </c:pt>
                <c:pt idx="510">
                  <c:v>-0.22681036456294</c:v>
                </c:pt>
                <c:pt idx="511">
                  <c:v>-0.25714415497853</c:v>
                </c:pt>
                <c:pt idx="512">
                  <c:v>-0.29633390348191</c:v>
                </c:pt>
                <c:pt idx="513">
                  <c:v>-0.34711517473904</c:v>
                </c:pt>
                <c:pt idx="514">
                  <c:v>-0.41233898024481</c:v>
                </c:pt>
                <c:pt idx="515">
                  <c:v>-0.49341938669846</c:v>
                </c:pt>
                <c:pt idx="516">
                  <c:v>-0.58653920338451</c:v>
                </c:pt>
                <c:pt idx="517">
                  <c:v>-0.67662077719744</c:v>
                </c:pt>
                <c:pt idx="518">
                  <c:v>-0.73531781579993</c:v>
                </c:pt>
                <c:pt idx="519">
                  <c:v>-0.73576681240463</c:v>
                </c:pt>
                <c:pt idx="520">
                  <c:v>-0.677717340349</c:v>
                </c:pt>
                <c:pt idx="521">
                  <c:v>-0.58814621618329</c:v>
                </c:pt>
                <c:pt idx="522">
                  <c:v>-0.49614511549364</c:v>
                </c:pt>
                <c:pt idx="523">
                  <c:v>-0.41731885184779</c:v>
                </c:pt>
                <c:pt idx="524">
                  <c:v>-0.35560612278886</c:v>
                </c:pt>
                <c:pt idx="525">
                  <c:v>-0.30955863223662</c:v>
                </c:pt>
                <c:pt idx="526">
                  <c:v>-0.27632702910893</c:v>
                </c:pt>
                <c:pt idx="527">
                  <c:v>-0.25327575574329</c:v>
                </c:pt>
                <c:pt idx="528">
                  <c:v>-0.23842592064332</c:v>
                </c:pt>
                <c:pt idx="529">
                  <c:v>-0.23047792197891</c:v>
                </c:pt>
                <c:pt idx="530">
                  <c:v>-0.22873328665122</c:v>
                </c:pt>
                <c:pt idx="531">
                  <c:v>-0.23302737956256</c:v>
                </c:pt>
                <c:pt idx="532">
                  <c:v>-0.24370534099281</c:v>
                </c:pt>
                <c:pt idx="533">
                  <c:v>-0.26164614692248</c:v>
                </c:pt>
                <c:pt idx="534">
                  <c:v>-0.28832530132259</c:v>
                </c:pt>
                <c:pt idx="535">
                  <c:v>-0.32588083207035</c:v>
                </c:pt>
                <c:pt idx="536">
                  <c:v>-0.37707890646041</c:v>
                </c:pt>
                <c:pt idx="537">
                  <c:v>-0.44491205598042</c:v>
                </c:pt>
                <c:pt idx="538">
                  <c:v>-0.53125292210404</c:v>
                </c:pt>
                <c:pt idx="539">
                  <c:v>-0.63368596607671</c:v>
                </c:pt>
                <c:pt idx="540">
                  <c:v>-0.74038455723605</c:v>
                </c:pt>
                <c:pt idx="541">
                  <c:v>-0.82691459537051</c:v>
                </c:pt>
                <c:pt idx="542">
                  <c:v>-0.86425877664349</c:v>
                </c:pt>
                <c:pt idx="543">
                  <c:v>-0.83919620865176</c:v>
                </c:pt>
                <c:pt idx="544">
                  <c:v>-0.76523258993655</c:v>
                </c:pt>
                <c:pt idx="545">
                  <c:v>-0.66934900228313</c:v>
                </c:pt>
                <c:pt idx="546">
                  <c:v>-0.57354206185014</c:v>
                </c:pt>
                <c:pt idx="547">
                  <c:v>-0.48882419549448</c:v>
                </c:pt>
                <c:pt idx="548">
                  <c:v>-0.41821707524438</c:v>
                </c:pt>
                <c:pt idx="549">
                  <c:v>-0.36094906274241</c:v>
                </c:pt>
                <c:pt idx="550">
                  <c:v>-0.31505403020868</c:v>
                </c:pt>
                <c:pt idx="551">
                  <c:v>-0.2785262874395</c:v>
                </c:pt>
                <c:pt idx="552">
                  <c:v>-0.24968555871109</c:v>
                </c:pt>
                <c:pt idx="553">
                  <c:v>-0.22720065978632</c:v>
                </c:pt>
                <c:pt idx="554">
                  <c:v>-0.21001419659466</c:v>
                </c:pt>
                <c:pt idx="555">
                  <c:v>-0.19728329604043</c:v>
                </c:pt>
                <c:pt idx="556">
                  <c:v>-0.18836519388711</c:v>
                </c:pt>
                <c:pt idx="557">
                  <c:v>-0.18282831075694</c:v>
                </c:pt>
                <c:pt idx="558">
                  <c:v>-0.18046427122771</c:v>
                </c:pt>
                <c:pt idx="559">
                  <c:v>-0.18129257638022</c:v>
                </c:pt>
                <c:pt idx="560">
                  <c:v>-0.18556006023788</c:v>
                </c:pt>
                <c:pt idx="561">
                  <c:v>-0.19373081949028</c:v>
                </c:pt>
                <c:pt idx="562">
                  <c:v>-0.20643474247619</c:v>
                </c:pt>
                <c:pt idx="563">
                  <c:v>-0.22427843018718</c:v>
                </c:pt>
                <c:pt idx="564">
                  <c:v>-0.24729400371216</c:v>
                </c:pt>
                <c:pt idx="565">
                  <c:v>-0.27365610303465</c:v>
                </c:pt>
                <c:pt idx="566">
                  <c:v>-0.29764016623116</c:v>
                </c:pt>
                <c:pt idx="567">
                  <c:v>-0.3090155797799</c:v>
                </c:pt>
                <c:pt idx="568">
                  <c:v>-0.29902176757632</c:v>
                </c:pt>
                <c:pt idx="569">
                  <c:v>-0.27081487351427</c:v>
                </c:pt>
                <c:pt idx="570">
                  <c:v>-0.23856484710978</c:v>
                </c:pt>
                <c:pt idx="571">
                  <c:v>-0.21494967998718</c:v>
                </c:pt>
                <c:pt idx="572">
                  <c:v>-0.20505003786734</c:v>
                </c:pt>
                <c:pt idx="573">
                  <c:v>-0.20879625721033</c:v>
                </c:pt>
                <c:pt idx="574">
                  <c:v>-0.22418470321764</c:v>
                </c:pt>
                <c:pt idx="575">
                  <c:v>-0.24850869974525</c:v>
                </c:pt>
                <c:pt idx="576">
                  <c:v>-0.27831598800766</c:v>
                </c:pt>
                <c:pt idx="577">
                  <c:v>-0.30919441504345</c:v>
                </c:pt>
                <c:pt idx="578">
                  <c:v>-0.33668483129635</c:v>
                </c:pt>
                <c:pt idx="579">
                  <c:v>-0.35996178054165</c:v>
                </c:pt>
                <c:pt idx="580">
                  <c:v>-0.38629753228213</c:v>
                </c:pt>
                <c:pt idx="581">
                  <c:v>-0.42474732372438</c:v>
                </c:pt>
                <c:pt idx="582">
                  <c:v>-0.47124718203697</c:v>
                </c:pt>
                <c:pt idx="583">
                  <c:v>-0.51303164918224</c:v>
                </c:pt>
                <c:pt idx="584">
                  <c:v>-0.54340772722996</c:v>
                </c:pt>
                <c:pt idx="585">
                  <c:v>-0.56694605663924</c:v>
                </c:pt>
                <c:pt idx="586">
                  <c:v>-0.61480204523046</c:v>
                </c:pt>
                <c:pt idx="587">
                  <c:v>-0.82254851503246</c:v>
                </c:pt>
                <c:pt idx="588">
                  <c:v>-0.86525143577051</c:v>
                </c:pt>
                <c:pt idx="589">
                  <c:v>-0.71851857048701</c:v>
                </c:pt>
                <c:pt idx="590">
                  <c:v>-0.64726747472752</c:v>
                </c:pt>
                <c:pt idx="591">
                  <c:v>-0.60574039166594</c:v>
                </c:pt>
                <c:pt idx="592">
                  <c:v>-0.57372661942317</c:v>
                </c:pt>
                <c:pt idx="593">
                  <c:v>-0.55686674242487</c:v>
                </c:pt>
                <c:pt idx="594">
                  <c:v>-0.54479989391441</c:v>
                </c:pt>
                <c:pt idx="595">
                  <c:v>-0.53235272473774</c:v>
                </c:pt>
                <c:pt idx="596">
                  <c:v>-0.52087182539746</c:v>
                </c:pt>
                <c:pt idx="597">
                  <c:v>-0.51005049852332</c:v>
                </c:pt>
                <c:pt idx="598">
                  <c:v>-0.4991101507136</c:v>
                </c:pt>
                <c:pt idx="599">
                  <c:v>-0.48794967467476</c:v>
                </c:pt>
                <c:pt idx="600">
                  <c:v>-0.48001411849626</c:v>
                </c:pt>
              </c:numCache>
            </c:numRef>
          </c:yVal>
          <c:smooth val="1"/>
        </c:ser>
        <c:ser>
          <c:idx val="5"/>
          <c:order val="5"/>
          <c:tx>
            <c:v>Phi = 75</c:v>
          </c:tx>
          <c:spPr bwMode="auto">
            <a:prstGeom prst="rect">
              <a:avLst/>
            </a:prstGeom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xVal>
            <c:numRef>
              <c:f>Sheet1!$A$3:$A$603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Sheet1!$G$3:$G$603</c:f>
              <c:numCache>
                <c:formatCode>General</c:formatCode>
                <c:ptCount val="601"/>
                <c:pt idx="0">
                  <c:v>-0.44240494433227</c:v>
                </c:pt>
                <c:pt idx="1">
                  <c:v>-0.43851242086575</c:v>
                </c:pt>
                <c:pt idx="2">
                  <c:v>-0.44311139045693</c:v>
                </c:pt>
                <c:pt idx="3">
                  <c:v>-0.45871612177765</c:v>
                </c:pt>
                <c:pt idx="4">
                  <c:v>-0.48952236422956</c:v>
                </c:pt>
                <c:pt idx="5">
                  <c:v>-0.54231714668929</c:v>
                </c:pt>
                <c:pt idx="6">
                  <c:v>-0.62724583718897</c:v>
                </c:pt>
                <c:pt idx="7">
                  <c:v>-0.75551199723922</c:v>
                </c:pt>
                <c:pt idx="8">
                  <c:v>-0.92271037772455</c:v>
                </c:pt>
                <c:pt idx="9">
                  <c:v>-1.06228730169</c:v>
                </c:pt>
                <c:pt idx="10">
                  <c:v>-1.0445947661141</c:v>
                </c:pt>
                <c:pt idx="11">
                  <c:v>-0.86091329776679</c:v>
                </c:pt>
                <c:pt idx="12">
                  <c:v>-0.64858448525465</c:v>
                </c:pt>
                <c:pt idx="13">
                  <c:v>-0.48683229880992</c:v>
                </c:pt>
                <c:pt idx="14">
                  <c:v>-0.3782886178102</c:v>
                </c:pt>
                <c:pt idx="15">
                  <c:v>-0.30664954896547</c:v>
                </c:pt>
                <c:pt idx="16">
                  <c:v>-0.25832977887668</c:v>
                </c:pt>
                <c:pt idx="17">
                  <c:v>-0.22469755289093</c:v>
                </c:pt>
                <c:pt idx="18">
                  <c:v>-0.20057832593182</c:v>
                </c:pt>
                <c:pt idx="19">
                  <c:v>-0.18287228947748</c:v>
                </c:pt>
                <c:pt idx="20">
                  <c:v>-0.16969445975406</c:v>
                </c:pt>
                <c:pt idx="21">
                  <c:v>-0.15988351375052</c:v>
                </c:pt>
                <c:pt idx="22">
                  <c:v>-0.15272588780464</c:v>
                </c:pt>
                <c:pt idx="23">
                  <c:v>-0.14780124417238</c:v>
                </c:pt>
                <c:pt idx="24">
                  <c:v>-0.14489782926249</c:v>
                </c:pt>
                <c:pt idx="25">
                  <c:v>-0.14397081567946</c:v>
                </c:pt>
                <c:pt idx="26">
                  <c:v>-0.14513073597722</c:v>
                </c:pt>
                <c:pt idx="27">
                  <c:v>-0.14865795081543</c:v>
                </c:pt>
                <c:pt idx="28">
                  <c:v>-0.15504620644265</c:v>
                </c:pt>
                <c:pt idx="29">
                  <c:v>-0.16508644352471</c:v>
                </c:pt>
                <c:pt idx="30">
                  <c:v>-0.18001429510626</c:v>
                </c:pt>
                <c:pt idx="31">
                  <c:v>-0.20176624918838</c:v>
                </c:pt>
                <c:pt idx="32">
                  <c:v>-0.23342939126574</c:v>
                </c:pt>
                <c:pt idx="33">
                  <c:v>-0.28004328953334</c:v>
                </c:pt>
                <c:pt idx="34">
                  <c:v>-0.35003483531687</c:v>
                </c:pt>
                <c:pt idx="35">
                  <c:v>-0.45768139118005</c:v>
                </c:pt>
                <c:pt idx="36">
                  <c:v>-0.62654278569961</c:v>
                </c:pt>
                <c:pt idx="37">
                  <c:v>-0.88961065206655</c:v>
                </c:pt>
                <c:pt idx="38">
                  <c:v>-1.2624729855383</c:v>
                </c:pt>
                <c:pt idx="39">
                  <c:v>-1.6355480393885</c:v>
                </c:pt>
                <c:pt idx="40">
                  <c:v>-1.7164380078048</c:v>
                </c:pt>
                <c:pt idx="41">
                  <c:v>-1.4367432125933</c:v>
                </c:pt>
                <c:pt idx="42">
                  <c:v>-1.0701881216574</c:v>
                </c:pt>
                <c:pt idx="43">
                  <c:v>-0.7825313367799</c:v>
                </c:pt>
                <c:pt idx="44">
                  <c:v>-0.58595579468135</c:v>
                </c:pt>
                <c:pt idx="45">
                  <c:v>-0.45415838219813</c:v>
                </c:pt>
                <c:pt idx="46">
                  <c:v>-0.36403075815155</c:v>
                </c:pt>
                <c:pt idx="47">
                  <c:v>-0.30050056998586</c:v>
                </c:pt>
                <c:pt idx="48">
                  <c:v>-0.25430181144576</c:v>
                </c:pt>
                <c:pt idx="49">
                  <c:v>-0.21972517421892</c:v>
                </c:pt>
                <c:pt idx="50">
                  <c:v>-0.19317559047578</c:v>
                </c:pt>
                <c:pt idx="51">
                  <c:v>-0.17232658758936</c:v>
                </c:pt>
                <c:pt idx="52">
                  <c:v>-0.15563020062947</c:v>
                </c:pt>
                <c:pt idx="53">
                  <c:v>-0.14202897305455</c:v>
                </c:pt>
                <c:pt idx="54">
                  <c:v>-0.13078281661736</c:v>
                </c:pt>
                <c:pt idx="55">
                  <c:v>-0.12136225208896</c:v>
                </c:pt>
                <c:pt idx="56">
                  <c:v>-0.11338089607857</c:v>
                </c:pt>
                <c:pt idx="57">
                  <c:v>-0.1065517250038</c:v>
                </c:pt>
                <c:pt idx="58">
                  <c:v>-0.10065809751452</c:v>
                </c:pt>
                <c:pt idx="59">
                  <c:v>-0.095534152343492</c:v>
                </c:pt>
                <c:pt idx="60">
                  <c:v>-0.091051293465171</c:v>
                </c:pt>
                <c:pt idx="61">
                  <c:v>-0.087108709221751</c:v>
                </c:pt>
                <c:pt idx="62">
                  <c:v>-0.083626616256132</c:v>
                </c:pt>
                <c:pt idx="63">
                  <c:v>-0.080541377290516</c:v>
                </c:pt>
                <c:pt idx="64">
                  <c:v>-0.077801929709664</c:v>
                </c:pt>
                <c:pt idx="65">
                  <c:v>-0.075367146369713</c:v>
                </c:pt>
                <c:pt idx="66">
                  <c:v>-0.073203870454282</c:v>
                </c:pt>
                <c:pt idx="67">
                  <c:v>-0.071285446239066</c:v>
                </c:pt>
                <c:pt idx="68">
                  <c:v>-0.069590621846267</c:v>
                </c:pt>
                <c:pt idx="69">
                  <c:v>-0.068102737570673</c:v>
                </c:pt>
                <c:pt idx="70">
                  <c:v>-0.06680913995906</c:v>
                </c:pt>
                <c:pt idx="71">
                  <c:v>-0.06570078134081</c:v>
                </c:pt>
                <c:pt idx="72">
                  <c:v>-0.064771979532426</c:v>
                </c:pt>
                <c:pt idx="73">
                  <c:v>-0.064020324830511</c:v>
                </c:pt>
                <c:pt idx="74">
                  <c:v>-0.063446732612119</c:v>
                </c:pt>
                <c:pt idx="75">
                  <c:v>-0.063055651144821</c:v>
                </c:pt>
                <c:pt idx="76">
                  <c:v>-0.062855446848763</c:v>
                </c:pt>
                <c:pt idx="77">
                  <c:v>-0.062859004718074</c:v>
                </c:pt>
                <c:pt idx="78">
                  <c:v>-0.063084601754204</c:v>
                </c:pt>
                <c:pt idx="79">
                  <c:v>-0.063557138554748</c:v>
                </c:pt>
                <c:pt idx="80">
                  <c:v>-0.064309851942247</c:v>
                </c:pt>
                <c:pt idx="81">
                  <c:v>-0.065386684007643</c:v>
                </c:pt>
                <c:pt idx="82">
                  <c:v>-0.066845555241642</c:v>
                </c:pt>
                <c:pt idx="83">
                  <c:v>-0.068762885917637</c:v>
                </c:pt>
                <c:pt idx="84">
                  <c:v>-0.071239829445556</c:v>
                </c:pt>
                <c:pt idx="85">
                  <c:v>-0.074410803645852</c:v>
                </c:pt>
                <c:pt idx="86">
                  <c:v>-0.078454954830423</c:v>
                </c:pt>
                <c:pt idx="87">
                  <c:v>-0.083610942465133</c:v>
                </c:pt>
                <c:pt idx="88">
                  <c:v>-0.090194301544737</c:v>
                </c:pt>
                <c:pt idx="89">
                  <c:v>-0.098613192244069</c:v>
                </c:pt>
                <c:pt idx="90">
                  <c:v>-0.10936940509021</c:v>
                </c:pt>
                <c:pt idx="91">
                  <c:v>-0.12301119191129</c:v>
                </c:pt>
                <c:pt idx="92">
                  <c:v>-0.13996676068936</c:v>
                </c:pt>
                <c:pt idx="93">
                  <c:v>-0.16014569543879</c:v>
                </c:pt>
                <c:pt idx="94">
                  <c:v>-0.18224833364386</c:v>
                </c:pt>
                <c:pt idx="95">
                  <c:v>-0.20311476980473</c:v>
                </c:pt>
                <c:pt idx="96">
                  <c:v>-0.21819084580338</c:v>
                </c:pt>
                <c:pt idx="97">
                  <c:v>-0.2239624468358</c:v>
                </c:pt>
                <c:pt idx="98">
                  <c:v>-0.22059250552796</c:v>
                </c:pt>
                <c:pt idx="99">
                  <c:v>-0.21164688030066</c:v>
                </c:pt>
                <c:pt idx="100">
                  <c:v>-0.20143046044845</c:v>
                </c:pt>
                <c:pt idx="101">
                  <c:v>-0.19302251786475</c:v>
                </c:pt>
                <c:pt idx="102">
                  <c:v>-0.18802600704163</c:v>
                </c:pt>
                <c:pt idx="103">
                  <c:v>-0.18711616365291</c:v>
                </c:pt>
                <c:pt idx="104">
                  <c:v>-0.19058916452107</c:v>
                </c:pt>
                <c:pt idx="105">
                  <c:v>-0.19869647382922</c:v>
                </c:pt>
                <c:pt idx="106">
                  <c:v>-0.21181255042654</c:v>
                </c:pt>
                <c:pt idx="107">
                  <c:v>-0.23053684843296</c:v>
                </c:pt>
                <c:pt idx="108">
                  <c:v>-0.2559084357781</c:v>
                </c:pt>
                <c:pt idx="109">
                  <c:v>-0.29031141113695</c:v>
                </c:pt>
                <c:pt idx="110">
                  <c:v>-0.34059979368609</c:v>
                </c:pt>
                <c:pt idx="111">
                  <c:v>-0.41530720706665</c:v>
                </c:pt>
                <c:pt idx="112">
                  <c:v>-0.45510441987249</c:v>
                </c:pt>
                <c:pt idx="113">
                  <c:v>-0.41901431372077</c:v>
                </c:pt>
                <c:pt idx="114">
                  <c:v>-0.37099810114411</c:v>
                </c:pt>
                <c:pt idx="115">
                  <c:v>-0.32292544588822</c:v>
                </c:pt>
                <c:pt idx="116">
                  <c:v>-0.27574713047846</c:v>
                </c:pt>
                <c:pt idx="117">
                  <c:v>-0.23232230648358</c:v>
                </c:pt>
                <c:pt idx="118">
                  <c:v>-0.19475919258108</c:v>
                </c:pt>
                <c:pt idx="119">
                  <c:v>-0.1636124219887</c:v>
                </c:pt>
                <c:pt idx="120">
                  <c:v>-0.13839149926707</c:v>
                </c:pt>
                <c:pt idx="121">
                  <c:v>-0.11818001069104</c:v>
                </c:pt>
                <c:pt idx="122">
                  <c:v>-0.10201171112745</c:v>
                </c:pt>
                <c:pt idx="123">
                  <c:v>-0.089033227970088</c:v>
                </c:pt>
                <c:pt idx="124">
                  <c:v>-0.078548155507952</c:v>
                </c:pt>
                <c:pt idx="125">
                  <c:v>-0.070009508964468</c:v>
                </c:pt>
                <c:pt idx="126">
                  <c:v>-0.06299523962315</c:v>
                </c:pt>
                <c:pt idx="127">
                  <c:v>-0.057181835512242</c:v>
                </c:pt>
                <c:pt idx="128">
                  <c:v>-0.052321360132909</c:v>
                </c:pt>
                <c:pt idx="129">
                  <c:v>-0.048223123243952</c:v>
                </c:pt>
                <c:pt idx="130">
                  <c:v>-0.044739627129225</c:v>
                </c:pt>
                <c:pt idx="131">
                  <c:v>-0.041755996279654</c:v>
                </c:pt>
                <c:pt idx="132">
                  <c:v>-0.039182091079175</c:v>
                </c:pt>
                <c:pt idx="133">
                  <c:v>-0.036946634190139</c:v>
                </c:pt>
                <c:pt idx="134">
                  <c:v>-0.03499282712858</c:v>
                </c:pt>
                <c:pt idx="135">
                  <c:v>-0.033275064931211</c:v>
                </c:pt>
                <c:pt idx="136">
                  <c:v>-0.031756459936597</c:v>
                </c:pt>
                <c:pt idx="137">
                  <c:v>-0.030406963416351</c:v>
                </c:pt>
                <c:pt idx="138">
                  <c:v>-0.02920193096454</c:v>
                </c:pt>
                <c:pt idx="139">
                  <c:v>-0.028121019119394</c:v>
                </c:pt>
                <c:pt idx="140">
                  <c:v>-0.027147330769155</c:v>
                </c:pt>
                <c:pt idx="141">
                  <c:v>-0.026266748645961</c:v>
                </c:pt>
                <c:pt idx="142">
                  <c:v>-0.025467411976049</c:v>
                </c:pt>
                <c:pt idx="143">
                  <c:v>-0.024739302822442</c:v>
                </c:pt>
                <c:pt idx="144">
                  <c:v>-0.02407391703938</c:v>
                </c:pt>
                <c:pt idx="145">
                  <c:v>-0.023464000919324</c:v>
                </c:pt>
                <c:pt idx="146">
                  <c:v>-0.022903339168949</c:v>
                </c:pt>
                <c:pt idx="147">
                  <c:v>-0.022386583239472</c:v>
                </c:pt>
                <c:pt idx="148">
                  <c:v>-0.021909111573238</c:v>
                </c:pt>
                <c:pt idx="149">
                  <c:v>-0.021466915239156</c:v>
                </c:pt>
                <c:pt idx="150">
                  <c:v>-0.021056503876956</c:v>
                </c:pt>
                <c:pt idx="151">
                  <c:v>-0.02067482797443</c:v>
                </c:pt>
                <c:pt idx="152">
                  <c:v>-0.020319214347974</c:v>
                </c:pt>
                <c:pt idx="153">
                  <c:v>-0.019987312349834</c:v>
                </c:pt>
                <c:pt idx="154">
                  <c:v>-0.019677048831894</c:v>
                </c:pt>
                <c:pt idx="155">
                  <c:v>-0.019386590290898</c:v>
                </c:pt>
                <c:pt idx="156">
                  <c:v>-0.019114310929615</c:v>
                </c:pt>
                <c:pt idx="157">
                  <c:v>-0.018858765612455</c:v>
                </c:pt>
                <c:pt idx="158">
                  <c:v>-0.018618666887861</c:v>
                </c:pt>
                <c:pt idx="159">
                  <c:v>-0.018392865402744</c:v>
                </c:pt>
                <c:pt idx="160">
                  <c:v>-0.018180333158277</c:v>
                </c:pt>
                <c:pt idx="161">
                  <c:v>-0.017980149154225</c:v>
                </c:pt>
                <c:pt idx="162">
                  <c:v>-0.017791487049497</c:v>
                </c:pt>
                <c:pt idx="163">
                  <c:v>-0.017613604530613</c:v>
                </c:pt>
                <c:pt idx="164">
                  <c:v>-0.01744583413263</c:v>
                </c:pt>
                <c:pt idx="165">
                  <c:v>-0.017287575299931</c:v>
                </c:pt>
                <c:pt idx="166">
                  <c:v>-0.017138287509687</c:v>
                </c:pt>
                <c:pt idx="167">
                  <c:v>-0.016997484309572</c:v>
                </c:pt>
                <c:pt idx="168">
                  <c:v>-0.016864728145565</c:v>
                </c:pt>
                <c:pt idx="169">
                  <c:v>-0.016739625875723</c:v>
                </c:pt>
                <c:pt idx="170">
                  <c:v>-0.016621824882323</c:v>
                </c:pt>
                <c:pt idx="171">
                  <c:v>-0.016511009708897</c:v>
                </c:pt>
                <c:pt idx="172">
                  <c:v>-0.016406899160807</c:v>
                </c:pt>
                <c:pt idx="173">
                  <c:v>-0.016309243817531</c:v>
                </c:pt>
                <c:pt idx="174">
                  <c:v>-0.016217823914421</c:v>
                </c:pt>
                <c:pt idx="175">
                  <c:v>-0.01613244755819</c:v>
                </c:pt>
                <c:pt idx="176">
                  <c:v>-0.016052949247961</c:v>
                </c:pt>
                <c:pt idx="177">
                  <c:v>-0.015979188679146</c:v>
                </c:pt>
                <c:pt idx="178">
                  <c:v>-0.015911049812909</c:v>
                </c:pt>
                <c:pt idx="179">
                  <c:v>-0.015848440199128</c:v>
                </c:pt>
                <c:pt idx="180">
                  <c:v>-0.015791290545772</c:v>
                </c:pt>
                <c:pt idx="181">
                  <c:v>-0.015739554531998</c:v>
                </c:pt>
                <c:pt idx="182">
                  <c:v>-0.015693208867978</c:v>
                </c:pt>
                <c:pt idx="183">
                  <c:v>-0.015652253609173</c:v>
                </c:pt>
                <c:pt idx="184">
                  <c:v>-0.015616712739284</c:v>
                </c:pt>
                <c:pt idx="185">
                  <c:v>-0.015586635042672</c:v>
                </c:pt>
                <c:pt idx="186">
                  <c:v>-0.01556209529577</c:v>
                </c:pt>
                <c:pt idx="187">
                  <c:v>-0.015543195817155</c:v>
                </c:pt>
                <c:pt idx="188">
                  <c:v>-0.015530068429475</c:v>
                </c:pt>
                <c:pt idx="189">
                  <c:v>-0.015522876904441</c:v>
                </c:pt>
                <c:pt idx="190">
                  <c:v>-0.015521819985915</c:v>
                </c:pt>
                <c:pt idx="191">
                  <c:v>-0.015527135121034</c:v>
                </c:pt>
                <c:pt idx="192">
                  <c:v>-0.015539103077986</c:v>
                </c:pt>
                <c:pt idx="193">
                  <c:v>-0.015558053702975</c:v>
                </c:pt>
                <c:pt idx="194">
                  <c:v>-0.015584373179449</c:v>
                </c:pt>
                <c:pt idx="195">
                  <c:v>-0.01561851332671</c:v>
                </c:pt>
                <c:pt idx="196">
                  <c:v>-0.015661003750491</c:v>
                </c:pt>
                <c:pt idx="197">
                  <c:v>-0.015712468107809</c:v>
                </c:pt>
                <c:pt idx="198">
                  <c:v>-0.015773646492488</c:v>
                </c:pt>
                <c:pt idx="199">
                  <c:v>-0.015845427200898</c:v>
                </c:pt>
                <c:pt idx="200">
                  <c:v>-0.015928893263651</c:v>
                </c:pt>
                <c:pt idx="201">
                  <c:v>-0.016025392737561</c:v>
                </c:pt>
                <c:pt idx="202">
                  <c:v>-0.016136647754535</c:v>
                </c:pt>
                <c:pt idx="203">
                  <c:v>-0.016264926734945</c:v>
                </c:pt>
                <c:pt idx="204">
                  <c:v>-0.016413316646906</c:v>
                </c:pt>
                <c:pt idx="205">
                  <c:v>-0.016586140035951</c:v>
                </c:pt>
                <c:pt idx="206">
                  <c:v>-0.016789529989803</c:v>
                </c:pt>
                <c:pt idx="207">
                  <c:v>-0.017031993429019</c:v>
                </c:pt>
                <c:pt idx="208">
                  <c:v>-0.017324212191897</c:v>
                </c:pt>
                <c:pt idx="209">
                  <c:v>-0.017676237155588</c:v>
                </c:pt>
                <c:pt idx="210">
                  <c:v>-0.018090273117601</c:v>
                </c:pt>
                <c:pt idx="211">
                  <c:v>-0.018553399646883</c:v>
                </c:pt>
                <c:pt idx="212">
                  <c:v>-0.019043704468187</c:v>
                </c:pt>
                <c:pt idx="213">
                  <c:v>-0.019550667306339</c:v>
                </c:pt>
                <c:pt idx="214">
                  <c:v>-0.020085577788514</c:v>
                </c:pt>
                <c:pt idx="215">
                  <c:v>-0.020673039530286</c:v>
                </c:pt>
                <c:pt idx="216">
                  <c:v>-0.021340277185921</c:v>
                </c:pt>
                <c:pt idx="217">
                  <c:v>-0.02211383951515</c:v>
                </c:pt>
                <c:pt idx="218">
                  <c:v>-0.023021168376423</c:v>
                </c:pt>
                <c:pt idx="219">
                  <c:v>-0.024093497005744</c:v>
                </c:pt>
                <c:pt idx="220">
                  <c:v>-0.025368862569955</c:v>
                </c:pt>
                <c:pt idx="221">
                  <c:v>-0.026895250326425</c:v>
                </c:pt>
                <c:pt idx="222">
                  <c:v>-0.028734176971735</c:v>
                </c:pt>
                <c:pt idx="223">
                  <c:v>-0.030964963677622</c:v>
                </c:pt>
                <c:pt idx="224">
                  <c:v>-0.033689708730119</c:v>
                </c:pt>
                <c:pt idx="225">
                  <c:v>-0.037038393588849</c:v>
                </c:pt>
                <c:pt idx="226">
                  <c:v>-0.041172193615174</c:v>
                </c:pt>
                <c:pt idx="227">
                  <c:v>-0.046280009861034</c:v>
                </c:pt>
                <c:pt idx="228">
                  <c:v>-0.052556998357061</c:v>
                </c:pt>
                <c:pt idx="229">
                  <c:v>-0.060143111952207</c:v>
                </c:pt>
                <c:pt idx="230">
                  <c:v>-0.068987733052828</c:v>
                </c:pt>
                <c:pt idx="231">
                  <c:v>-0.078615473487517</c:v>
                </c:pt>
                <c:pt idx="232">
                  <c:v>-0.087857956847192</c:v>
                </c:pt>
                <c:pt idx="233">
                  <c:v>-0.094834882671924</c:v>
                </c:pt>
                <c:pt idx="234">
                  <c:v>-0.097595062659779</c:v>
                </c:pt>
                <c:pt idx="235">
                  <c:v>-0.095288229561626</c:v>
                </c:pt>
                <c:pt idx="236">
                  <c:v>-0.088786998517094</c:v>
                </c:pt>
                <c:pt idx="237">
                  <c:v>-0.080027901963257</c:v>
                </c:pt>
                <c:pt idx="238">
                  <c:v>-0.07085523186567</c:v>
                </c:pt>
                <c:pt idx="239">
                  <c:v>-0.062412391583557</c:v>
                </c:pt>
                <c:pt idx="240">
                  <c:v>-0.055170655430137</c:v>
                </c:pt>
                <c:pt idx="241">
                  <c:v>-0.049189956722032</c:v>
                </c:pt>
                <c:pt idx="242">
                  <c:v>-0.044343939678437</c:v>
                </c:pt>
                <c:pt idx="243">
                  <c:v>-0.040450186048872</c:v>
                </c:pt>
                <c:pt idx="244">
                  <c:v>-0.037329927489638</c:v>
                </c:pt>
                <c:pt idx="245">
                  <c:v>-0.034829455520653</c:v>
                </c:pt>
                <c:pt idx="246">
                  <c:v>-0.032824104292638</c:v>
                </c:pt>
                <c:pt idx="247">
                  <c:v>-0.031215534557874</c:v>
                </c:pt>
                <c:pt idx="248">
                  <c:v>-0.029927145941716</c:v>
                </c:pt>
                <c:pt idx="249">
                  <c:v>-0.028899541019924</c:v>
                </c:pt>
                <c:pt idx="250">
                  <c:v>-0.028086670980275</c:v>
                </c:pt>
                <c:pt idx="251">
                  <c:v>-0.027452765723837</c:v>
                </c:pt>
                <c:pt idx="252">
                  <c:v>-0.026969963549874</c:v>
                </c:pt>
                <c:pt idx="253">
                  <c:v>-0.026616508131451</c:v>
                </c:pt>
                <c:pt idx="254">
                  <c:v>-0.026375385731936</c:v>
                </c:pt>
                <c:pt idx="255">
                  <c:v>-0.026233296894167</c:v>
                </c:pt>
                <c:pt idx="256">
                  <c:v>-0.026179879886296</c:v>
                </c:pt>
                <c:pt idx="257">
                  <c:v>-0.026207123191082</c:v>
                </c:pt>
                <c:pt idx="258">
                  <c:v>-0.026308920238127</c:v>
                </c:pt>
                <c:pt idx="259">
                  <c:v>-0.026480731724937</c:v>
                </c:pt>
                <c:pt idx="260">
                  <c:v>-0.026719329956766</c:v>
                </c:pt>
                <c:pt idx="261">
                  <c:v>-0.027022606366907</c:v>
                </c:pt>
                <c:pt idx="262">
                  <c:v>-0.027389428358335</c:v>
                </c:pt>
                <c:pt idx="263">
                  <c:v>-0.027819535301669</c:v>
                </c:pt>
                <c:pt idx="264">
                  <c:v>-0.028313466287325</c:v>
                </c:pt>
                <c:pt idx="265">
                  <c:v>-0.028872514322066</c:v>
                </c:pt>
                <c:pt idx="266">
                  <c:v>-0.029498703276698</c:v>
                </c:pt>
                <c:pt idx="267">
                  <c:v>-0.030194785173452</c:v>
                </c:pt>
                <c:pt idx="268">
                  <c:v>-0.030964256459048</c:v>
                </c:pt>
                <c:pt idx="269">
                  <c:v>-0.031811392823932</c:v>
                </c:pt>
                <c:pt idx="270">
                  <c:v>-0.032741302969438</c:v>
                </c:pt>
                <c:pt idx="271">
                  <c:v>-0.033760002549823</c:v>
                </c:pt>
                <c:pt idx="272">
                  <c:v>-0.034874510382015</c:v>
                </c:pt>
                <c:pt idx="273">
                  <c:v>-0.036092969977236</c:v>
                </c:pt>
                <c:pt idx="274">
                  <c:v>-0.037424800570348</c:v>
                </c:pt>
                <c:pt idx="275">
                  <c:v>-0.038880883178042</c:v>
                </c:pt>
                <c:pt idx="276">
                  <c:v>-0.040473788902099</c:v>
                </c:pt>
                <c:pt idx="277">
                  <c:v>-0.042218058828296</c:v>
                </c:pt>
                <c:pt idx="278">
                  <c:v>-0.044130547619734</c:v>
                </c:pt>
                <c:pt idx="279">
                  <c:v>-0.046230846480017</c:v>
                </c:pt>
                <c:pt idx="280">
                  <c:v>-0.048541805866041</c:v>
                </c:pt>
                <c:pt idx="281">
                  <c:v>-0.051090184564912</c:v>
                </c:pt>
                <c:pt idx="282">
                  <c:v>-0.053907460076427</c:v>
                </c:pt>
                <c:pt idx="283">
                  <c:v>-0.057030846431911</c:v>
                </c:pt>
                <c:pt idx="284">
                  <c:v>-0.060504580697247</c:v>
                </c:pt>
                <c:pt idx="285">
                  <c:v>-0.064381559915615</c:v>
                </c:pt>
                <c:pt idx="286">
                  <c:v>-0.068725438125294</c:v>
                </c:pt>
                <c:pt idx="287">
                  <c:v>-0.073613330970224</c:v>
                </c:pt>
                <c:pt idx="288">
                  <c:v>-0.079139326627019</c:v>
                </c:pt>
                <c:pt idx="289">
                  <c:v>-0.085419070128023</c:v>
                </c:pt>
                <c:pt idx="290">
                  <c:v>-0.092595777082755</c:v>
                </c:pt>
                <c:pt idx="291">
                  <c:v>-0.10084814267026</c:v>
                </c:pt>
                <c:pt idx="292">
                  <c:v>-0.11040073319922</c:v>
                </c:pt>
                <c:pt idx="293">
                  <c:v>-0.12153754545348</c:v>
                </c:pt>
                <c:pt idx="294">
                  <c:v>-0.13461939733371</c:v>
                </c:pt>
                <c:pt idx="295">
                  <c:v>-0.15010544115269</c:v>
                </c:pt>
                <c:pt idx="296">
                  <c:v>-0.16857786635315</c:v>
                </c:pt>
                <c:pt idx="297">
                  <c:v>-0.19076581660042</c:v>
                </c:pt>
                <c:pt idx="298">
                  <c:v>-0.21755823783654</c:v>
                </c:pt>
                <c:pt idx="299">
                  <c:v>-0.24998509722195</c:v>
                </c:pt>
                <c:pt idx="300">
                  <c:v>-0.28913815302522</c:v>
                </c:pt>
                <c:pt idx="301">
                  <c:v>-0.33602590683186</c:v>
                </c:pt>
                <c:pt idx="302">
                  <c:v>-0.39148849089593</c:v>
                </c:pt>
                <c:pt idx="303">
                  <c:v>-0.4566080473939</c:v>
                </c:pt>
                <c:pt idx="304">
                  <c:v>-0.53431871667821</c:v>
                </c:pt>
                <c:pt idx="305">
                  <c:v>-0.63245091266259</c:v>
                </c:pt>
                <c:pt idx="306">
                  <c:v>-0.76724712716664</c:v>
                </c:pt>
                <c:pt idx="307">
                  <c:v>-0.96604592049076</c:v>
                </c:pt>
                <c:pt idx="308">
                  <c:v>-1.2662657864923</c:v>
                </c:pt>
                <c:pt idx="309">
                  <c:v>-1.6909574656977</c:v>
                </c:pt>
                <c:pt idx="310">
                  <c:v>-2.1355503494697</c:v>
                </c:pt>
                <c:pt idx="311">
                  <c:v>-2.2277996227343</c:v>
                </c:pt>
                <c:pt idx="312">
                  <c:v>-1.7851376318717</c:v>
                </c:pt>
                <c:pt idx="313">
                  <c:v>-1.2076929790424</c:v>
                </c:pt>
                <c:pt idx="314">
                  <c:v>-0.77985073783283</c:v>
                </c:pt>
                <c:pt idx="315">
                  <c:v>-0.51060683520642</c:v>
                </c:pt>
                <c:pt idx="316">
                  <c:v>-0.34555940309822</c:v>
                </c:pt>
                <c:pt idx="317">
                  <c:v>-0.24296274880623</c:v>
                </c:pt>
                <c:pt idx="318">
                  <c:v>-0.17832111506806</c:v>
                </c:pt>
                <c:pt idx="319">
                  <c:v>-0.13844536318927</c:v>
                </c:pt>
                <c:pt idx="320">
                  <c:v>-0.11734851790171</c:v>
                </c:pt>
                <c:pt idx="321">
                  <c:v>-0.11372920083896</c:v>
                </c:pt>
                <c:pt idx="322">
                  <c:v>-0.12467739836526</c:v>
                </c:pt>
                <c:pt idx="323">
                  <c:v>-0.14430716893539</c:v>
                </c:pt>
                <c:pt idx="324">
                  <c:v>-0.19223591683941</c:v>
                </c:pt>
                <c:pt idx="325">
                  <c:v>-0.23413874084309</c:v>
                </c:pt>
                <c:pt idx="326">
                  <c:v>-0.18089700595427</c:v>
                </c:pt>
                <c:pt idx="327">
                  <c:v>-0.16688628077399</c:v>
                </c:pt>
                <c:pt idx="328">
                  <c:v>-0.18428458053217</c:v>
                </c:pt>
                <c:pt idx="329">
                  <c:v>-0.22314691774709</c:v>
                </c:pt>
                <c:pt idx="330">
                  <c:v>-0.28523443115782</c:v>
                </c:pt>
                <c:pt idx="331">
                  <c:v>-0.3785481040045</c:v>
                </c:pt>
                <c:pt idx="332">
                  <c:v>-0.5168204956633</c:v>
                </c:pt>
                <c:pt idx="333">
                  <c:v>-0.71917514503157</c:v>
                </c:pt>
                <c:pt idx="334">
                  <c:v>-1.0034215545109</c:v>
                </c:pt>
                <c:pt idx="335">
                  <c:v>-1.359132907905</c:v>
                </c:pt>
                <c:pt idx="336">
                  <c:v>-1.6958995505117</c:v>
                </c:pt>
                <c:pt idx="337">
                  <c:v>-1.849541487686</c:v>
                </c:pt>
                <c:pt idx="338">
                  <c:v>-1.7494710813459</c:v>
                </c:pt>
                <c:pt idx="339">
                  <c:v>-1.5034554042887</c:v>
                </c:pt>
                <c:pt idx="340">
                  <c:v>-1.2432295487985</c:v>
                </c:pt>
                <c:pt idx="341">
                  <c:v>-1.0276475796247</c:v>
                </c:pt>
                <c:pt idx="342">
                  <c:v>-0.86505152748148</c:v>
                </c:pt>
                <c:pt idx="343">
                  <c:v>-0.74693793292278</c:v>
                </c:pt>
                <c:pt idx="344">
                  <c:v>-0.66278013798837</c:v>
                </c:pt>
                <c:pt idx="345">
                  <c:v>-0.60410473619314</c:v>
                </c:pt>
                <c:pt idx="346">
                  <c:v>-0.56498212125962</c:v>
                </c:pt>
                <c:pt idx="347">
                  <c:v>-0.54175213425714</c:v>
                </c:pt>
                <c:pt idx="348">
                  <c:v>-0.53285982830154</c:v>
                </c:pt>
                <c:pt idx="349">
                  <c:v>-0.53901414858075</c:v>
                </c:pt>
                <c:pt idx="350">
                  <c:v>-0.56355415856543</c:v>
                </c:pt>
                <c:pt idx="351">
                  <c:v>-0.61239541548298</c:v>
                </c:pt>
                <c:pt idx="352">
                  <c:v>-0.69188028889666</c:v>
                </c:pt>
                <c:pt idx="353">
                  <c:v>-0.80165434654503</c:v>
                </c:pt>
                <c:pt idx="354">
                  <c:v>-0.92219011371937</c:v>
                </c:pt>
                <c:pt idx="355">
                  <c:v>-1.0101445746873</c:v>
                </c:pt>
                <c:pt idx="356">
                  <c:v>-1.0239889893855</c:v>
                </c:pt>
                <c:pt idx="357">
                  <c:v>-0.96101505727648</c:v>
                </c:pt>
                <c:pt idx="358">
                  <c:v>-0.85335628357414</c:v>
                </c:pt>
                <c:pt idx="359">
                  <c:v>-0.73525779864282</c:v>
                </c:pt>
                <c:pt idx="360">
                  <c:v>-0.62623326448742</c:v>
                </c:pt>
                <c:pt idx="361">
                  <c:v>-0.53308696845342</c:v>
                </c:pt>
                <c:pt idx="362">
                  <c:v>-0.45612930385355</c:v>
                </c:pt>
                <c:pt idx="363">
                  <c:v>-0.39329503202322</c:v>
                </c:pt>
                <c:pt idx="364">
                  <c:v>-0.34204388570662</c:v>
                </c:pt>
                <c:pt idx="365">
                  <c:v>-0.30005910281724</c:v>
                </c:pt>
                <c:pt idx="366">
                  <c:v>-0.2654295541814</c:v>
                </c:pt>
                <c:pt idx="367">
                  <c:v>-0.23664193378917</c:v>
                </c:pt>
                <c:pt idx="368">
                  <c:v>-0.21251716534507</c:v>
                </c:pt>
                <c:pt idx="369">
                  <c:v>-0.19214054801597</c:v>
                </c:pt>
                <c:pt idx="370">
                  <c:v>-0.17480125502203</c:v>
                </c:pt>
                <c:pt idx="371">
                  <c:v>-0.15994419730393</c:v>
                </c:pt>
                <c:pt idx="372">
                  <c:v>-0.1471330915034</c:v>
                </c:pt>
                <c:pt idx="373">
                  <c:v>-0.13602255802677</c:v>
                </c:pt>
                <c:pt idx="374">
                  <c:v>-0.12633714746391</c:v>
                </c:pt>
                <c:pt idx="375">
                  <c:v>-0.11785556716295</c:v>
                </c:pt>
                <c:pt idx="376">
                  <c:v>-0.11039877635778</c:v>
                </c:pt>
                <c:pt idx="377">
                  <c:v>-0.10382095383474</c:v>
                </c:pt>
                <c:pt idx="378">
                  <c:v>-0.098002603015801</c:v>
                </c:pt>
                <c:pt idx="379">
                  <c:v>-0.092845254497334</c:v>
                </c:pt>
                <c:pt idx="380">
                  <c:v>-0.088267369458833</c:v>
                </c:pt>
                <c:pt idx="381">
                  <c:v>-0.084201151887184</c:v>
                </c:pt>
                <c:pt idx="382">
                  <c:v>-0.080590053642067</c:v>
                </c:pt>
                <c:pt idx="383">
                  <c:v>-0.077386811860033</c:v>
                </c:pt>
                <c:pt idx="384">
                  <c:v>-0.074551898808008</c:v>
                </c:pt>
                <c:pt idx="385">
                  <c:v>-0.072052294199056</c:v>
                </c:pt>
                <c:pt idx="386">
                  <c:v>-0.06986051215343</c:v>
                </c:pt>
                <c:pt idx="387">
                  <c:v>-0.06795383156019</c:v>
                </c:pt>
                <c:pt idx="388">
                  <c:v>-0.066313691102836</c:v>
                </c:pt>
                <c:pt idx="389">
                  <c:v>-0.064925219762577</c:v>
                </c:pt>
                <c:pt idx="390">
                  <c:v>-0.06377688100742</c:v>
                </c:pt>
                <c:pt idx="391">
                  <c:v>-0.062860214700653</c:v>
                </c:pt>
                <c:pt idx="392">
                  <c:v>-0.062169665447148</c:v>
                </c:pt>
                <c:pt idx="393">
                  <c:v>-0.061702489953663</c:v>
                </c:pt>
                <c:pt idx="394">
                  <c:v>-0.061458739234128</c:v>
                </c:pt>
                <c:pt idx="395">
                  <c:v>-0.061441314285578</c:v>
                </c:pt>
                <c:pt idx="396">
                  <c:v>-0.061656096261486</c:v>
                </c:pt>
                <c:pt idx="397">
                  <c:v>-0.062112154140195</c:v>
                </c:pt>
                <c:pt idx="398">
                  <c:v>-0.062822034249611</c:v>
                </c:pt>
                <c:pt idx="399">
                  <c:v>-0.063802136357706</c:v>
                </c:pt>
                <c:pt idx="400">
                  <c:v>-0.065073179594264</c:v>
                </c:pt>
                <c:pt idx="401">
                  <c:v>-0.066660756825399</c:v>
                </c:pt>
                <c:pt idx="402">
                  <c:v>-0.068595965816228</c:v>
                </c:pt>
                <c:pt idx="403">
                  <c:v>-0.070916085418315</c:v>
                </c:pt>
                <c:pt idx="404">
                  <c:v>-0.073665228134922</c:v>
                </c:pt>
                <c:pt idx="405">
                  <c:v>-0.076894835330891</c:v>
                </c:pt>
                <c:pt idx="406">
                  <c:v>-0.080663769911097</c:v>
                </c:pt>
                <c:pt idx="407">
                  <c:v>-0.085037575935599</c:v>
                </c:pt>
                <c:pt idx="408">
                  <c:v>-0.090086176789476</c:v>
                </c:pt>
                <c:pt idx="409">
                  <c:v>-0.095878827512651</c:v>
                </c:pt>
                <c:pt idx="410">
                  <c:v>-0.10247449111953</c:v>
                </c:pt>
                <c:pt idx="411">
                  <c:v>-0.10990501985495</c:v>
                </c:pt>
                <c:pt idx="412">
                  <c:v>-0.11814786936734</c:v>
                </c:pt>
                <c:pt idx="413">
                  <c:v>-0.12708536721758</c:v>
                </c:pt>
                <c:pt idx="414">
                  <c:v>-0.13645054892545</c:v>
                </c:pt>
                <c:pt idx="415">
                  <c:v>-0.14576804479503</c:v>
                </c:pt>
                <c:pt idx="416">
                  <c:v>-0.15431464100368</c:v>
                </c:pt>
                <c:pt idx="417">
                  <c:v>-0.1611440618003</c:v>
                </c:pt>
                <c:pt idx="418">
                  <c:v>-0.16522586985807</c:v>
                </c:pt>
                <c:pt idx="419">
                  <c:v>-0.16570837420743</c:v>
                </c:pt>
                <c:pt idx="420">
                  <c:v>-0.16222201828806</c:v>
                </c:pt>
                <c:pt idx="421">
                  <c:v>-0.15505833057956</c:v>
                </c:pt>
                <c:pt idx="422">
                  <c:v>-0.14509755000526</c:v>
                </c:pt>
                <c:pt idx="423">
                  <c:v>-0.13351972760109</c:v>
                </c:pt>
                <c:pt idx="424">
                  <c:v>-0.12146969517684</c:v>
                </c:pt>
                <c:pt idx="425">
                  <c:v>-0.10983294304392</c:v>
                </c:pt>
                <c:pt idx="426">
                  <c:v>-0.099166968688128</c:v>
                </c:pt>
                <c:pt idx="427">
                  <c:v>-0.089742211434067</c:v>
                </c:pt>
                <c:pt idx="428">
                  <c:v>-0.081625943045811</c:v>
                </c:pt>
                <c:pt idx="429">
                  <c:v>-0.074764026358142</c:v>
                </c:pt>
                <c:pt idx="430">
                  <c:v>-0.069042363866622</c:v>
                </c:pt>
                <c:pt idx="431">
                  <c:v>-0.064326473037327</c:v>
                </c:pt>
                <c:pt idx="432">
                  <c:v>-0.060484097229923</c:v>
                </c:pt>
                <c:pt idx="433">
                  <c:v>-0.057396628481215</c:v>
                </c:pt>
                <c:pt idx="434">
                  <c:v>-0.054963925539354</c:v>
                </c:pt>
                <c:pt idx="435">
                  <c:v>-0.053105614727374</c:v>
                </c:pt>
                <c:pt idx="436">
                  <c:v>-0.051760770140279</c:v>
                </c:pt>
                <c:pt idx="437">
                  <c:v>-0.050887074711944</c:v>
                </c:pt>
                <c:pt idx="438">
                  <c:v>-0.050460089795988</c:v>
                </c:pt>
                <c:pt idx="439">
                  <c:v>-0.050473012302933</c:v>
                </c:pt>
                <c:pt idx="440">
                  <c:v>-0.050937205200489</c:v>
                </c:pt>
                <c:pt idx="441">
                  <c:v>-0.051883816549455</c:v>
                </c:pt>
                <c:pt idx="442">
                  <c:v>-0.053366968339617</c:v>
                </c:pt>
                <c:pt idx="443">
                  <c:v>-0.05546939918911</c:v>
                </c:pt>
                <c:pt idx="444">
                  <c:v>-0.058312421906182</c:v>
                </c:pt>
                <c:pt idx="445">
                  <c:v>-0.062074817823719</c:v>
                </c:pt>
                <c:pt idx="446">
                  <c:v>-0.067035138164446</c:v>
                </c:pt>
                <c:pt idx="447">
                  <c:v>-0.073699647345919</c:v>
                </c:pt>
                <c:pt idx="448">
                  <c:v>-0.083421477638767</c:v>
                </c:pt>
                <c:pt idx="449">
                  <c:v>-0.10302496803025</c:v>
                </c:pt>
                <c:pt idx="450">
                  <c:v>-0.13261837546839</c:v>
                </c:pt>
                <c:pt idx="451">
                  <c:v>-0.16597000376137</c:v>
                </c:pt>
                <c:pt idx="452">
                  <c:v>-0.22095227875624</c:v>
                </c:pt>
                <c:pt idx="453">
                  <c:v>-0.18104938746211</c:v>
                </c:pt>
                <c:pt idx="454">
                  <c:v>-0.20440461602432</c:v>
                </c:pt>
                <c:pt idx="455">
                  <c:v>-0.25546813015032</c:v>
                </c:pt>
                <c:pt idx="456">
                  <c:v>-0.33209522672483</c:v>
                </c:pt>
                <c:pt idx="457">
                  <c:v>-0.44307380762303</c:v>
                </c:pt>
                <c:pt idx="458">
                  <c:v>-0.59826478901777</c:v>
                </c:pt>
                <c:pt idx="459">
                  <c:v>-0.79352552568409</c:v>
                </c:pt>
                <c:pt idx="460">
                  <c:v>-0.97951002297538</c:v>
                </c:pt>
                <c:pt idx="461">
                  <c:v>-1.0579199300332</c:v>
                </c:pt>
                <c:pt idx="462">
                  <c:v>-0.98196841793795</c:v>
                </c:pt>
                <c:pt idx="463">
                  <c:v>-0.82028076049652</c:v>
                </c:pt>
                <c:pt idx="464">
                  <c:v>-0.65736639211191</c:v>
                </c:pt>
                <c:pt idx="465">
                  <c:v>-0.52767159219741</c:v>
                </c:pt>
                <c:pt idx="466">
                  <c:v>-0.43298022022038</c:v>
                </c:pt>
                <c:pt idx="467">
                  <c:v>-0.36577639540698</c:v>
                </c:pt>
                <c:pt idx="468">
                  <c:v>-0.31845151999312</c:v>
                </c:pt>
                <c:pt idx="469">
                  <c:v>-0.28528855891904</c:v>
                </c:pt>
                <c:pt idx="470">
                  <c:v>-0.2623307845106</c:v>
                </c:pt>
                <c:pt idx="471">
                  <c:v>-0.24688479536928</c:v>
                </c:pt>
                <c:pt idx="472">
                  <c:v>-0.23708481607077</c:v>
                </c:pt>
                <c:pt idx="473">
                  <c:v>-0.23157009052264</c:v>
                </c:pt>
                <c:pt idx="474">
                  <c:v>-0.22924627451975</c:v>
                </c:pt>
                <c:pt idx="475">
                  <c:v>-0.22909897346885</c:v>
                </c:pt>
                <c:pt idx="476">
                  <c:v>-0.23004651701794</c:v>
                </c:pt>
                <c:pt idx="477">
                  <c:v>-0.23084937510755</c:v>
                </c:pt>
                <c:pt idx="478">
                  <c:v>-0.23012892197325</c:v>
                </c:pt>
                <c:pt idx="479">
                  <c:v>-0.22656107526194</c:v>
                </c:pt>
                <c:pt idx="480">
                  <c:v>-0.21924748476372</c:v>
                </c:pt>
                <c:pt idx="481">
                  <c:v>-0.20811064807811</c:v>
                </c:pt>
                <c:pt idx="482">
                  <c:v>-0.19403440309673</c:v>
                </c:pt>
                <c:pt idx="483">
                  <c:v>-0.1785832858919</c:v>
                </c:pt>
                <c:pt idx="484">
                  <c:v>-0.16345081093214</c:v>
                </c:pt>
                <c:pt idx="485">
                  <c:v>-0.14996948670151</c:v>
                </c:pt>
                <c:pt idx="486">
                  <c:v>-0.13888226098994</c:v>
                </c:pt>
                <c:pt idx="487">
                  <c:v>-0.13033726604232</c:v>
                </c:pt>
                <c:pt idx="488">
                  <c:v>-0.12398044376569</c:v>
                </c:pt>
                <c:pt idx="489">
                  <c:v>-0.119109125452</c:v>
                </c:pt>
                <c:pt idx="490">
                  <c:v>-0.11495337971409</c:v>
                </c:pt>
                <c:pt idx="491">
                  <c:v>-0.11104446908501</c:v>
                </c:pt>
                <c:pt idx="492">
                  <c:v>-0.10738454305959</c:v>
                </c:pt>
                <c:pt idx="493">
                  <c:v>-0.10425589821702</c:v>
                </c:pt>
                <c:pt idx="494">
                  <c:v>-0.10192219339259</c:v>
                </c:pt>
                <c:pt idx="495">
                  <c:v>-0.10049288292642</c:v>
                </c:pt>
                <c:pt idx="496">
                  <c:v>-0.099945214151292</c:v>
                </c:pt>
                <c:pt idx="497">
                  <c:v>-0.10019045261959</c:v>
                </c:pt>
                <c:pt idx="498">
                  <c:v>-0.10112332289894</c:v>
                </c:pt>
                <c:pt idx="499">
                  <c:v>-0.10264676260416</c:v>
                </c:pt>
                <c:pt idx="500">
                  <c:v>-0.10468081543401</c:v>
                </c:pt>
                <c:pt idx="501">
                  <c:v>-0.10716399717047</c:v>
                </c:pt>
                <c:pt idx="502">
                  <c:v>-0.11005192118693</c:v>
                </c:pt>
                <c:pt idx="503">
                  <c:v>-0.11331543992617</c:v>
                </c:pt>
                <c:pt idx="504">
                  <c:v>-0.11693925977493</c:v>
                </c:pt>
                <c:pt idx="505">
                  <c:v>-0.1209214400856</c:v>
                </c:pt>
                <c:pt idx="506">
                  <c:v>-0.12527402882105</c:v>
                </c:pt>
                <c:pt idx="507">
                  <c:v>-0.13002513308609</c:v>
                </c:pt>
                <c:pt idx="508">
                  <c:v>-0.13522290553526</c:v>
                </c:pt>
                <c:pt idx="509">
                  <c:v>-0.140942247855</c:v>
                </c:pt>
                <c:pt idx="510">
                  <c:v>-0.14729552953536</c:v>
                </c:pt>
                <c:pt idx="511">
                  <c:v>-0.15444933774507</c:v>
                </c:pt>
                <c:pt idx="512">
                  <c:v>-0.16265015199743</c:v>
                </c:pt>
                <c:pt idx="513">
                  <c:v>-0.17226232073218</c:v>
                </c:pt>
                <c:pt idx="514">
                  <c:v>-0.18381944542743</c:v>
                </c:pt>
                <c:pt idx="515">
                  <c:v>-0.19807707508296</c:v>
                </c:pt>
                <c:pt idx="516">
                  <c:v>-0.21600626634099</c:v>
                </c:pt>
                <c:pt idx="517">
                  <c:v>-0.23853020683099</c:v>
                </c:pt>
                <c:pt idx="518">
                  <c:v>-0.26555365525293</c:v>
                </c:pt>
                <c:pt idx="519">
                  <c:v>-0.2939305143259</c:v>
                </c:pt>
                <c:pt idx="520">
                  <c:v>-0.3161613519029</c:v>
                </c:pt>
                <c:pt idx="521">
                  <c:v>-0.32471222668287</c:v>
                </c:pt>
                <c:pt idx="522">
                  <c:v>-0.31971474031467</c:v>
                </c:pt>
                <c:pt idx="523">
                  <c:v>-0.3079694011526</c:v>
                </c:pt>
                <c:pt idx="524">
                  <c:v>-0.29558057477475</c:v>
                </c:pt>
                <c:pt idx="525">
                  <c:v>-0.28543545514371</c:v>
                </c:pt>
                <c:pt idx="526">
                  <c:v>-0.28033569692774</c:v>
                </c:pt>
                <c:pt idx="527">
                  <c:v>-0.2823197577558</c:v>
                </c:pt>
                <c:pt idx="528">
                  <c:v>-0.28744281393752</c:v>
                </c:pt>
                <c:pt idx="529">
                  <c:v>-0.29375049549175</c:v>
                </c:pt>
                <c:pt idx="530">
                  <c:v>-0.3016493884256</c:v>
                </c:pt>
                <c:pt idx="531">
                  <c:v>-0.31170926294904</c:v>
                </c:pt>
                <c:pt idx="532">
                  <c:v>-0.32450693316912</c:v>
                </c:pt>
                <c:pt idx="533">
                  <c:v>-0.3407830451638</c:v>
                </c:pt>
                <c:pt idx="534">
                  <c:v>-0.36158277100565</c:v>
                </c:pt>
                <c:pt idx="535">
                  <c:v>-0.38841252741607</c:v>
                </c:pt>
                <c:pt idx="536">
                  <c:v>-0.42346466863844</c:v>
                </c:pt>
                <c:pt idx="537">
                  <c:v>-0.4699791572136</c:v>
                </c:pt>
                <c:pt idx="538">
                  <c:v>-0.53287503831336</c:v>
                </c:pt>
                <c:pt idx="539">
                  <c:v>-0.61998457465705</c:v>
                </c:pt>
                <c:pt idx="540">
                  <c:v>-0.74483473471795</c:v>
                </c:pt>
                <c:pt idx="541">
                  <c:v>-0.93053734554312</c:v>
                </c:pt>
                <c:pt idx="542">
                  <c:v>-1.1407130100343</c:v>
                </c:pt>
                <c:pt idx="543">
                  <c:v>-1.2038445589819</c:v>
                </c:pt>
                <c:pt idx="544">
                  <c:v>-1.2644058671443</c:v>
                </c:pt>
                <c:pt idx="545">
                  <c:v>-1.2315481380946</c:v>
                </c:pt>
                <c:pt idx="546">
                  <c:v>-1.0553078176482</c:v>
                </c:pt>
                <c:pt idx="547">
                  <c:v>-0.81417340340266</c:v>
                </c:pt>
                <c:pt idx="548">
                  <c:v>-0.59689517624103</c:v>
                </c:pt>
                <c:pt idx="549">
                  <c:v>-0.43636105248374</c:v>
                </c:pt>
                <c:pt idx="550">
                  <c:v>-0.32933420584596</c:v>
                </c:pt>
                <c:pt idx="551">
                  <c:v>-0.26355133970159</c:v>
                </c:pt>
                <c:pt idx="552">
                  <c:v>-0.22856688425955</c:v>
                </c:pt>
                <c:pt idx="553">
                  <c:v>-0.21784143498488</c:v>
                </c:pt>
                <c:pt idx="554">
                  <c:v>-0.22838786344363</c:v>
                </c:pt>
                <c:pt idx="555">
                  <c:v>-0.26019656405747</c:v>
                </c:pt>
                <c:pt idx="556">
                  <c:v>-0.31590289597294</c:v>
                </c:pt>
                <c:pt idx="557">
                  <c:v>-0.40052286983514</c:v>
                </c:pt>
                <c:pt idx="558">
                  <c:v>-0.52055410307178</c:v>
                </c:pt>
                <c:pt idx="559">
                  <c:v>-0.68080223698339</c:v>
                </c:pt>
                <c:pt idx="560">
                  <c:v>-0.87629712056422</c:v>
                </c:pt>
                <c:pt idx="561">
                  <c:v>-1.079227386335</c:v>
                </c:pt>
                <c:pt idx="562">
                  <c:v>-1.2341710024641</c:v>
                </c:pt>
                <c:pt idx="563">
                  <c:v>-1.2864567917086</c:v>
                </c:pt>
                <c:pt idx="564">
                  <c:v>-1.2287211271126</c:v>
                </c:pt>
                <c:pt idx="565">
                  <c:v>-1.1026787165024</c:v>
                </c:pt>
                <c:pt idx="566">
                  <c:v>-0.95747804665618</c:v>
                </c:pt>
                <c:pt idx="567">
                  <c:v>-0.82284072645954</c:v>
                </c:pt>
                <c:pt idx="568">
                  <c:v>-0.70961965459202</c:v>
                </c:pt>
                <c:pt idx="569">
                  <c:v>-0.61859457185717</c:v>
                </c:pt>
                <c:pt idx="570">
                  <c:v>-0.54681903438748</c:v>
                </c:pt>
                <c:pt idx="571">
                  <c:v>-0.49061367569018</c:v>
                </c:pt>
                <c:pt idx="572">
                  <c:v>-0.44665070466425</c:v>
                </c:pt>
                <c:pt idx="573">
                  <c:v>-0.4122143460387</c:v>
                </c:pt>
                <c:pt idx="574">
                  <c:v>-0.38516394620314</c:v>
                </c:pt>
                <c:pt idx="575">
                  <c:v>-0.36381268198186</c:v>
                </c:pt>
                <c:pt idx="576">
                  <c:v>-0.34679618449302</c:v>
                </c:pt>
                <c:pt idx="577">
                  <c:v>-0.33295209463635</c:v>
                </c:pt>
                <c:pt idx="578">
                  <c:v>-0.3212189389121</c:v>
                </c:pt>
                <c:pt idx="579">
                  <c:v>-0.31058243606253</c:v>
                </c:pt>
                <c:pt idx="580">
                  <c:v>-0.30016755858727</c:v>
                </c:pt>
                <c:pt idx="581">
                  <c:v>-0.28967869452811</c:v>
                </c:pt>
                <c:pt idx="582">
                  <c:v>-0.28017897871935</c:v>
                </c:pt>
                <c:pt idx="583">
                  <c:v>-0.27396900112146</c:v>
                </c:pt>
                <c:pt idx="584">
                  <c:v>-0.27207583576623</c:v>
                </c:pt>
                <c:pt idx="585">
                  <c:v>-0.27235338001303</c:v>
                </c:pt>
                <c:pt idx="586">
                  <c:v>-0.27137153065675</c:v>
                </c:pt>
                <c:pt idx="587">
                  <c:v>-0.26675469589902</c:v>
                </c:pt>
                <c:pt idx="588">
                  <c:v>-0.25783300721058</c:v>
                </c:pt>
                <c:pt idx="589">
                  <c:v>-0.24574929767225</c:v>
                </c:pt>
                <c:pt idx="590">
                  <c:v>-0.23341469416445</c:v>
                </c:pt>
                <c:pt idx="591">
                  <c:v>-0.22480207409757</c:v>
                </c:pt>
                <c:pt idx="592">
                  <c:v>-0.22361228715013</c:v>
                </c:pt>
                <c:pt idx="593">
                  <c:v>-0.23196859992185</c:v>
                </c:pt>
                <c:pt idx="594">
                  <c:v>-0.25000669979492</c:v>
                </c:pt>
                <c:pt idx="595">
                  <c:v>-0.27658215657719</c:v>
                </c:pt>
                <c:pt idx="596">
                  <c:v>-0.31037109840131</c:v>
                </c:pt>
                <c:pt idx="597">
                  <c:v>-0.35078874534612</c:v>
                </c:pt>
                <c:pt idx="598">
                  <c:v>-0.39880913411089</c:v>
                </c:pt>
                <c:pt idx="599">
                  <c:v>-0.45813203980596</c:v>
                </c:pt>
                <c:pt idx="600">
                  <c:v>-0.53684256020784</c:v>
                </c:pt>
              </c:numCache>
            </c:numRef>
          </c:yVal>
          <c:smooth val="1"/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axId val="779119458"/>
        <c:axId val="779119459"/>
      </c:scatterChart>
      <c:valAx>
        <c:axId val="779119458"/>
        <c:scaling>
          <c:orientation val="minMax"/>
          <c:max val="16.000000"/>
          <c:min val="4.000000"/>
        </c:scaling>
        <c:delete val="0"/>
        <c:axPos val="b"/>
        <c:majorGridlines>
          <c:spPr bwMode="auto">
            <a:prstGeom prst="rect">
              <a:avLst/>
            </a:prstGeom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Frequency</a:t>
                </a:r>
                <a:endParaRPr/>
              </a:p>
            </c:rich>
          </c:tx>
          <c:layout/>
          <c:overlay val="0"/>
          <c:spPr bwMode="auto">
            <a:prstGeom prst="rect">
              <a:avLst/>
            </a:prstGeom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00" b="0" i="0" u="none" strike="noStrike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>
                <a:solidFill>
                  <a:sysClr val="windowText" lastClr="000000"/>
                </a:solidFill>
                <a:latin typeface="Calibri"/>
                <a:ea typeface="Arial"/>
                <a:cs typeface="Arial"/>
              </a:defRPr>
            </a:pPr>
            <a:endParaRPr lang="en-US"/>
          </a:p>
        </c:txPr>
        <c:crossAx val="779119459"/>
        <c:crosses val="autoZero"/>
        <c:crossesAt val="-3.500000"/>
        <c:crossBetween val="midCat"/>
      </c:valAx>
      <c:valAx>
        <c:axId val="779119459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0" i="0" u="none" strike="noStrike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Reflection Coefficient (dB)</a:t>
                </a:r>
                <a:endParaRPr/>
              </a:p>
            </c:rich>
          </c:tx>
          <c:layout/>
          <c:overlay val="0"/>
          <c:spPr bwMode="auto">
            <a:prstGeom prst="rect">
              <a:avLst/>
            </a:prstGeom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0" i="0" u="none" strike="noStrike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>
                <a:solidFill>
                  <a:sysClr val="windowText" lastClr="000000"/>
                </a:solidFill>
                <a:latin typeface="Calibri"/>
                <a:ea typeface="Arial"/>
                <a:cs typeface="Arial"/>
              </a:defRPr>
            </a:pPr>
            <a:endParaRPr lang="en-US"/>
          </a:p>
        </c:txPr>
        <c:crossAx val="779119458"/>
        <c:crosses val="autoZero"/>
        <c:crossBetween val="midCat"/>
      </c:valAx>
      <c:spPr bwMode="auto">
        <a:prstGeom prst="rect">
          <a:avLst/>
        </a:prstGeom>
        <a:noFill/>
        <a:ln>
          <a:noFill/>
        </a:ln>
        <a:effectLst/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2117579" y="1351461"/>
      <a:ext cx="7956839" cy="4783092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3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50" b="0" i="0" u="none" strike="noStrike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TM S21</a:t>
            </a:r>
            <a:endParaRPr/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50" b="0" i="0" u="none" strike="noStrike" spc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>
        <c:manualLayout>
          <c:layoutTarget val="inner"/>
          <c:xMode val="edge"/>
          <c:yMode val="edge"/>
          <c:x val="0.112500"/>
          <c:y val="0.119700"/>
          <c:w val="0.855680"/>
          <c:h val="0.714190"/>
        </c:manualLayout>
      </c:layout>
      <c:scatterChart>
        <c:scatterStyle val="smoothMarker"/>
        <c:varyColors val="0"/>
        <c:ser>
          <c:idx val="0"/>
          <c:order val="0"/>
          <c:tx>
            <c:v>Phi = 0</c:v>
          </c:tx>
          <c:spPr bwMode="auto">
            <a:prstGeom prst="rect">
              <a:avLst/>
            </a:prstGeom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Sheet1!$A$4:$A$604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Sheet1!$B$4:$B$604</c:f>
              <c:numCache>
                <c:formatCode>General</c:formatCode>
                <c:ptCount val="601"/>
                <c:pt idx="0">
                  <c:v>-12.962589373542</c:v>
                </c:pt>
                <c:pt idx="1">
                  <c:v>-13.210657473912</c:v>
                </c:pt>
                <c:pt idx="2">
                  <c:v>-13.436720427949</c:v>
                </c:pt>
                <c:pt idx="3">
                  <c:v>-13.639511862414</c:v>
                </c:pt>
                <c:pt idx="4">
                  <c:v>-13.817492953435</c:v>
                </c:pt>
                <c:pt idx="5">
                  <c:v>-13.969002996875</c:v>
                </c:pt>
                <c:pt idx="6">
                  <c:v>-14.092633774545</c:v>
                </c:pt>
                <c:pt idx="7">
                  <c:v>-14.188096267043</c:v>
                </c:pt>
                <c:pt idx="8">
                  <c:v>-14.258180429287</c:v>
                </c:pt>
                <c:pt idx="9">
                  <c:v>-14.31312612478</c:v>
                </c:pt>
                <c:pt idx="10">
                  <c:v>-14.380082331089</c:v>
                </c:pt>
                <c:pt idx="11">
                  <c:v>-14.52186021324</c:v>
                </c:pt>
                <c:pt idx="12">
                  <c:v>-14.865569501714</c:v>
                </c:pt>
                <c:pt idx="13">
                  <c:v>-15.613597371996</c:v>
                </c:pt>
                <c:pt idx="14">
                  <c:v>-16.949365860271</c:v>
                </c:pt>
                <c:pt idx="15">
                  <c:v>-18.806988236623</c:v>
                </c:pt>
                <c:pt idx="16">
                  <c:v>-20.764661493015</c:v>
                </c:pt>
                <c:pt idx="17">
                  <c:v>-22.298786569898</c:v>
                </c:pt>
                <c:pt idx="18">
                  <c:v>-23.177195013764</c:v>
                </c:pt>
                <c:pt idx="19">
                  <c:v>-23.539541980872</c:v>
                </c:pt>
                <c:pt idx="20">
                  <c:v>-23.635610946302</c:v>
                </c:pt>
                <c:pt idx="21">
                  <c:v>-23.638364496759</c:v>
                </c:pt>
                <c:pt idx="22">
                  <c:v>-23.632788159421</c:v>
                </c:pt>
                <c:pt idx="23">
                  <c:v>-23.653990931544</c:v>
                </c:pt>
                <c:pt idx="24">
                  <c:v>-23.714840144919</c:v>
                </c:pt>
                <c:pt idx="25">
                  <c:v>-23.819726608415</c:v>
                </c:pt>
                <c:pt idx="26">
                  <c:v>-23.970747045878</c:v>
                </c:pt>
                <c:pt idx="27">
                  <c:v>-24.170538084866</c:v>
                </c:pt>
                <c:pt idx="28">
                  <c:v>-24.423832083462</c:v>
                </c:pt>
                <c:pt idx="29">
                  <c:v>-24.738717589074</c:v>
                </c:pt>
                <c:pt idx="30">
                  <c:v>-25.128144198617</c:v>
                </c:pt>
                <c:pt idx="31">
                  <c:v>-25.612035560165</c:v>
                </c:pt>
                <c:pt idx="32">
                  <c:v>-26.220067431303</c:v>
                </c:pt>
                <c:pt idx="33">
                  <c:v>-26.993401021923</c:v>
                </c:pt>
                <c:pt idx="34">
                  <c:v>-27.973643832114</c:v>
                </c:pt>
                <c:pt idx="35">
                  <c:v>-29.113419370682</c:v>
                </c:pt>
                <c:pt idx="36">
                  <c:v>-29.835739026137</c:v>
                </c:pt>
                <c:pt idx="37">
                  <c:v>-28.409853725425</c:v>
                </c:pt>
                <c:pt idx="38">
                  <c:v>-24.520158888777</c:v>
                </c:pt>
                <c:pt idx="39">
                  <c:v>-20.355551573468</c:v>
                </c:pt>
                <c:pt idx="40">
                  <c:v>-17.680766711551</c:v>
                </c:pt>
                <c:pt idx="41">
                  <c:v>-17.021769223825</c:v>
                </c:pt>
                <c:pt idx="42">
                  <c:v>-17.448951361587</c:v>
                </c:pt>
                <c:pt idx="43">
                  <c:v>-18.131158443209</c:v>
                </c:pt>
                <c:pt idx="44">
                  <c:v>-18.783020639565</c:v>
                </c:pt>
                <c:pt idx="45">
                  <c:v>-19.347605471513</c:v>
                </c:pt>
                <c:pt idx="46">
                  <c:v>-19.82834980081</c:v>
                </c:pt>
                <c:pt idx="47">
                  <c:v>-20.240144098206</c:v>
                </c:pt>
                <c:pt idx="48">
                  <c:v>-20.597345924078</c:v>
                </c:pt>
                <c:pt idx="49">
                  <c:v>-20.911512595607</c:v>
                </c:pt>
                <c:pt idx="50">
                  <c:v>-21.191505660744</c:v>
                </c:pt>
                <c:pt idx="51">
                  <c:v>-21.444047477446</c:v>
                </c:pt>
                <c:pt idx="52">
                  <c:v>-21.674254054493</c:v>
                </c:pt>
                <c:pt idx="53">
                  <c:v>-21.886052825566</c:v>
                </c:pt>
                <c:pt idx="54">
                  <c:v>-22.082491138807</c:v>
                </c:pt>
                <c:pt idx="55">
                  <c:v>-22.265959936829</c:v>
                </c:pt>
                <c:pt idx="56">
                  <c:v>-22.438355652114</c:v>
                </c:pt>
                <c:pt idx="57">
                  <c:v>-22.601198021133</c:v>
                </c:pt>
                <c:pt idx="58">
                  <c:v>-22.755716566118</c:v>
                </c:pt>
                <c:pt idx="59">
                  <c:v>-22.902914715946</c:v>
                </c:pt>
                <c:pt idx="60">
                  <c:v>-23.043617844099</c:v>
                </c:pt>
                <c:pt idx="61">
                  <c:v>-23.178509628163</c:v>
                </c:pt>
                <c:pt idx="62">
                  <c:v>-23.308159841359</c:v>
                </c:pt>
                <c:pt idx="63">
                  <c:v>-23.433045791685</c:v>
                </c:pt>
                <c:pt idx="64">
                  <c:v>-23.553569001773</c:v>
                </c:pt>
                <c:pt idx="65">
                  <c:v>-23.67006828604</c:v>
                </c:pt>
                <c:pt idx="66">
                  <c:v>-23.782830072895</c:v>
                </c:pt>
                <c:pt idx="67">
                  <c:v>-23.892096599025</c:v>
                </c:pt>
                <c:pt idx="68">
                  <c:v>-23.998072443504</c:v>
                </c:pt>
                <c:pt idx="69">
                  <c:v>-24.1009297534</c:v>
                </c:pt>
                <c:pt idx="70">
                  <c:v>-24.200812426972</c:v>
                </c:pt>
                <c:pt idx="71">
                  <c:v>-24.297839456963</c:v>
                </c:pt>
                <c:pt idx="72">
                  <c:v>-24.39210758861</c:v>
                </c:pt>
                <c:pt idx="73">
                  <c:v>-24.48369341054</c:v>
                </c:pt>
                <c:pt idx="74">
                  <c:v>-24.572654968638</c:v>
                </c:pt>
                <c:pt idx="75">
                  <c:v>-24.659032970962</c:v>
                </c:pt>
                <c:pt idx="76">
                  <c:v>-24.74285163422</c:v>
                </c:pt>
                <c:pt idx="77">
                  <c:v>-24.824119208008</c:v>
                </c:pt>
                <c:pt idx="78">
                  <c:v>-24.902828200941</c:v>
                </c:pt>
                <c:pt idx="79">
                  <c:v>-24.978955322357</c:v>
                </c:pt>
                <c:pt idx="80">
                  <c:v>-25.052461143759</c:v>
                </c:pt>
                <c:pt idx="81">
                  <c:v>-25.123289475105</c:v>
                </c:pt>
                <c:pt idx="82">
                  <c:v>-25.191366442088</c:v>
                </c:pt>
                <c:pt idx="83">
                  <c:v>-25.256599241114</c:v>
                </c:pt>
                <c:pt idx="84">
                  <c:v>-25.318874538517</c:v>
                </c:pt>
                <c:pt idx="85">
                  <c:v>-25.378056469031</c:v>
                </c:pt>
                <c:pt idx="86">
                  <c:v>-25.433984175393</c:v>
                </c:pt>
                <c:pt idx="87">
                  <c:v>-25.486468815427</c:v>
                </c:pt>
                <c:pt idx="88">
                  <c:v>-25.535289944658</c:v>
                </c:pt>
                <c:pt idx="89">
                  <c:v>-25.580191160696</c:v>
                </c:pt>
                <c:pt idx="90">
                  <c:v>-25.62087486974</c:v>
                </c:pt>
                <c:pt idx="91">
                  <c:v>-25.656996005169</c:v>
                </c:pt>
                <c:pt idx="92">
                  <c:v>-25.688154493213</c:v>
                </c:pt>
                <c:pt idx="93">
                  <c:v>-25.713886222091</c:v>
                </c:pt>
                <c:pt idx="94">
                  <c:v>-25.733652231618</c:v>
                </c:pt>
                <c:pt idx="95">
                  <c:v>-25.746825807015</c:v>
                </c:pt>
                <c:pt idx="96">
                  <c:v>-25.752677148011</c:v>
                </c:pt>
                <c:pt idx="97">
                  <c:v>-25.750355322049</c:v>
                </c:pt>
                <c:pt idx="98">
                  <c:v>-25.738867357213</c:v>
                </c:pt>
                <c:pt idx="99">
                  <c:v>-25.717054701932</c:v>
                </c:pt>
                <c:pt idx="100">
                  <c:v>-25.683568101394</c:v>
                </c:pt>
                <c:pt idx="101">
                  <c:v>-25.63684366199</c:v>
                </c:pt>
                <c:pt idx="102">
                  <c:v>-25.575086384478</c:v>
                </c:pt>
                <c:pt idx="103">
                  <c:v>-25.496274530835</c:v>
                </c:pt>
                <c:pt idx="104">
                  <c:v>-25.398212478633</c:v>
                </c:pt>
                <c:pt idx="105">
                  <c:v>-25.278688640925</c:v>
                </c:pt>
                <c:pt idx="106">
                  <c:v>-25.135853806718</c:v>
                </c:pt>
                <c:pt idx="107">
                  <c:v>-24.969054503276</c:v>
                </c:pt>
                <c:pt idx="108">
                  <c:v>-24.780593627945</c:v>
                </c:pt>
                <c:pt idx="109">
                  <c:v>-24.579337247974</c:v>
                </c:pt>
                <c:pt idx="110">
                  <c:v>-24.387791233879</c:v>
                </c:pt>
                <c:pt idx="111">
                  <c:v>-24.254774504117</c:v>
                </c:pt>
                <c:pt idx="112">
                  <c:v>-24.273448765617</c:v>
                </c:pt>
                <c:pt idx="113">
                  <c:v>-24.591768843228</c:v>
                </c:pt>
                <c:pt idx="114">
                  <c:v>-25.377257097423</c:v>
                </c:pt>
                <c:pt idx="115">
                  <c:v>-26.709954253747</c:v>
                </c:pt>
                <c:pt idx="116">
                  <c:v>-28.486238784761</c:v>
                </c:pt>
                <c:pt idx="117">
                  <c:v>-30.445795409239</c:v>
                </c:pt>
                <c:pt idx="118">
                  <c:v>-32.2698447548</c:v>
                </c:pt>
                <c:pt idx="119">
                  <c:v>-33.676372471184</c:v>
                </c:pt>
                <c:pt idx="120">
                  <c:v>-34.527742349184</c:v>
                </c:pt>
                <c:pt idx="121">
                  <c:v>-34.882633358208</c:v>
                </c:pt>
                <c:pt idx="122">
                  <c:v>-34.91029098991</c:v>
                </c:pt>
                <c:pt idx="123">
                  <c:v>-34.770152412687</c:v>
                </c:pt>
                <c:pt idx="124">
                  <c:v>-34.564799620513</c:v>
                </c:pt>
                <c:pt idx="125">
                  <c:v>-34.348137489758</c:v>
                </c:pt>
                <c:pt idx="126">
                  <c:v>-34.144847805354</c:v>
                </c:pt>
                <c:pt idx="127">
                  <c:v>-33.964514522293</c:v>
                </c:pt>
                <c:pt idx="128">
                  <c:v>-33.809528951626</c:v>
                </c:pt>
                <c:pt idx="129">
                  <c:v>-33.679089463915</c:v>
                </c:pt>
                <c:pt idx="130">
                  <c:v>-33.571131835977</c:v>
                </c:pt>
                <c:pt idx="131">
                  <c:v>-33.483230120101</c:v>
                </c:pt>
                <c:pt idx="132">
                  <c:v>-33.412998270219</c:v>
                </c:pt>
                <c:pt idx="133">
                  <c:v>-33.358253137501</c:v>
                </c:pt>
                <c:pt idx="134">
                  <c:v>-33.31706547647</c:v>
                </c:pt>
                <c:pt idx="135">
                  <c:v>-33.287760294815</c:v>
                </c:pt>
                <c:pt idx="136">
                  <c:v>-33.268896110685</c:v>
                </c:pt>
                <c:pt idx="137">
                  <c:v>-33.259237172918</c:v>
                </c:pt>
                <c:pt idx="138">
                  <c:v>-33.257725107328</c:v>
                </c:pt>
                <c:pt idx="139">
                  <c:v>-33.263452743942</c:v>
                </c:pt>
                <c:pt idx="140">
                  <c:v>-33.27564109172</c:v>
                </c:pt>
                <c:pt idx="141">
                  <c:v>-33.293619591817</c:v>
                </c:pt>
                <c:pt idx="142">
                  <c:v>-33.316809416796</c:v>
                </c:pt>
                <c:pt idx="143">
                  <c:v>-33.344709450253</c:v>
                </c:pt>
                <c:pt idx="144">
                  <c:v>-33.376884557652</c:v>
                </c:pt>
                <c:pt idx="145">
                  <c:v>-33.412955784081</c:v>
                </c:pt>
                <c:pt idx="146">
                  <c:v>-33.452592157819</c:v>
                </c:pt>
                <c:pt idx="147">
                  <c:v>-33.495503825742</c:v>
                </c:pt>
                <c:pt idx="148">
                  <c:v>-33.541436291075</c:v>
                </c:pt>
                <c:pt idx="149">
                  <c:v>-33.590165563262</c:v>
                </c:pt>
                <c:pt idx="150">
                  <c:v>-33.641494063247</c:v>
                </c:pt>
                <c:pt idx="151">
                  <c:v>-33.69524715543</c:v>
                </c:pt>
                <c:pt idx="152">
                  <c:v>-33.751270200634</c:v>
                </c:pt>
                <c:pt idx="153">
                  <c:v>-33.80942604331</c:v>
                </c:pt>
                <c:pt idx="154">
                  <c:v>-33.869592861674</c:v>
                </c:pt>
                <c:pt idx="155">
                  <c:v>-33.931662321974</c:v>
                </c:pt>
                <c:pt idx="156">
                  <c:v>-33.995537988366</c:v>
                </c:pt>
                <c:pt idx="157">
                  <c:v>-34.061133948167</c:v>
                </c:pt>
                <c:pt idx="158">
                  <c:v>-34.128373619083</c:v>
                </c:pt>
                <c:pt idx="159">
                  <c:v>-34.197188710542</c:v>
                </c:pt>
                <c:pt idx="160">
                  <c:v>-34.267518315796</c:v>
                </c:pt>
                <c:pt idx="161">
                  <c:v>-34.339308115222</c:v>
                </c:pt>
                <c:pt idx="162">
                  <c:v>-34.412509674254</c:v>
                </c:pt>
                <c:pt idx="163">
                  <c:v>-34.487079821949</c:v>
                </c:pt>
                <c:pt idx="164">
                  <c:v>-34.562980098241</c:v>
                </c:pt>
                <c:pt idx="165">
                  <c:v>-34.640176259638</c:v>
                </c:pt>
                <c:pt idx="166">
                  <c:v>-34.718637834537</c:v>
                </c:pt>
                <c:pt idx="167">
                  <c:v>-34.798337720506</c:v>
                </c:pt>
                <c:pt idx="168">
                  <c:v>-34.879251816786</c:v>
                </c:pt>
                <c:pt idx="169">
                  <c:v>-34.961358686101</c:v>
                </c:pt>
                <c:pt idx="170">
                  <c:v>-35.044639240428</c:v>
                </c:pt>
                <c:pt idx="171">
                  <c:v>-35.129076445917</c:v>
                </c:pt>
                <c:pt idx="172">
                  <c:v>-35.214655042514</c:v>
                </c:pt>
                <c:pt idx="173">
                  <c:v>-35.301361274128</c:v>
                </c:pt>
                <c:pt idx="174">
                  <c:v>-35.389182625365</c:v>
                </c:pt>
                <c:pt idx="175">
                  <c:v>-35.47810756097</c:v>
                </c:pt>
                <c:pt idx="176">
                  <c:v>-35.568125264141</c:v>
                </c:pt>
                <c:pt idx="177">
                  <c:v>-35.659225369804</c:v>
                </c:pt>
                <c:pt idx="178">
                  <c:v>-35.751397688841</c:v>
                </c:pt>
                <c:pt idx="179">
                  <c:v>-35.844631919004</c:v>
                </c:pt>
                <c:pt idx="180">
                  <c:v>-35.938917337958</c:v>
                </c:pt>
                <c:pt idx="181">
                  <c:v>-36.034242473496</c:v>
                </c:pt>
                <c:pt idx="182">
                  <c:v>-36.130594745439</c:v>
                </c:pt>
                <c:pt idx="183">
                  <c:v>-36.227960073099</c:v>
                </c:pt>
                <c:pt idx="184">
                  <c:v>-36.326322441423</c:v>
                </c:pt>
                <c:pt idx="185">
                  <c:v>-36.425663417973</c:v>
                </c:pt>
                <c:pt idx="186">
                  <c:v>-36.525961611782</c:v>
                </c:pt>
                <c:pt idx="187">
                  <c:v>-36.627192063798</c:v>
                </c:pt>
                <c:pt idx="188">
                  <c:v>-36.729325556979</c:v>
                </c:pt>
                <c:pt idx="189">
                  <c:v>-36.832327832243</c:v>
                </c:pt>
                <c:pt idx="190">
                  <c:v>-36.936158694169</c:v>
                </c:pt>
                <c:pt idx="191">
                  <c:v>-37.040770987666</c:v>
                </c:pt>
                <c:pt idx="192">
                  <c:v>-37.1461094236</c:v>
                </c:pt>
                <c:pt idx="193">
                  <c:v>-37.252109227593</c:v>
                </c:pt>
                <c:pt idx="194">
                  <c:v>-37.35869458163</c:v>
                </c:pt>
                <c:pt idx="195">
                  <c:v>-37.4657768228</c:v>
                </c:pt>
                <c:pt idx="196">
                  <c:v>-37.573252357078</c:v>
                </c:pt>
                <c:pt idx="197">
                  <c:v>-37.681000238538</c:v>
                </c:pt>
                <c:pt idx="198">
                  <c:v>-37.788879355494</c:v>
                </c:pt>
                <c:pt idx="199">
                  <c:v>-37.896725154594</c:v>
                </c:pt>
                <c:pt idx="200">
                  <c:v>-38.00434582167</c:v>
                </c:pt>
                <c:pt idx="201">
                  <c:v>-38.111517823983</c:v>
                </c:pt>
                <c:pt idx="202">
                  <c:v>-38.21798070234</c:v>
                </c:pt>
                <c:pt idx="203">
                  <c:v>-38.323430983414</c:v>
                </c:pt>
                <c:pt idx="204">
                  <c:v>-38.427515062978</c:v>
                </c:pt>
                <c:pt idx="205">
                  <c:v>-38.529820890573</c:v>
                </c:pt>
                <c:pt idx="206">
                  <c:v>-38.629868267509</c:v>
                </c:pt>
                <c:pt idx="207">
                  <c:v>-38.727097556872</c:v>
                </c:pt>
                <c:pt idx="208">
                  <c:v>-38.820856603391</c:v>
                </c:pt>
                <c:pt idx="209">
                  <c:v>-38.910385685087</c:v>
                </c:pt>
                <c:pt idx="210">
                  <c:v>-38.994800389105</c:v>
                </c:pt>
                <c:pt idx="211">
                  <c:v>-39.073072458774</c:v>
                </c:pt>
                <c:pt idx="212">
                  <c:v>-39.144008962762</c:v>
                </c:pt>
                <c:pt idx="213">
                  <c:v>-39.20623070349</c:v>
                </c:pt>
                <c:pt idx="214">
                  <c:v>-39.258151807724</c:v>
                </c:pt>
                <c:pt idx="215">
                  <c:v>-39.297964272477</c:v>
                </c:pt>
                <c:pt idx="216">
                  <c:v>-39.323634479514</c:v>
                </c:pt>
                <c:pt idx="217">
                  <c:v>-39.332924406389</c:v>
                </c:pt>
                <c:pt idx="218">
                  <c:v>-39.323460315006</c:v>
                </c:pt>
                <c:pt idx="219">
                  <c:v>-39.292889305226</c:v>
                </c:pt>
                <c:pt idx="220">
                  <c:v>-39.239194628099</c:v>
                </c:pt>
                <c:pt idx="221">
                  <c:v>-39.161292219583</c:v>
                </c:pt>
                <c:pt idx="222">
                  <c:v>-39.060113384893</c:v>
                </c:pt>
                <c:pt idx="223">
                  <c:v>-38.94049429663</c:v>
                </c:pt>
                <c:pt idx="224">
                  <c:v>-38.814300997751</c:v>
                </c:pt>
                <c:pt idx="225">
                  <c:v>-38.705129716369</c:v>
                </c:pt>
                <c:pt idx="226">
                  <c:v>-38.654086071096</c:v>
                </c:pt>
                <c:pt idx="227">
                  <c:v>-38.723564733982</c:v>
                </c:pt>
                <c:pt idx="228">
                  <c:v>-38.991527986863</c:v>
                </c:pt>
                <c:pt idx="229">
                  <c:v>-39.527878799191</c:v>
                </c:pt>
                <c:pt idx="230">
                  <c:v>-40.358327886168</c:v>
                </c:pt>
                <c:pt idx="231">
                  <c:v>-41.443363051389</c:v>
                </c:pt>
                <c:pt idx="232">
                  <c:v>-42.693287187723</c:v>
                </c:pt>
                <c:pt idx="233">
                  <c:v>-44.003232895041</c:v>
                </c:pt>
                <c:pt idx="234">
                  <c:v>-45.279313367887</c:v>
                </c:pt>
                <c:pt idx="235">
                  <c:v>-46.447758912046</c:v>
                </c:pt>
                <c:pt idx="236">
                  <c:v>-47.455015384016</c:v>
                </c:pt>
                <c:pt idx="237">
                  <c:v>-48.266598378433</c:v>
                </c:pt>
                <c:pt idx="238">
                  <c:v>-48.866865117063</c:v>
                </c:pt>
                <c:pt idx="239">
                  <c:v>-49.258221060207</c:v>
                </c:pt>
                <c:pt idx="240">
                  <c:v>-49.458006644924</c:v>
                </c:pt>
                <c:pt idx="241">
                  <c:v>-49.493132186658</c:v>
                </c:pt>
                <c:pt idx="242">
                  <c:v>-49.394165129321</c:v>
                </c:pt>
                <c:pt idx="243">
                  <c:v>-49.190648384051</c:v>
                </c:pt>
                <c:pt idx="244">
                  <c:v>-48.908398234693</c:v>
                </c:pt>
                <c:pt idx="245">
                  <c:v>-48.568541344639</c:v>
                </c:pt>
                <c:pt idx="246">
                  <c:v>-48.187647302686</c:v>
                </c:pt>
                <c:pt idx="247">
                  <c:v>-47.778367446318</c:v>
                </c:pt>
                <c:pt idx="248">
                  <c:v>-47.350203365399</c:v>
                </c:pt>
                <c:pt idx="249">
                  <c:v>-46.910219306611</c:v>
                </c:pt>
                <c:pt idx="250">
                  <c:v>-46.463632286087</c:v>
                </c:pt>
                <c:pt idx="251">
                  <c:v>-46.014273510063</c:v>
                </c:pt>
                <c:pt idx="252">
                  <c:v>-45.564938356243</c:v>
                </c:pt>
                <c:pt idx="253">
                  <c:v>-45.117647864072</c:v>
                </c:pt>
                <c:pt idx="254">
                  <c:v>-44.673842956141</c:v>
                </c:pt>
                <c:pt idx="255">
                  <c:v>-44.234528628874</c:v>
                </c:pt>
                <c:pt idx="256">
                  <c:v>-43.80038128532</c:v>
                </c:pt>
                <c:pt idx="257">
                  <c:v>-43.371828972921</c:v>
                </c:pt>
                <c:pt idx="258">
                  <c:v>-42.949111658108</c:v>
                </c:pt>
                <c:pt idx="259">
                  <c:v>-42.532326721296</c:v>
                </c:pt>
                <c:pt idx="260">
                  <c:v>-42.121463441757</c:v>
                </c:pt>
                <c:pt idx="261">
                  <c:v>-41.716429224067</c:v>
                </c:pt>
                <c:pt idx="262">
                  <c:v>-41.317069586218</c:v>
                </c:pt>
                <c:pt idx="263">
                  <c:v>-40.923183401942</c:v>
                </c:pt>
                <c:pt idx="264">
                  <c:v>-40.534534507118</c:v>
                </c:pt>
                <c:pt idx="265">
                  <c:v>-40.150860500492</c:v>
                </c:pt>
                <c:pt idx="266">
                  <c:v>-39.771879362697</c:v>
                </c:pt>
                <c:pt idx="267">
                  <c:v>-39.397294363959</c:v>
                </c:pt>
                <c:pt idx="268">
                  <c:v>-39.02679761517</c:v>
                </c:pt>
                <c:pt idx="269">
                  <c:v>-38.660072528609</c:v>
                </c:pt>
                <c:pt idx="270">
                  <c:v>-38.296795385897</c:v>
                </c:pt>
                <c:pt idx="271">
                  <c:v>-37.936636155994</c:v>
                </c:pt>
                <c:pt idx="272">
                  <c:v>-37.579258660926</c:v>
                </c:pt>
                <c:pt idx="273">
                  <c:v>-37.224320147902</c:v>
                </c:pt>
                <c:pt idx="274">
                  <c:v>-36.871470290336</c:v>
                </c:pt>
                <c:pt idx="275">
                  <c:v>-36.520349604331</c:v>
                </c:pt>
                <c:pt idx="276">
                  <c:v>-36.170587227874</c:v>
                </c:pt>
                <c:pt idx="277">
                  <c:v>-35.821797963718</c:v>
                </c:pt>
                <c:pt idx="278">
                  <c:v>-35.473578428509</c:v>
                </c:pt>
                <c:pt idx="279">
                  <c:v>-35.125502073141</c:v>
                </c:pt>
                <c:pt idx="280">
                  <c:v>-34.777112732424</c:v>
                </c:pt>
                <c:pt idx="281">
                  <c:v>-34.427916210967</c:v>
                </c:pt>
                <c:pt idx="282">
                  <c:v>-34.077369193926</c:v>
                </c:pt>
                <c:pt idx="283">
                  <c:v>-33.724864451752</c:v>
                </c:pt>
                <c:pt idx="284">
                  <c:v>-33.369710834538</c:v>
                </c:pt>
                <c:pt idx="285">
                  <c:v>-33.011105843704</c:v>
                </c:pt>
                <c:pt idx="286">
                  <c:v>-32.648097504198</c:v>
                </c:pt>
                <c:pt idx="287">
                  <c:v>-32.27953065611</c:v>
                </c:pt>
                <c:pt idx="288">
                  <c:v>-31.903970376298</c:v>
                </c:pt>
                <c:pt idx="289">
                  <c:v>-31.519591673682</c:v>
                </c:pt>
                <c:pt idx="290">
                  <c:v>-31.124019478567</c:v>
                </c:pt>
                <c:pt idx="291">
                  <c:v>-30.714096051588</c:v>
                </c:pt>
                <c:pt idx="292">
                  <c:v>-30.285544957085</c:v>
                </c:pt>
                <c:pt idx="293">
                  <c:v>-29.832495192509</c:v>
                </c:pt>
                <c:pt idx="294">
                  <c:v>-29.346836815164</c:v>
                </c:pt>
                <c:pt idx="295">
                  <c:v>-28.817427602417</c:v>
                </c:pt>
                <c:pt idx="296">
                  <c:v>-28.229313911256</c:v>
                </c:pt>
                <c:pt idx="297">
                  <c:v>-27.563444025564</c:v>
                </c:pt>
                <c:pt idx="298">
                  <c:v>-26.79783344373</c:v>
                </c:pt>
                <c:pt idx="299">
                  <c:v>-25.911367881161</c:v>
                </c:pt>
                <c:pt idx="300">
                  <c:v>-24.89014646854</c:v>
                </c:pt>
                <c:pt idx="301">
                  <c:v>-23.732250854415</c:v>
                </c:pt>
                <c:pt idx="302">
                  <c:v>-22.442744953651</c:v>
                </c:pt>
                <c:pt idx="303">
                  <c:v>-21.014932585687</c:v>
                </c:pt>
                <c:pt idx="304">
                  <c:v>-19.410795564574</c:v>
                </c:pt>
                <c:pt idx="305">
                  <c:v>-17.588649499727</c:v>
                </c:pt>
                <c:pt idx="306">
                  <c:v>-15.790436659314</c:v>
                </c:pt>
                <c:pt idx="307">
                  <c:v>-15.612787491495</c:v>
                </c:pt>
                <c:pt idx="308">
                  <c:v>-18.855359785061</c:v>
                </c:pt>
                <c:pt idx="309">
                  <c:v>-23.77263759015</c:v>
                </c:pt>
                <c:pt idx="310">
                  <c:v>-29.025604948173</c:v>
                </c:pt>
                <c:pt idx="311">
                  <c:v>-44.489477371071</c:v>
                </c:pt>
                <c:pt idx="312">
                  <c:v>-42.410021975146</c:v>
                </c:pt>
                <c:pt idx="313">
                  <c:v>-35.494032488749</c:v>
                </c:pt>
                <c:pt idx="314">
                  <c:v>-31.996011169594</c:v>
                </c:pt>
                <c:pt idx="315">
                  <c:v>-29.719585562801</c:v>
                </c:pt>
                <c:pt idx="316">
                  <c:v>-28.02139806772</c:v>
                </c:pt>
                <c:pt idx="317">
                  <c:v>-26.63852968547</c:v>
                </c:pt>
                <c:pt idx="318">
                  <c:v>-25.441009386818</c:v>
                </c:pt>
                <c:pt idx="319">
                  <c:v>-24.355959987445</c:v>
                </c:pt>
                <c:pt idx="320">
                  <c:v>-23.338575877644</c:v>
                </c:pt>
                <c:pt idx="321">
                  <c:v>-22.359310344237</c:v>
                </c:pt>
                <c:pt idx="322">
                  <c:v>-21.39771452457</c:v>
                </c:pt>
                <c:pt idx="323">
                  <c:v>-20.439459814928</c:v>
                </c:pt>
                <c:pt idx="324">
                  <c:v>-19.47521964443</c:v>
                </c:pt>
                <c:pt idx="325">
                  <c:v>-18.501013205289</c:v>
                </c:pt>
                <c:pt idx="326">
                  <c:v>-17.520128999369</c:v>
                </c:pt>
                <c:pt idx="327">
                  <c:v>-16.547046254821</c:v>
                </c:pt>
                <c:pt idx="328">
                  <c:v>-15.613610460853</c:v>
                </c:pt>
                <c:pt idx="329">
                  <c:v>-14.776152986429</c:v>
                </c:pt>
                <c:pt idx="330">
                  <c:v>-14.117803070608</c:v>
                </c:pt>
                <c:pt idx="331">
                  <c:v>-13.73437455894</c:v>
                </c:pt>
                <c:pt idx="332">
                  <c:v>-13.696860675512</c:v>
                </c:pt>
                <c:pt idx="333">
                  <c:v>-14.011062895917</c:v>
                </c:pt>
                <c:pt idx="334">
                  <c:v>-14.613910927802</c:v>
                </c:pt>
                <c:pt idx="335">
                  <c:v>-15.410595023726</c:v>
                </c:pt>
                <c:pt idx="336">
                  <c:v>-16.314624838204</c:v>
                </c:pt>
                <c:pt idx="337">
                  <c:v>-17.265329314347</c:v>
                </c:pt>
                <c:pt idx="338">
                  <c:v>-18.227007110991</c:v>
                </c:pt>
                <c:pt idx="339">
                  <c:v>-19.18172550763</c:v>
                </c:pt>
                <c:pt idx="340">
                  <c:v>-20.122356921888</c:v>
                </c:pt>
                <c:pt idx="341">
                  <c:v>-21.047447245373</c:v>
                </c:pt>
                <c:pt idx="342">
                  <c:v>-21.957452551806</c:v>
                </c:pt>
                <c:pt idx="343">
                  <c:v>-22.851311914799</c:v>
                </c:pt>
                <c:pt idx="344">
                  <c:v>-23.722088728929</c:v>
                </c:pt>
                <c:pt idx="345">
                  <c:v>-24.55012532934</c:v>
                </c:pt>
                <c:pt idx="346">
                  <c:v>-25.292246977431</c:v>
                </c:pt>
                <c:pt idx="347">
                  <c:v>-25.868204618841</c:v>
                </c:pt>
                <c:pt idx="348">
                  <c:v>-26.155467085662</c:v>
                </c:pt>
                <c:pt idx="349">
                  <c:v>-26.019051630947</c:v>
                </c:pt>
                <c:pt idx="350">
                  <c:v>-25.389954451091</c:v>
                </c:pt>
                <c:pt idx="351">
                  <c:v>-24.333318026249</c:v>
                </c:pt>
                <c:pt idx="352">
                  <c:v>-23.028862413395</c:v>
                </c:pt>
                <c:pt idx="353">
                  <c:v>-21.697693789947</c:v>
                </c:pt>
                <c:pt idx="354">
                  <c:v>-20.548235098381</c:v>
                </c:pt>
                <c:pt idx="355">
                  <c:v>-19.738262883955</c:v>
                </c:pt>
                <c:pt idx="356">
                  <c:v>-19.333816945834</c:v>
                </c:pt>
                <c:pt idx="357">
                  <c:v>-19.296422379902</c:v>
                </c:pt>
                <c:pt idx="358">
                  <c:v>-19.524467078087</c:v>
                </c:pt>
                <c:pt idx="359">
                  <c:v>-19.911320413529</c:v>
                </c:pt>
                <c:pt idx="360">
                  <c:v>-20.376847516856</c:v>
                </c:pt>
                <c:pt idx="361">
                  <c:v>-20.870893537531</c:v>
                </c:pt>
                <c:pt idx="362">
                  <c:v>-21.365466473319</c:v>
                </c:pt>
                <c:pt idx="363">
                  <c:v>-21.846328258093</c:v>
                </c:pt>
                <c:pt idx="364">
                  <c:v>-22.307056910376</c:v>
                </c:pt>
                <c:pt idx="365">
                  <c:v>-22.745444135179</c:v>
                </c:pt>
                <c:pt idx="366">
                  <c:v>-23.161454016629</c:v>
                </c:pt>
                <c:pt idx="367">
                  <c:v>-23.556105193873</c:v>
                </c:pt>
                <c:pt idx="368">
                  <c:v>-23.930871781804</c:v>
                </c:pt>
                <c:pt idx="369">
                  <c:v>-24.287369156207</c:v>
                </c:pt>
                <c:pt idx="370">
                  <c:v>-24.627194524712</c:v>
                </c:pt>
                <c:pt idx="371">
                  <c:v>-24.951850980662</c:v>
                </c:pt>
                <c:pt idx="372">
                  <c:v>-25.262716114769</c:v>
                </c:pt>
                <c:pt idx="373">
                  <c:v>-25.561033943595</c:v>
                </c:pt>
                <c:pt idx="374">
                  <c:v>-25.847918574878</c:v>
                </c:pt>
                <c:pt idx="375">
                  <c:v>-26.124363328102</c:v>
                </c:pt>
                <c:pt idx="376">
                  <c:v>-26.391251948779</c:v>
                </c:pt>
                <c:pt idx="377">
                  <c:v>-26.649370171552</c:v>
                </c:pt>
                <c:pt idx="378">
                  <c:v>-26.899416786704</c:v>
                </c:pt>
                <c:pt idx="379">
                  <c:v>-27.142013870447</c:v>
                </c:pt>
                <c:pt idx="380">
                  <c:v>-27.377716133227</c:v>
                </c:pt>
                <c:pt idx="381">
                  <c:v>-27.607019528716</c:v>
                </c:pt>
                <c:pt idx="382">
                  <c:v>-27.830369416939</c:v>
                </c:pt>
                <c:pt idx="383">
                  <c:v>-28.048168739801</c:v>
                </c:pt>
                <c:pt idx="384">
                  <c:v>-28.260786897841</c:v>
                </c:pt>
                <c:pt idx="385">
                  <c:v>-28.468570380065</c:v>
                </c:pt>
                <c:pt idx="386">
                  <c:v>-28.671856794876</c:v>
                </c:pt>
                <c:pt idx="387">
                  <c:v>-28.87099494015</c:v>
                </c:pt>
                <c:pt idx="388">
                  <c:v>-29.066375192574</c:v>
                </c:pt>
                <c:pt idx="389">
                  <c:v>-29.25847718849</c:v>
                </c:pt>
                <c:pt idx="390">
                  <c:v>-29.447946059673</c:v>
                </c:pt>
                <c:pt idx="391">
                  <c:v>-29.635714911317</c:v>
                </c:pt>
                <c:pt idx="392">
                  <c:v>-29.823199484537</c:v>
                </c:pt>
                <c:pt idx="393">
                  <c:v>-30.012597059917</c:v>
                </c:pt>
                <c:pt idx="394">
                  <c:v>-30.20730982559</c:v>
                </c:pt>
                <c:pt idx="395">
                  <c:v>-30.412436556772</c:v>
                </c:pt>
                <c:pt idx="396">
                  <c:v>-30.63503173181</c:v>
                </c:pt>
                <c:pt idx="397">
                  <c:v>-30.883295261237</c:v>
                </c:pt>
                <c:pt idx="398">
                  <c:v>-31.163266636782</c:v>
                </c:pt>
                <c:pt idx="399">
                  <c:v>-31.472495389494</c:v>
                </c:pt>
                <c:pt idx="400">
                  <c:v>-31.794781391698</c:v>
                </c:pt>
                <c:pt idx="401">
                  <c:v>-32.104410479282</c:v>
                </c:pt>
                <c:pt idx="402">
                  <c:v>-32.380294475673</c:v>
                </c:pt>
                <c:pt idx="403">
                  <c:v>-32.616285644587</c:v>
                </c:pt>
                <c:pt idx="404">
                  <c:v>-32.818859227254</c:v>
                </c:pt>
                <c:pt idx="405">
                  <c:v>-32.998930921932</c:v>
                </c:pt>
                <c:pt idx="406">
                  <c:v>-33.166194529098</c:v>
                </c:pt>
                <c:pt idx="407">
                  <c:v>-33.327406736062</c:v>
                </c:pt>
                <c:pt idx="408">
                  <c:v>-33.486713925371</c:v>
                </c:pt>
                <c:pt idx="409">
                  <c:v>-33.646470612838</c:v>
                </c:pt>
                <c:pt idx="410">
                  <c:v>-33.807939554128</c:v>
                </c:pt>
                <c:pt idx="411">
                  <c:v>-33.971761972536</c:v>
                </c:pt>
                <c:pt idx="412">
                  <c:v>-34.138242570904</c:v>
                </c:pt>
                <c:pt idx="413">
                  <c:v>-34.307513584147</c:v>
                </c:pt>
                <c:pt idx="414">
                  <c:v>-34.479626436604</c:v>
                </c:pt>
                <c:pt idx="415">
                  <c:v>-34.654601854299</c:v>
                </c:pt>
                <c:pt idx="416">
                  <c:v>-34.83245666531</c:v>
                </c:pt>
                <c:pt idx="417">
                  <c:v>-35.013217712336</c:v>
                </c:pt>
                <c:pt idx="418">
                  <c:v>-35.196928745537</c:v>
                </c:pt>
                <c:pt idx="419">
                  <c:v>-35.383653575521</c:v>
                </c:pt>
                <c:pt idx="420">
                  <c:v>-35.57347731281</c:v>
                </c:pt>
                <c:pt idx="421">
                  <c:v>-35.766506707322</c:v>
                </c:pt>
                <c:pt idx="422">
                  <c:v>-35.962870147797</c:v>
                </c:pt>
                <c:pt idx="423">
                  <c:v>-36.162717628559</c:v>
                </c:pt>
                <c:pt idx="424">
                  <c:v>-36.366220851361</c:v>
                </c:pt>
                <c:pt idx="425">
                  <c:v>-36.573573554135</c:v>
                </c:pt>
                <c:pt idx="426">
                  <c:v>-36.784992118546</c:v>
                </c:pt>
                <c:pt idx="427">
                  <c:v>-37.000716489073</c:v>
                </c:pt>
                <c:pt idx="428">
                  <c:v>-37.221011429041</c:v>
                </c:pt>
                <c:pt idx="429">
                  <c:v>-37.446168138857</c:v>
                </c:pt>
                <c:pt idx="430">
                  <c:v>-37.67650626603</c:v>
                </c:pt>
                <c:pt idx="431">
                  <c:v>-37.912376343917</c:v>
                </c:pt>
                <c:pt idx="432">
                  <c:v>-38.154162706045</c:v>
                </c:pt>
                <c:pt idx="433">
                  <c:v>-38.402286935031</c:v>
                </c:pt>
                <c:pt idx="434">
                  <c:v>-38.657211919883</c:v>
                </c:pt>
                <c:pt idx="435">
                  <c:v>-38.919446613134</c:v>
                </c:pt>
                <c:pt idx="436">
                  <c:v>-39.189551600504</c:v>
                </c:pt>
                <c:pt idx="437">
                  <c:v>-39.468145621485</c:v>
                </c:pt>
                <c:pt idx="438">
                  <c:v>-39.755913210349</c:v>
                </c:pt>
                <c:pt idx="439">
                  <c:v>-40.053613665018</c:v>
                </c:pt>
                <c:pt idx="440">
                  <c:v>-40.362091597322</c:v>
                </c:pt>
                <c:pt idx="441">
                  <c:v>-40.682289374339</c:v>
                </c:pt>
                <c:pt idx="442">
                  <c:v>-41.015261828225</c:v>
                </c:pt>
                <c:pt idx="443">
                  <c:v>-41.362193692932</c:v>
                </c:pt>
                <c:pt idx="444">
                  <c:v>-41.724420320757</c:v>
                </c:pt>
                <c:pt idx="445">
                  <c:v>-42.103452337791</c:v>
                </c:pt>
                <c:pt idx="446">
                  <c:v>-42.501005007645</c:v>
                </c:pt>
                <c:pt idx="447">
                  <c:v>-42.919033168053</c:v>
                </c:pt>
                <c:pt idx="448">
                  <c:v>-43.359772642922</c:v>
                </c:pt>
                <c:pt idx="449">
                  <c:v>-43.825788922926</c:v>
                </c:pt>
                <c:pt idx="450">
                  <c:v>-44.320033465533</c:v>
                </c:pt>
                <c:pt idx="451">
                  <c:v>-44.845906810703</c:v>
                </c:pt>
                <c:pt idx="452">
                  <c:v>-45.407325064202</c:v>
                </c:pt>
                <c:pt idx="453">
                  <c:v>-46.008780565349</c:v>
                </c:pt>
                <c:pt idx="454">
                  <c:v>-46.655375398465</c:v>
                </c:pt>
                <c:pt idx="455">
                  <c:v>-47.352780827372</c:v>
                </c:pt>
                <c:pt idx="456">
                  <c:v>-48.107021927431</c:v>
                </c:pt>
                <c:pt idx="457">
                  <c:v>-48.923873508107</c:v>
                </c:pt>
                <c:pt idx="458">
                  <c:v>-49.807417394072</c:v>
                </c:pt>
                <c:pt idx="459">
                  <c:v>-50.756835999013</c:v>
                </c:pt>
                <c:pt idx="460">
                  <c:v>-51.759659035477</c:v>
                </c:pt>
                <c:pt idx="461">
                  <c:v>-52.778618966657</c:v>
                </c:pt>
                <c:pt idx="462">
                  <c:v>-53.730193920498</c:v>
                </c:pt>
                <c:pt idx="463">
                  <c:v>-54.464135337527</c:v>
                </c:pt>
                <c:pt idx="464">
                  <c:v>-54.784253240652</c:v>
                </c:pt>
                <c:pt idx="465">
                  <c:v>-54.555847578145</c:v>
                </c:pt>
                <c:pt idx="466">
                  <c:v>-53.819925735267</c:v>
                </c:pt>
                <c:pt idx="467">
                  <c:v>-52.754986004228</c:v>
                </c:pt>
                <c:pt idx="468">
                  <c:v>-51.544336227348</c:v>
                </c:pt>
                <c:pt idx="469">
                  <c:v>-50.307228982022</c:v>
                </c:pt>
                <c:pt idx="470">
                  <c:v>-49.10322389409</c:v>
                </c:pt>
                <c:pt idx="471">
                  <c:v>-47.955771447191</c:v>
                </c:pt>
                <c:pt idx="472">
                  <c:v>-46.870121073013</c:v>
                </c:pt>
                <c:pt idx="473">
                  <c:v>-45.843269014597</c:v>
                </c:pt>
                <c:pt idx="474">
                  <c:v>-44.868845436513</c:v>
                </c:pt>
                <c:pt idx="475">
                  <c:v>-43.93935451697</c:v>
                </c:pt>
                <c:pt idx="476">
                  <c:v>-43.047124367379</c:v>
                </c:pt>
                <c:pt idx="477">
                  <c:v>-42.184645485012</c:v>
                </c:pt>
                <c:pt idx="478">
                  <c:v>-41.344624433134</c:v>
                </c:pt>
                <c:pt idx="479">
                  <c:v>-40.519910091973</c:v>
                </c:pt>
                <c:pt idx="480">
                  <c:v>-39.703372789624</c:v>
                </c:pt>
                <c:pt idx="481">
                  <c:v>-38.887786496711</c:v>
                </c:pt>
                <c:pt idx="482">
                  <c:v>-38.065760346175</c:v>
                </c:pt>
                <c:pt idx="483">
                  <c:v>-37.229778804099</c:v>
                </c:pt>
                <c:pt idx="484">
                  <c:v>-36.372433498063</c:v>
                </c:pt>
                <c:pt idx="485">
                  <c:v>-35.486952223539</c:v>
                </c:pt>
                <c:pt idx="486">
                  <c:v>-34.568124698439</c:v>
                </c:pt>
                <c:pt idx="487">
                  <c:v>-33.613639071938</c:v>
                </c:pt>
                <c:pt idx="488">
                  <c:v>-32.625613580769</c:v>
                </c:pt>
                <c:pt idx="489">
                  <c:v>-31.611719553369</c:v>
                </c:pt>
                <c:pt idx="490">
                  <c:v>-30.584912605387</c:v>
                </c:pt>
                <c:pt idx="491">
                  <c:v>-29.560859643804</c:v>
                </c:pt>
                <c:pt idx="492">
                  <c:v>-28.553130302267</c:v>
                </c:pt>
                <c:pt idx="493">
                  <c:v>-27.567851488898</c:v>
                </c:pt>
                <c:pt idx="494">
                  <c:v>-26.600435313433</c:v>
                </c:pt>
                <c:pt idx="495">
                  <c:v>-25.635961565547</c:v>
                </c:pt>
                <c:pt idx="496">
                  <c:v>-24.652588733823</c:v>
                </c:pt>
                <c:pt idx="497">
                  <c:v>-23.626126074041</c:v>
                </c:pt>
                <c:pt idx="498">
                  <c:v>-22.534639654602</c:v>
                </c:pt>
                <c:pt idx="499">
                  <c:v>-21.36403549846</c:v>
                </c:pt>
                <c:pt idx="500">
                  <c:v>-20.118404775124</c:v>
                </c:pt>
                <c:pt idx="501">
                  <c:v>-18.842821435097</c:v>
                </c:pt>
                <c:pt idx="502">
                  <c:v>-17.667886216604</c:v>
                </c:pt>
                <c:pt idx="503">
                  <c:v>-16.859058506027</c:v>
                </c:pt>
                <c:pt idx="504">
                  <c:v>-16.755860534321</c:v>
                </c:pt>
                <c:pt idx="505">
                  <c:v>-17.500546666632</c:v>
                </c:pt>
                <c:pt idx="506">
                  <c:v>-18.895857646737</c:v>
                </c:pt>
                <c:pt idx="507">
                  <c:v>-20.648870885392</c:v>
                </c:pt>
                <c:pt idx="508">
                  <c:v>-22.585907685153</c:v>
                </c:pt>
                <c:pt idx="509">
                  <c:v>-24.66308495087</c:v>
                </c:pt>
                <c:pt idx="510">
                  <c:v>-26.924383921378</c:v>
                </c:pt>
                <c:pt idx="511">
                  <c:v>-29.491709163615</c:v>
                </c:pt>
                <c:pt idx="512">
                  <c:v>-32.609490317683</c:v>
                </c:pt>
                <c:pt idx="513">
                  <c:v>-36.775865028286</c:v>
                </c:pt>
                <c:pt idx="514">
                  <c:v>-42.339349567642</c:v>
                </c:pt>
                <c:pt idx="515">
                  <c:v>-41.206109200846</c:v>
                </c:pt>
                <c:pt idx="516">
                  <c:v>-35.543193765775</c:v>
                </c:pt>
                <c:pt idx="517">
                  <c:v>-31.37018421175</c:v>
                </c:pt>
                <c:pt idx="518">
                  <c:v>-28.082274012842</c:v>
                </c:pt>
                <c:pt idx="519">
                  <c:v>-25.259086436426</c:v>
                </c:pt>
                <c:pt idx="520">
                  <c:v>-22.778181670561</c:v>
                </c:pt>
                <c:pt idx="521">
                  <c:v>-20.784544055051</c:v>
                </c:pt>
                <c:pt idx="522">
                  <c:v>-19.657886031825</c:v>
                </c:pt>
                <c:pt idx="523">
                  <c:v>-19.643594081119</c:v>
                </c:pt>
                <c:pt idx="524">
                  <c:v>-20.467403334532</c:v>
                </c:pt>
                <c:pt idx="525">
                  <c:v>-21.654156757129</c:v>
                </c:pt>
                <c:pt idx="526">
                  <c:v>-22.907146763116</c:v>
                </c:pt>
                <c:pt idx="527">
                  <c:v>-24.109476564336</c:v>
                </c:pt>
                <c:pt idx="528">
                  <c:v>-25.230422034015</c:v>
                </c:pt>
                <c:pt idx="529">
                  <c:v>-26.271041787529</c:v>
                </c:pt>
                <c:pt idx="530">
                  <c:v>-27.242009056304</c:v>
                </c:pt>
                <c:pt idx="531">
                  <c:v>-28.155412491511</c:v>
                </c:pt>
                <c:pt idx="532">
                  <c:v>-29.02145953692</c:v>
                </c:pt>
                <c:pt idx="533">
                  <c:v>-29.846070831088</c:v>
                </c:pt>
                <c:pt idx="534">
                  <c:v>-30.62677125638</c:v>
                </c:pt>
                <c:pt idx="535">
                  <c:v>-31.343702745157</c:v>
                </c:pt>
                <c:pt idx="536">
                  <c:v>-31.942117069081</c:v>
                </c:pt>
                <c:pt idx="537">
                  <c:v>-32.312970405923</c:v>
                </c:pt>
                <c:pt idx="538">
                  <c:v>-32.32843956503</c:v>
                </c:pt>
                <c:pt idx="539">
                  <c:v>-32.026298500603</c:v>
                </c:pt>
                <c:pt idx="540">
                  <c:v>-31.73649829139</c:v>
                </c:pt>
                <c:pt idx="541">
                  <c:v>-31.752800485283</c:v>
                </c:pt>
                <c:pt idx="542">
                  <c:v>-32.052523258415</c:v>
                </c:pt>
                <c:pt idx="543">
                  <c:v>-32.471102543502</c:v>
                </c:pt>
                <c:pt idx="544">
                  <c:v>-32.87453557029</c:v>
                </c:pt>
                <c:pt idx="545">
                  <c:v>-33.173103318777</c:v>
                </c:pt>
                <c:pt idx="546">
                  <c:v>-33.292649189664</c:v>
                </c:pt>
                <c:pt idx="547">
                  <c:v>-33.175671253213</c:v>
                </c:pt>
                <c:pt idx="548">
                  <c:v>-32.944498576994</c:v>
                </c:pt>
                <c:pt idx="549">
                  <c:v>-33.649698517217</c:v>
                </c:pt>
                <c:pt idx="550">
                  <c:v>-37.075093141403</c:v>
                </c:pt>
                <c:pt idx="551">
                  <c:v>-41.780867686068</c:v>
                </c:pt>
                <c:pt idx="552">
                  <c:v>-45.437561131266</c:v>
                </c:pt>
                <c:pt idx="553">
                  <c:v>-47.422429140853</c:v>
                </c:pt>
                <c:pt idx="554">
                  <c:v>-48.120962149779</c:v>
                </c:pt>
                <c:pt idx="555">
                  <c:v>-47.878039449004</c:v>
                </c:pt>
                <c:pt idx="556">
                  <c:v>-46.652621442581</c:v>
                </c:pt>
                <c:pt idx="557">
                  <c:v>-44.229868893595</c:v>
                </c:pt>
                <c:pt idx="558">
                  <c:v>-40.591130084375</c:v>
                </c:pt>
                <c:pt idx="559">
                  <c:v>-36.553964359</c:v>
                </c:pt>
                <c:pt idx="560">
                  <c:v>-34.358647913538</c:v>
                </c:pt>
                <c:pt idx="561">
                  <c:v>-34.328696116334</c:v>
                </c:pt>
                <c:pt idx="562">
                  <c:v>-34.605443632117</c:v>
                </c:pt>
                <c:pt idx="563">
                  <c:v>-34.549301255114</c:v>
                </c:pt>
                <c:pt idx="564">
                  <c:v>-34.153506656651</c:v>
                </c:pt>
                <c:pt idx="565">
                  <c:v>-33.484219875312</c:v>
                </c:pt>
                <c:pt idx="566">
                  <c:v>-32.578205588703</c:v>
                </c:pt>
                <c:pt idx="567">
                  <c:v>-31.432705480907</c:v>
                </c:pt>
                <c:pt idx="568">
                  <c:v>-30.004828708799</c:v>
                </c:pt>
                <c:pt idx="569">
                  <c:v>-28.219623710598</c:v>
                </c:pt>
                <c:pt idx="570">
                  <c:v>-26.08719709993</c:v>
                </c:pt>
                <c:pt idx="571">
                  <c:v>-24.52678885774</c:v>
                </c:pt>
                <c:pt idx="572">
                  <c:v>-26.356198872807</c:v>
                </c:pt>
                <c:pt idx="573">
                  <c:v>-30.927902336729</c:v>
                </c:pt>
                <c:pt idx="574">
                  <c:v>-35.974662938466</c:v>
                </c:pt>
                <c:pt idx="575">
                  <c:v>-41.071042432323</c:v>
                </c:pt>
                <c:pt idx="576">
                  <c:v>-44.703700171923</c:v>
                </c:pt>
                <c:pt idx="577">
                  <c:v>-43.912269079748</c:v>
                </c:pt>
                <c:pt idx="578">
                  <c:v>-41.469687171841</c:v>
                </c:pt>
                <c:pt idx="579">
                  <c:v>-39.367656702273</c:v>
                </c:pt>
                <c:pt idx="580">
                  <c:v>-37.698913622807</c:v>
                </c:pt>
                <c:pt idx="581">
                  <c:v>-36.334072646503</c:v>
                </c:pt>
                <c:pt idx="582">
                  <c:v>-35.173888291916</c:v>
                </c:pt>
                <c:pt idx="583">
                  <c:v>-34.154322290873</c:v>
                </c:pt>
                <c:pt idx="584">
                  <c:v>-33.233921739382</c:v>
                </c:pt>
                <c:pt idx="585">
                  <c:v>-32.384952647244</c:v>
                </c:pt>
                <c:pt idx="586">
                  <c:v>-31.5881451404</c:v>
                </c:pt>
                <c:pt idx="587">
                  <c:v>-30.829605662</c:v>
                </c:pt>
                <c:pt idx="588">
                  <c:v>-30.098957628874</c:v>
                </c:pt>
                <c:pt idx="589">
                  <c:v>-29.388185608035</c:v>
                </c:pt>
                <c:pt idx="590">
                  <c:v>-28.69089335711</c:v>
                </c:pt>
                <c:pt idx="591">
                  <c:v>-28.00181292513</c:v>
                </c:pt>
                <c:pt idx="592">
                  <c:v>-27.316470894083</c:v>
                </c:pt>
                <c:pt idx="593">
                  <c:v>-26.630956238759</c:v>
                </c:pt>
                <c:pt idx="594">
                  <c:v>-25.941756467784</c:v>
                </c:pt>
                <c:pt idx="595">
                  <c:v>-25.245642167165</c:v>
                </c:pt>
                <c:pt idx="596">
                  <c:v>-24.539588873234</c:v>
                </c:pt>
                <c:pt idx="597">
                  <c:v>-23.820731737386</c:v>
                </c:pt>
                <c:pt idx="598">
                  <c:v>-23.086354304638</c:v>
                </c:pt>
                <c:pt idx="599">
                  <c:v>-22.333919234707</c:v>
                </c:pt>
                <c:pt idx="600">
                  <c:v>-21.561157341331</c:v>
                </c:pt>
              </c:numCache>
            </c:numRef>
          </c:yVal>
          <c:smooth val="1"/>
        </c:ser>
        <c:ser>
          <c:idx val="1"/>
          <c:order val="1"/>
          <c:tx>
            <c:v>Phi = 15</c:v>
          </c:tx>
          <c:spPr bwMode="auto">
            <a:prstGeom prst="rect">
              <a:avLst/>
            </a:prstGeom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Sheet1!$A$4:$A$604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Sheet1!$C$4:$C$604</c:f>
              <c:numCache>
                <c:formatCode>General</c:formatCode>
                <c:ptCount val="601"/>
                <c:pt idx="0">
                  <c:v>-13.038368089354</c:v>
                </c:pt>
                <c:pt idx="1">
                  <c:v>-13.265046896576</c:v>
                </c:pt>
                <c:pt idx="2">
                  <c:v>-13.466771918012</c:v>
                </c:pt>
                <c:pt idx="3">
                  <c:v>-13.641877023995</c:v>
                </c:pt>
                <c:pt idx="4">
                  <c:v>-13.789099882528</c:v>
                </c:pt>
                <c:pt idx="5">
                  <c:v>-13.909180392377</c:v>
                </c:pt>
                <c:pt idx="6">
                  <c:v>-14.009083037984</c:v>
                </c:pt>
                <c:pt idx="7">
                  <c:v>-14.112791089493</c:v>
                </c:pt>
                <c:pt idx="8">
                  <c:v>-14.287101472467</c:v>
                </c:pt>
                <c:pt idx="9">
                  <c:v>-14.690855231414</c:v>
                </c:pt>
                <c:pt idx="10">
                  <c:v>-15.604035483448</c:v>
                </c:pt>
                <c:pt idx="11">
                  <c:v>-17.224880043004</c:v>
                </c:pt>
                <c:pt idx="12">
                  <c:v>-19.185446290778</c:v>
                </c:pt>
                <c:pt idx="13">
                  <c:v>-20.67116911284</c:v>
                </c:pt>
                <c:pt idx="14">
                  <c:v>-21.349543700432</c:v>
                </c:pt>
                <c:pt idx="15">
                  <c:v>-21.513767105752</c:v>
                </c:pt>
                <c:pt idx="16">
                  <c:v>-21.492422806878</c:v>
                </c:pt>
                <c:pt idx="17">
                  <c:v>-21.442975868268</c:v>
                </c:pt>
                <c:pt idx="18">
                  <c:v>-21.41841686514</c:v>
                </c:pt>
                <c:pt idx="19">
                  <c:v>-21.43104273906</c:v>
                </c:pt>
                <c:pt idx="20">
                  <c:v>-21.480109335577</c:v>
                </c:pt>
                <c:pt idx="21">
                  <c:v>-21.561690572173</c:v>
                </c:pt>
                <c:pt idx="22">
                  <c:v>-21.671905467629</c:v>
                </c:pt>
                <c:pt idx="23">
                  <c:v>-21.807871416111</c:v>
                </c:pt>
                <c:pt idx="24">
                  <c:v>-21.967929022029</c:v>
                </c:pt>
                <c:pt idx="25">
                  <c:v>-22.151678399959</c:v>
                </c:pt>
                <c:pt idx="26">
                  <c:v>-22.360020116122</c:v>
                </c:pt>
                <c:pt idx="27">
                  <c:v>-22.595278250812</c:v>
                </c:pt>
                <c:pt idx="28">
                  <c:v>-22.861448637975</c:v>
                </c:pt>
                <c:pt idx="29">
                  <c:v>-23.16460578293</c:v>
                </c:pt>
                <c:pt idx="30">
                  <c:v>-23.513480344788</c:v>
                </c:pt>
                <c:pt idx="31">
                  <c:v>-23.920110044086</c:v>
                </c:pt>
                <c:pt idx="32">
                  <c:v>-24.400017856412</c:v>
                </c:pt>
                <c:pt idx="33">
                  <c:v>-24.969661233893</c:v>
                </c:pt>
                <c:pt idx="34">
                  <c:v>-25.632563367881</c:v>
                </c:pt>
                <c:pt idx="35">
                  <c:v>-26.324022511828</c:v>
                </c:pt>
                <c:pt idx="36">
                  <c:v>-26.740952164176</c:v>
                </c:pt>
                <c:pt idx="37">
                  <c:v>-26.142342945688</c:v>
                </c:pt>
                <c:pt idx="38">
                  <c:v>-24.064246917065</c:v>
                </c:pt>
                <c:pt idx="39">
                  <c:v>-21.43015181826</c:v>
                </c:pt>
                <c:pt idx="40">
                  <c:v>-19.478808183187</c:v>
                </c:pt>
                <c:pt idx="41">
                  <c:v>-18.663598918275</c:v>
                </c:pt>
                <c:pt idx="42">
                  <c:v>-18.729834009758</c:v>
                </c:pt>
                <c:pt idx="43">
                  <c:v>-19.189526055134</c:v>
                </c:pt>
                <c:pt idx="44">
                  <c:v>-19.697827430856</c:v>
                </c:pt>
                <c:pt idx="45">
                  <c:v>-20.139634810031</c:v>
                </c:pt>
                <c:pt idx="46">
                  <c:v>-20.509034402455</c:v>
                </c:pt>
                <c:pt idx="47">
                  <c:v>-20.822514869558</c:v>
                </c:pt>
                <c:pt idx="48">
                  <c:v>-21.094826544441</c:v>
                </c:pt>
                <c:pt idx="49">
                  <c:v>-21.336288870085</c:v>
                </c:pt>
                <c:pt idx="50">
                  <c:v>-21.553924857568</c:v>
                </c:pt>
                <c:pt idx="51">
                  <c:v>-21.75262058369</c:v>
                </c:pt>
                <c:pt idx="52">
                  <c:v>-21.93588357046</c:v>
                </c:pt>
                <c:pt idx="53">
                  <c:v>-22.106306146688</c:v>
                </c:pt>
                <c:pt idx="54">
                  <c:v>-22.265851427961</c:v>
                </c:pt>
                <c:pt idx="55">
                  <c:v>-22.41603548966</c:v>
                </c:pt>
                <c:pt idx="56">
                  <c:v>-22.558047567969</c:v>
                </c:pt>
                <c:pt idx="57">
                  <c:v>-22.692831989187</c:v>
                </c:pt>
                <c:pt idx="58">
                  <c:v>-22.821145596768</c:v>
                </c:pt>
                <c:pt idx="59">
                  <c:v>-22.943598952935</c:v>
                </c:pt>
                <c:pt idx="60">
                  <c:v>-23.060686466683</c:v>
                </c:pt>
                <c:pt idx="61">
                  <c:v>-23.172808760184</c:v>
                </c:pt>
                <c:pt idx="62">
                  <c:v>-23.280289464348</c:v>
                </c:pt>
                <c:pt idx="63">
                  <c:v>-23.383387928302</c:v>
                </c:pt>
                <c:pt idx="64">
                  <c:v>-23.482308869438</c:v>
                </c:pt>
                <c:pt idx="65">
                  <c:v>-23.577209685228</c:v>
                </c:pt>
                <c:pt idx="66">
                  <c:v>-23.668205939156</c:v>
                </c:pt>
                <c:pt idx="67">
                  <c:v>-23.755375386799</c:v>
                </c:pt>
                <c:pt idx="68">
                  <c:v>-23.838760803282</c:v>
                </c:pt>
                <c:pt idx="69">
                  <c:v>-23.918371796413</c:v>
                </c:pt>
                <c:pt idx="70">
                  <c:v>-23.994185732195</c:v>
                </c:pt>
                <c:pt idx="71">
                  <c:v>-24.06614785542</c:v>
                </c:pt>
                <c:pt idx="72">
                  <c:v>-24.134170654429</c:v>
                </c:pt>
                <c:pt idx="73">
                  <c:v>-24.19813249434</c:v>
                </c:pt>
                <c:pt idx="74">
                  <c:v>-24.257875527636</c:v>
                </c:pt>
                <c:pt idx="75">
                  <c:v>-24.313202888115</c:v>
                </c:pt>
                <c:pt idx="76">
                  <c:v>-24.363875191147</c:v>
                </c:pt>
                <c:pt idx="77">
                  <c:v>-24.409606414387</c:v>
                </c:pt>
                <c:pt idx="78">
                  <c:v>-24.450059345858</c:v>
                </c:pt>
                <c:pt idx="79">
                  <c:v>-24.484841011305</c:v>
                </c:pt>
                <c:pt idx="80">
                  <c:v>-24.513498924568</c:v>
                </c:pt>
                <c:pt idx="81">
                  <c:v>-24.535519820916</c:v>
                </c:pt>
                <c:pt idx="82">
                  <c:v>-24.550334070388</c:v>
                </c:pt>
                <c:pt idx="83">
                  <c:v>-24.557331870677</c:v>
                </c:pt>
                <c:pt idx="84">
                  <c:v>-24.555902831931</c:v>
                </c:pt>
                <c:pt idx="85">
                  <c:v>-24.545521103421</c:v>
                </c:pt>
                <c:pt idx="86">
                  <c:v>-24.52591840587</c:v>
                </c:pt>
                <c:pt idx="87">
                  <c:v>-24.497425927835</c:v>
                </c:pt>
                <c:pt idx="88">
                  <c:v>-24.461638000174</c:v>
                </c:pt>
                <c:pt idx="89">
                  <c:v>-24.422675638658</c:v>
                </c:pt>
                <c:pt idx="90">
                  <c:v>-24.389505850842</c:v>
                </c:pt>
                <c:pt idx="91">
                  <c:v>-24.379854950034</c:v>
                </c:pt>
                <c:pt idx="92">
                  <c:v>-24.425503565645</c:v>
                </c:pt>
                <c:pt idx="93">
                  <c:v>-24.574953601967</c:v>
                </c:pt>
                <c:pt idx="94">
                  <c:v>-24.880065677058</c:v>
                </c:pt>
                <c:pt idx="95">
                  <c:v>-25.349199393943</c:v>
                </c:pt>
                <c:pt idx="96">
                  <c:v>-25.891895092728</c:v>
                </c:pt>
                <c:pt idx="97">
                  <c:v>-26.348126646601</c:v>
                </c:pt>
                <c:pt idx="98">
                  <c:v>-26.608769226021</c:v>
                </c:pt>
                <c:pt idx="99">
                  <c:v>-26.67551254776</c:v>
                </c:pt>
                <c:pt idx="100">
                  <c:v>-26.612902023465</c:v>
                </c:pt>
                <c:pt idx="101">
                  <c:v>-26.49013609053</c:v>
                </c:pt>
                <c:pt idx="102">
                  <c:v>-26.357403526259</c:v>
                </c:pt>
                <c:pt idx="103">
                  <c:v>-26.236472025069</c:v>
                </c:pt>
                <c:pt idx="104">
                  <c:v>-26.116411937798</c:v>
                </c:pt>
                <c:pt idx="105">
                  <c:v>-25.969224117781</c:v>
                </c:pt>
                <c:pt idx="106">
                  <c:v>-25.777585351816</c:v>
                </c:pt>
                <c:pt idx="107">
                  <c:v>-25.546521682811</c:v>
                </c:pt>
                <c:pt idx="108">
                  <c:v>-25.300755104757</c:v>
                </c:pt>
                <c:pt idx="109">
                  <c:v>-25.086154950876</c:v>
                </c:pt>
                <c:pt idx="110">
                  <c:v>-24.981012616096</c:v>
                </c:pt>
                <c:pt idx="111">
                  <c:v>-25.108026072647</c:v>
                </c:pt>
                <c:pt idx="112">
                  <c:v>-25.620846058653</c:v>
                </c:pt>
                <c:pt idx="113">
                  <c:v>-26.635871220927</c:v>
                </c:pt>
                <c:pt idx="114">
                  <c:v>-28.142564250712</c:v>
                </c:pt>
                <c:pt idx="115">
                  <c:v>-29.989444794328</c:v>
                </c:pt>
                <c:pt idx="116">
                  <c:v>-31.949859585615</c:v>
                </c:pt>
                <c:pt idx="117">
                  <c:v>-33.777962386295</c:v>
                </c:pt>
                <c:pt idx="118">
                  <c:v>-35.243597827312</c:v>
                </c:pt>
                <c:pt idx="119">
                  <c:v>-36.199767813235</c:v>
                </c:pt>
                <c:pt idx="120">
                  <c:v>-36.65293012585</c:v>
                </c:pt>
                <c:pt idx="121">
                  <c:v>-36.735729488915</c:v>
                </c:pt>
                <c:pt idx="122">
                  <c:v>-36.606025605878</c:v>
                </c:pt>
                <c:pt idx="123">
                  <c:v>-36.380784147775</c:v>
                </c:pt>
                <c:pt idx="124">
                  <c:v>-36.128024198787</c:v>
                </c:pt>
                <c:pt idx="125">
                  <c:v>-35.881813465248</c:v>
                </c:pt>
                <c:pt idx="126">
                  <c:v>-35.657065771523</c:v>
                </c:pt>
                <c:pt idx="127">
                  <c:v>-35.458932915723</c:v>
                </c:pt>
                <c:pt idx="128">
                  <c:v>-35.287917825168</c:v>
                </c:pt>
                <c:pt idx="129">
                  <c:v>-35.14247783336</c:v>
                </c:pt>
                <c:pt idx="130">
                  <c:v>-35.020302079972</c:v>
                </c:pt>
                <c:pt idx="131">
                  <c:v>-34.918917355725</c:v>
                </c:pt>
                <c:pt idx="132">
                  <c:v>-34.835960218669</c:v>
                </c:pt>
                <c:pt idx="133">
                  <c:v>-34.769285569344</c:v>
                </c:pt>
                <c:pt idx="134">
                  <c:v>-34.716996754296</c:v>
                </c:pt>
                <c:pt idx="135">
                  <c:v>-34.677439583946</c:v>
                </c:pt>
                <c:pt idx="136">
                  <c:v>-34.64918125616</c:v>
                </c:pt>
                <c:pt idx="137">
                  <c:v>-34.630984418927</c:v>
                </c:pt>
                <c:pt idx="138">
                  <c:v>-34.621781185905</c:v>
                </c:pt>
                <c:pt idx="139">
                  <c:v>-34.620649197403</c:v>
                </c:pt>
                <c:pt idx="140">
                  <c:v>-34.626790471138</c:v>
                </c:pt>
                <c:pt idx="141">
                  <c:v>-34.639513139629</c:v>
                </c:pt>
                <c:pt idx="142">
                  <c:v>-34.658215880474</c:v>
                </c:pt>
                <c:pt idx="143">
                  <c:v>-34.682374734562</c:v>
                </c:pt>
                <c:pt idx="144">
                  <c:v>-34.711531983971</c:v>
                </c:pt>
                <c:pt idx="145">
                  <c:v>-34.74528677845</c:v>
                </c:pt>
                <c:pt idx="146">
                  <c:v>-34.78328723293</c:v>
                </c:pt>
                <c:pt idx="147">
                  <c:v>-34.825223756456</c:v>
                </c:pt>
                <c:pt idx="148">
                  <c:v>-34.870823409561</c:v>
                </c:pt>
                <c:pt idx="149">
                  <c:v>-34.919845120041</c:v>
                </c:pt>
                <c:pt idx="150">
                  <c:v>-34.972075615646</c:v>
                </c:pt>
                <c:pt idx="151">
                  <c:v>-35.027325956287</c:v>
                </c:pt>
                <c:pt idx="152">
                  <c:v>-35.085428568567</c:v>
                </c:pt>
                <c:pt idx="153">
                  <c:v>-35.146234702082</c:v>
                </c:pt>
                <c:pt idx="154">
                  <c:v>-35.209612240748</c:v>
                </c:pt>
                <c:pt idx="155">
                  <c:v>-35.275443813682</c:v>
                </c:pt>
                <c:pt idx="156">
                  <c:v>-35.343625159493</c:v>
                </c:pt>
                <c:pt idx="157">
                  <c:v>-35.414063705433</c:v>
                </c:pt>
                <c:pt idx="158">
                  <c:v>-35.486677329186</c:v>
                </c:pt>
                <c:pt idx="159">
                  <c:v>-35.561393276169</c:v>
                </c:pt>
                <c:pt idx="160">
                  <c:v>-35.638147209542</c:v>
                </c:pt>
                <c:pt idx="161">
                  <c:v>-35.716882373566</c:v>
                </c:pt>
                <c:pt idx="162">
                  <c:v>-35.797548853896</c:v>
                </c:pt>
                <c:pt idx="163">
                  <c:v>-35.880102920752</c:v>
                </c:pt>
                <c:pt idx="164">
                  <c:v>-35.964506442916</c:v>
                </c:pt>
                <c:pt idx="165">
                  <c:v>-36.050726362103</c:v>
                </c:pt>
                <c:pt idx="166">
                  <c:v>-36.138734218639</c:v>
                </c:pt>
                <c:pt idx="167">
                  <c:v>-36.228505720427</c:v>
                </c:pt>
                <c:pt idx="168">
                  <c:v>-36.32002034813</c:v>
                </c:pt>
                <c:pt idx="169">
                  <c:v>-36.413260990175</c:v>
                </c:pt>
                <c:pt idx="170">
                  <c:v>-36.508213601777</c:v>
                </c:pt>
                <c:pt idx="171">
                  <c:v>-36.604866882603</c:v>
                </c:pt>
                <c:pt idx="172">
                  <c:v>-36.703211967987</c:v>
                </c:pt>
                <c:pt idx="173">
                  <c:v>-36.803242128839</c:v>
                </c:pt>
                <c:pt idx="174">
                  <c:v>-36.904952475444</c:v>
                </c:pt>
                <c:pt idx="175">
                  <c:v>-37.008339660362</c:v>
                </c:pt>
                <c:pt idx="176">
                  <c:v>-37.113401575501</c:v>
                </c:pt>
                <c:pt idx="177">
                  <c:v>-37.220137038236</c:v>
                </c:pt>
                <c:pt idx="178">
                  <c:v>-37.328545461092</c:v>
                </c:pt>
                <c:pt idx="179">
                  <c:v>-37.43862649907</c:v>
                </c:pt>
                <c:pt idx="180">
                  <c:v>-37.550379668108</c:v>
                </c:pt>
                <c:pt idx="181">
                  <c:v>-37.663803927408</c:v>
                </c:pt>
                <c:pt idx="182">
                  <c:v>-37.77889721751</c:v>
                </c:pt>
                <c:pt idx="183">
                  <c:v>-37.895655944832</c:v>
                </c:pt>
                <c:pt idx="184">
                  <c:v>-38.014074402127</c:v>
                </c:pt>
                <c:pt idx="185">
                  <c:v>-38.134144112702</c:v>
                </c:pt>
                <c:pt idx="186">
                  <c:v>-38.255853084369</c:v>
                </c:pt>
                <c:pt idx="187">
                  <c:v>-38.37918495685</c:v>
                </c:pt>
                <c:pt idx="188">
                  <c:v>-38.504118023745</c:v>
                </c:pt>
                <c:pt idx="189">
                  <c:v>-38.630624106965</c:v>
                </c:pt>
                <c:pt idx="190">
                  <c:v>-38.7586672579</c:v>
                </c:pt>
                <c:pt idx="191">
                  <c:v>-38.888202255148</c:v>
                </c:pt>
                <c:pt idx="192">
                  <c:v>-39.019172863523</c:v>
                </c:pt>
                <c:pt idx="193">
                  <c:v>-39.151509812968</c:v>
                </c:pt>
                <c:pt idx="194">
                  <c:v>-39.285128448921</c:v>
                </c:pt>
                <c:pt idx="195">
                  <c:v>-39.419925997363</c:v>
                </c:pt>
                <c:pt idx="196">
                  <c:v>-39.555778378198</c:v>
                </c:pt>
                <c:pt idx="197">
                  <c:v>-39.692536489467</c:v>
                </c:pt>
                <c:pt idx="198">
                  <c:v>-39.830021872288</c:v>
                </c:pt>
                <c:pt idx="199">
                  <c:v>-39.968021652142</c:v>
                </c:pt>
                <c:pt idx="200">
                  <c:v>-40.10628263652</c:v>
                </c:pt>
                <c:pt idx="201">
                  <c:v>-40.244504432222</c:v>
                </c:pt>
                <c:pt idx="202">
                  <c:v>-40.38233142887</c:v>
                </c:pt>
                <c:pt idx="203">
                  <c:v>-40.51934347994</c:v>
                </c:pt>
                <c:pt idx="204">
                  <c:v>-40.65504510195</c:v>
                </c:pt>
                <c:pt idx="205">
                  <c:v>-40.788853011315</c:v>
                </c:pt>
                <c:pt idx="206">
                  <c:v>-40.920081835553</c:v>
                </c:pt>
                <c:pt idx="207">
                  <c:v>-41.047927885088</c:v>
                </c:pt>
                <c:pt idx="208">
                  <c:v>-41.171450977778</c:v>
                </c:pt>
                <c:pt idx="209">
                  <c:v>-41.289554509499</c:v>
                </c:pt>
                <c:pt idx="210">
                  <c:v>-41.400964325844</c:v>
                </c:pt>
                <c:pt idx="211">
                  <c:v>-41.504207579694</c:v>
                </c:pt>
                <c:pt idx="212">
                  <c:v>-41.597593836031</c:v>
                </c:pt>
                <c:pt idx="213">
                  <c:v>-41.679202505242</c:v>
                </c:pt>
                <c:pt idx="214">
                  <c:v>-41.746883739053</c:v>
                </c:pt>
                <c:pt idx="215">
                  <c:v>-41.798285007749</c:v>
                </c:pt>
                <c:pt idx="216">
                  <c:v>-41.83092396283</c:v>
                </c:pt>
                <c:pt idx="217">
                  <c:v>-41.842341785932</c:v>
                </c:pt>
                <c:pt idx="218">
                  <c:v>-41.830392580151</c:v>
                </c:pt>
                <c:pt idx="219">
                  <c:v>-41.793755860412</c:v>
                </c:pt>
                <c:pt idx="220">
                  <c:v>-41.732799702102</c:v>
                </c:pt>
                <c:pt idx="221">
                  <c:v>-41.650956663351</c:v>
                </c:pt>
                <c:pt idx="222">
                  <c:v>-41.55674904642</c:v>
                </c:pt>
                <c:pt idx="223">
                  <c:v>-41.466374131669</c:v>
                </c:pt>
                <c:pt idx="224">
                  <c:v>-41.406074049583</c:v>
                </c:pt>
                <c:pt idx="225">
                  <c:v>-41.412165162839</c:v>
                </c:pt>
                <c:pt idx="226">
                  <c:v>-41.525239401733</c:v>
                </c:pt>
                <c:pt idx="227">
                  <c:v>-41.776330651102</c:v>
                </c:pt>
                <c:pt idx="228">
                  <c:v>-42.169597470644</c:v>
                </c:pt>
                <c:pt idx="229">
                  <c:v>-42.673749731082</c:v>
                </c:pt>
                <c:pt idx="230">
                  <c:v>-43.230890685319</c:v>
                </c:pt>
                <c:pt idx="231">
                  <c:v>-43.776882364018</c:v>
                </c:pt>
                <c:pt idx="232">
                  <c:v>-44.259517486677</c:v>
                </c:pt>
                <c:pt idx="233">
                  <c:v>-44.64673523519</c:v>
                </c:pt>
                <c:pt idx="234">
                  <c:v>-44.925900127636</c:v>
                </c:pt>
                <c:pt idx="235">
                  <c:v>-45.098633424745</c:v>
                </c:pt>
                <c:pt idx="236">
                  <c:v>-45.174930805216</c:v>
                </c:pt>
                <c:pt idx="237">
                  <c:v>-45.168456594357</c:v>
                </c:pt>
                <c:pt idx="238">
                  <c:v>-45.093489025353</c:v>
                </c:pt>
                <c:pt idx="239">
                  <c:v>-44.963270495547</c:v>
                </c:pt>
                <c:pt idx="240">
                  <c:v>-44.789305993766</c:v>
                </c:pt>
                <c:pt idx="241">
                  <c:v>-44.581199022754</c:v>
                </c:pt>
                <c:pt idx="242">
                  <c:v>-44.346738708586</c:v>
                </c:pt>
                <c:pt idx="243">
                  <c:v>-44.09206899003</c:v>
                </c:pt>
                <c:pt idx="244">
                  <c:v>-43.82185807051</c:v>
                </c:pt>
                <c:pt idx="245">
                  <c:v>-43.539448624157</c:v>
                </c:pt>
                <c:pt idx="246">
                  <c:v>-43.247014974517</c:v>
                </c:pt>
                <c:pt idx="247">
                  <c:v>-42.945779994385</c:v>
                </c:pt>
                <c:pt idx="248">
                  <c:v>-42.636334982268</c:v>
                </c:pt>
                <c:pt idx="249">
                  <c:v>-42.319046743012</c:v>
                </c:pt>
                <c:pt idx="250">
                  <c:v>-41.994451961884</c:v>
                </c:pt>
                <c:pt idx="251">
                  <c:v>-41.6634997798</c:v>
                </c:pt>
                <c:pt idx="252">
                  <c:v>-41.327562748349</c:v>
                </c:pt>
                <c:pt idx="253">
                  <c:v>-40.988256795209</c:v>
                </c:pt>
                <c:pt idx="254">
                  <c:v>-40.647193360552</c:v>
                </c:pt>
                <c:pt idx="255">
                  <c:v>-40.305778661962</c:v>
                </c:pt>
                <c:pt idx="256">
                  <c:v>-39.965110447238</c:v>
                </c:pt>
                <c:pt idx="257">
                  <c:v>-39.625963122216</c:v>
                </c:pt>
                <c:pt idx="258">
                  <c:v>-39.288826520278</c:v>
                </c:pt>
                <c:pt idx="259">
                  <c:v>-38.953965254603</c:v>
                </c:pt>
                <c:pt idx="260">
                  <c:v>-38.621477727227</c:v>
                </c:pt>
                <c:pt idx="261">
                  <c:v>-38.291345341274</c:v>
                </c:pt>
                <c:pt idx="262">
                  <c:v>-37.963469700472</c:v>
                </c:pt>
                <c:pt idx="263">
                  <c:v>-37.637699017462</c:v>
                </c:pt>
                <c:pt idx="264">
                  <c:v>-37.313846052724</c:v>
                </c:pt>
                <c:pt idx="265">
                  <c:v>-36.991699882139</c:v>
                </c:pt>
                <c:pt idx="266">
                  <c:v>-36.671033362768</c:v>
                </c:pt>
                <c:pt idx="267">
                  <c:v>-36.351607678402</c:v>
                </c:pt>
                <c:pt idx="268">
                  <c:v>-36.033174929695</c:v>
                </c:pt>
                <c:pt idx="269">
                  <c:v>-35.715479418419</c:v>
                </c:pt>
                <c:pt idx="270">
                  <c:v>-35.39825805123</c:v>
                </c:pt>
                <c:pt idx="271">
                  <c:v>-35.081240134872</c:v>
                </c:pt>
                <c:pt idx="272">
                  <c:v>-34.764146731417</c:v>
                </c:pt>
                <c:pt idx="273">
                  <c:v>-34.446689673153</c:v>
                </c:pt>
                <c:pt idx="274">
                  <c:v>-34.128570290127</c:v>
                </c:pt>
                <c:pt idx="275">
                  <c:v>-33.809477870958</c:v>
                </c:pt>
                <c:pt idx="276">
                  <c:v>-33.489087853709</c:v>
                </c:pt>
                <c:pt idx="277">
                  <c:v>-33.167059724233</c:v>
                </c:pt>
                <c:pt idx="278">
                  <c:v>-32.843034581706</c:v>
                </c:pt>
                <c:pt idx="279">
                  <c:v>-32.516632312297</c:v>
                </c:pt>
                <c:pt idx="280">
                  <c:v>-32.187448290001</c:v>
                </c:pt>
                <c:pt idx="281">
                  <c:v>-31.855049495489</c:v>
                </c:pt>
                <c:pt idx="282">
                  <c:v>-31.518969905851</c:v>
                </c:pt>
                <c:pt idx="283">
                  <c:v>-31.178704954808</c:v>
                </c:pt>
                <c:pt idx="284">
                  <c:v>-30.833704786017</c:v>
                </c:pt>
                <c:pt idx="285">
                  <c:v>-30.483365908342</c:v>
                </c:pt>
                <c:pt idx="286">
                  <c:v>-30.127020690254</c:v>
                </c:pt>
                <c:pt idx="287">
                  <c:v>-29.763923866124</c:v>
                </c:pt>
                <c:pt idx="288">
                  <c:v>-29.393234812772</c:v>
                </c:pt>
                <c:pt idx="289">
                  <c:v>-29.013993694644</c:v>
                </c:pt>
                <c:pt idx="290">
                  <c:v>-28.625088510871</c:v>
                </c:pt>
                <c:pt idx="291">
                  <c:v>-28.225208343736</c:v>
                </c:pt>
                <c:pt idx="292">
                  <c:v>-27.812775282079</c:v>
                </c:pt>
                <c:pt idx="293">
                  <c:v>-27.385842938351</c:v>
                </c:pt>
                <c:pt idx="294">
                  <c:v>-26.941942391666</c:v>
                </c:pt>
                <c:pt idx="295">
                  <c:v>-26.47784629463</c:v>
                </c:pt>
                <c:pt idx="296">
                  <c:v>-25.989210645976</c:v>
                </c:pt>
                <c:pt idx="297">
                  <c:v>-25.47005199838</c:v>
                </c:pt>
                <c:pt idx="298">
                  <c:v>-24.912061906799</c:v>
                </c:pt>
                <c:pt idx="299">
                  <c:v>-24.303943693239</c:v>
                </c:pt>
                <c:pt idx="300">
                  <c:v>-23.631437723801</c:v>
                </c:pt>
                <c:pt idx="301">
                  <c:v>-22.879470125125</c:v>
                </c:pt>
                <c:pt idx="302">
                  <c:v>-22.037843263137</c:v>
                </c:pt>
                <c:pt idx="303">
                  <c:v>-21.108392588467</c:v>
                </c:pt>
                <c:pt idx="304">
                  <c:v>-20.105340962712</c:v>
                </c:pt>
                <c:pt idx="305">
                  <c:v>-19.043650472429</c:v>
                </c:pt>
                <c:pt idx="306">
                  <c:v>-17.926937425661</c:v>
                </c:pt>
                <c:pt idx="307">
                  <c:v>-16.75231465441</c:v>
                </c:pt>
                <c:pt idx="308">
                  <c:v>-15.538257581964</c:v>
                </c:pt>
                <c:pt idx="309">
                  <c:v>-14.381241814235</c:v>
                </c:pt>
                <c:pt idx="310">
                  <c:v>-13.541691091007</c:v>
                </c:pt>
                <c:pt idx="311">
                  <c:v>-13.443888449464</c:v>
                </c:pt>
                <c:pt idx="312">
                  <c:v>-14.342754657504</c:v>
                </c:pt>
                <c:pt idx="313">
                  <c:v>-16.008287027411</c:v>
                </c:pt>
                <c:pt idx="314">
                  <c:v>-18.032216955209</c:v>
                </c:pt>
                <c:pt idx="315">
                  <c:v>-20.169347635403</c:v>
                </c:pt>
                <c:pt idx="316">
                  <c:v>-22.345885653827</c:v>
                </c:pt>
                <c:pt idx="317">
                  <c:v>-24.582335227978</c:v>
                </c:pt>
                <c:pt idx="318">
                  <c:v>-26.954116841996</c:v>
                </c:pt>
                <c:pt idx="319">
                  <c:v>-29.591959781255</c:v>
                </c:pt>
                <c:pt idx="320">
                  <c:v>-32.720541804589</c:v>
                </c:pt>
                <c:pt idx="321">
                  <c:v>-36.754080178605</c:v>
                </c:pt>
                <c:pt idx="322">
                  <c:v>-42.20606012713</c:v>
                </c:pt>
                <c:pt idx="323">
                  <c:v>-59.618076463741</c:v>
                </c:pt>
                <c:pt idx="324">
                  <c:v>-41.456406625739</c:v>
                </c:pt>
                <c:pt idx="325">
                  <c:v>-32.391963296967</c:v>
                </c:pt>
                <c:pt idx="326">
                  <c:v>-28.094471338116</c:v>
                </c:pt>
                <c:pt idx="327">
                  <c:v>-26.612506391027</c:v>
                </c:pt>
                <c:pt idx="328">
                  <c:v>-25.140435067333</c:v>
                </c:pt>
                <c:pt idx="329">
                  <c:v>-23.653718502266</c:v>
                </c:pt>
                <c:pt idx="330">
                  <c:v>-22.179636117081</c:v>
                </c:pt>
                <c:pt idx="331">
                  <c:v>-20.720102484935</c:v>
                </c:pt>
                <c:pt idx="332">
                  <c:v>-19.276526286662</c:v>
                </c:pt>
                <c:pt idx="333">
                  <c:v>-17.867952924702</c:v>
                </c:pt>
                <c:pt idx="334">
                  <c:v>-16.551423143848</c:v>
                </c:pt>
                <c:pt idx="335">
                  <c:v>-15.444478025805</c:v>
                </c:pt>
                <c:pt idx="336">
                  <c:v>-14.724202717318</c:v>
                </c:pt>
                <c:pt idx="337">
                  <c:v>-14.553130637706</c:v>
                </c:pt>
                <c:pt idx="338">
                  <c:v>-14.954432828508</c:v>
                </c:pt>
                <c:pt idx="339">
                  <c:v>-15.788901986243</c:v>
                </c:pt>
                <c:pt idx="340">
                  <c:v>-16.867981959273</c:v>
                </c:pt>
                <c:pt idx="341">
                  <c:v>-18.050247740315</c:v>
                </c:pt>
                <c:pt idx="342">
                  <c:v>-19.257123012422</c:v>
                </c:pt>
                <c:pt idx="343">
                  <c:v>-20.451910555035</c:v>
                </c:pt>
                <c:pt idx="344">
                  <c:v>-21.617439998933</c:v>
                </c:pt>
                <c:pt idx="345">
                  <c:v>-22.739335913923</c:v>
                </c:pt>
                <c:pt idx="346">
                  <c:v>-23.791600568667</c:v>
                </c:pt>
                <c:pt idx="347">
                  <c:v>-24.720888362182</c:v>
                </c:pt>
                <c:pt idx="348">
                  <c:v>-25.43158089789</c:v>
                </c:pt>
                <c:pt idx="349">
                  <c:v>-25.788584836845</c:v>
                </c:pt>
                <c:pt idx="350">
                  <c:v>-25.667417957757</c:v>
                </c:pt>
                <c:pt idx="351">
                  <c:v>-25.042208148536</c:v>
                </c:pt>
                <c:pt idx="352">
                  <c:v>-24.023551269951</c:v>
                </c:pt>
                <c:pt idx="353">
                  <c:v>-22.801395137536</c:v>
                </c:pt>
                <c:pt idx="354">
                  <c:v>-21.570993164147</c:v>
                </c:pt>
                <c:pt idx="355">
                  <c:v>-20.499880101797</c:v>
                </c:pt>
                <c:pt idx="356">
                  <c:v>-19.713607493684</c:v>
                </c:pt>
                <c:pt idx="357">
                  <c:v>-19.275050569853</c:v>
                </c:pt>
                <c:pt idx="358">
                  <c:v>-19.171775056996</c:v>
                </c:pt>
                <c:pt idx="359">
                  <c:v>-19.334570419245</c:v>
                </c:pt>
                <c:pt idx="360">
                  <c:v>-19.676193252156</c:v>
                </c:pt>
                <c:pt idx="361">
                  <c:v>-20.121258521106</c:v>
                </c:pt>
                <c:pt idx="362">
                  <c:v>-20.616528191399</c:v>
                </c:pt>
                <c:pt idx="363">
                  <c:v>-21.128753685664</c:v>
                </c:pt>
                <c:pt idx="364">
                  <c:v>-21.638864536902</c:v>
                </c:pt>
                <c:pt idx="365">
                  <c:v>-22.136741921909</c:v>
                </c:pt>
                <c:pt idx="366">
                  <c:v>-22.617571216262</c:v>
                </c:pt>
                <c:pt idx="367">
                  <c:v>-23.079556257875</c:v>
                </c:pt>
                <c:pt idx="368">
                  <c:v>-23.522559804216</c:v>
                </c:pt>
                <c:pt idx="369">
                  <c:v>-23.947316803944</c:v>
                </c:pt>
                <c:pt idx="370">
                  <c:v>-24.354986970181</c:v>
                </c:pt>
                <c:pt idx="371">
                  <c:v>-24.746904387566</c:v>
                </c:pt>
                <c:pt idx="372">
                  <c:v>-25.124440496909</c:v>
                </c:pt>
                <c:pt idx="373">
                  <c:v>-25.488931983953</c:v>
                </c:pt>
                <c:pt idx="374">
                  <c:v>-25.841645618047</c:v>
                </c:pt>
                <c:pt idx="375">
                  <c:v>-26.183763925874</c:v>
                </c:pt>
                <c:pt idx="376">
                  <c:v>-26.516382404169</c:v>
                </c:pt>
                <c:pt idx="377">
                  <c:v>-26.840512912268</c:v>
                </c:pt>
                <c:pt idx="378">
                  <c:v>-27.157090167718</c:v>
                </c:pt>
                <c:pt idx="379">
                  <c:v>-27.466979596426</c:v>
                </c:pt>
                <c:pt idx="380">
                  <c:v>-27.770985563714</c:v>
                </c:pt>
                <c:pt idx="381">
                  <c:v>-28.069859464353</c:v>
                </c:pt>
                <c:pt idx="382">
                  <c:v>-28.364307411459</c:v>
                </c:pt>
                <c:pt idx="383">
                  <c:v>-28.654997413661</c:v>
                </c:pt>
                <c:pt idx="384">
                  <c:v>-28.942566012697</c:v>
                </c:pt>
                <c:pt idx="385">
                  <c:v>-29.227624396149</c:v>
                </c:pt>
                <c:pt idx="386">
                  <c:v>-29.510764018133</c:v>
                </c:pt>
                <c:pt idx="387">
                  <c:v>-29.792561763083</c:v>
                </c:pt>
                <c:pt idx="388">
                  <c:v>-30.073584679299</c:v>
                </c:pt>
                <c:pt idx="389">
                  <c:v>-30.354394291556</c:v>
                </c:pt>
                <c:pt idx="390">
                  <c:v>-30.635550476159</c:v>
                </c:pt>
                <c:pt idx="391">
                  <c:v>-30.917614845883</c:v>
                </c:pt>
                <c:pt idx="392">
                  <c:v>-31.20115354357</c:v>
                </c:pt>
                <c:pt idx="393">
                  <c:v>-31.486739276919</c:v>
                </c:pt>
                <c:pt idx="394">
                  <c:v>-31.774952335739</c:v>
                </c:pt>
                <c:pt idx="395">
                  <c:v>-32.066380203787</c:v>
                </c:pt>
                <c:pt idx="396">
                  <c:v>-32.361615186422</c:v>
                </c:pt>
                <c:pt idx="397">
                  <c:v>-32.661249173803</c:v>
                </c:pt>
                <c:pt idx="398">
                  <c:v>-32.965864139042</c:v>
                </c:pt>
                <c:pt idx="399">
                  <c:v>-33.276015982352</c:v>
                </c:pt>
                <c:pt idx="400">
                  <c:v>-33.592207294916</c:v>
                </c:pt>
                <c:pt idx="401">
                  <c:v>-33.914840198623</c:v>
                </c:pt>
                <c:pt idx="402">
                  <c:v>-34.244130708843</c:v>
                </c:pt>
                <c:pt idx="403">
                  <c:v>-34.579945290521</c:v>
                </c:pt>
                <c:pt idx="404">
                  <c:v>-34.921479160246</c:v>
                </c:pt>
                <c:pt idx="405">
                  <c:v>-35.26662730246</c:v>
                </c:pt>
                <c:pt idx="406">
                  <c:v>-35.610826296907</c:v>
                </c:pt>
                <c:pt idx="407">
                  <c:v>-35.945192746957</c:v>
                </c:pt>
                <c:pt idx="408">
                  <c:v>-36.254237035941</c:v>
                </c:pt>
                <c:pt idx="409">
                  <c:v>-36.514467348293</c:v>
                </c:pt>
                <c:pt idx="410">
                  <c:v>-36.696041333434</c:v>
                </c:pt>
                <c:pt idx="411">
                  <c:v>-36.768514363882</c:v>
                </c:pt>
                <c:pt idx="412">
                  <c:v>-36.708826403785</c:v>
                </c:pt>
                <c:pt idx="413">
                  <c:v>-36.508327952123</c:v>
                </c:pt>
                <c:pt idx="414">
                  <c:v>-36.176988145888</c:v>
                </c:pt>
                <c:pt idx="415">
                  <c:v>-35.744106477168</c:v>
                </c:pt>
                <c:pt idx="416">
                  <c:v>-35.255093248509</c:v>
                </c:pt>
                <c:pt idx="417">
                  <c:v>-34.764666708583</c:v>
                </c:pt>
                <c:pt idx="418">
                  <c:v>-34.327917014218</c:v>
                </c:pt>
                <c:pt idx="419">
                  <c:v>-33.991240784363</c:v>
                </c:pt>
                <c:pt idx="420">
                  <c:v>-33.785357839081</c:v>
                </c:pt>
                <c:pt idx="421">
                  <c:v>-33.722462545217</c:v>
                </c:pt>
                <c:pt idx="422">
                  <c:v>-33.798281635167</c:v>
                </c:pt>
                <c:pt idx="423">
                  <c:v>-33.997667564714</c:v>
                </c:pt>
                <c:pt idx="424">
                  <c:v>-34.30103252064</c:v>
                </c:pt>
                <c:pt idx="425">
                  <c:v>-34.689400871565</c:v>
                </c:pt>
                <c:pt idx="426">
                  <c:v>-35.147301782679</c:v>
                </c:pt>
                <c:pt idx="427">
                  <c:v>-35.663861626438</c:v>
                </c:pt>
                <c:pt idx="428">
                  <c:v>-36.232844040253</c:v>
                </c:pt>
                <c:pt idx="429">
                  <c:v>-36.85228271503</c:v>
                </c:pt>
                <c:pt idx="430">
                  <c:v>-37.524114774426</c:v>
                </c:pt>
                <c:pt idx="431">
                  <c:v>-38.25403618883</c:v>
                </c:pt>
                <c:pt idx="432">
                  <c:v>-39.051706801237</c:v>
                </c:pt>
                <c:pt idx="433">
                  <c:v>-39.931416547769</c:v>
                </c:pt>
                <c:pt idx="434">
                  <c:v>-40.913363181137</c:v>
                </c:pt>
                <c:pt idx="435">
                  <c:v>-42.025753533364</c:v>
                </c:pt>
                <c:pt idx="436">
                  <c:v>-43.307905316913</c:v>
                </c:pt>
                <c:pt idx="437">
                  <c:v>-44.813783118756</c:v>
                </c:pt>
                <c:pt idx="438">
                  <c:v>-46.610746083945</c:v>
                </c:pt>
                <c:pt idx="439">
                  <c:v>-48.742608800341</c:v>
                </c:pt>
                <c:pt idx="440">
                  <c:v>-51.001982569248</c:v>
                </c:pt>
                <c:pt idx="441">
                  <c:v>-52.193295651272</c:v>
                </c:pt>
                <c:pt idx="442">
                  <c:v>-50.810915608602</c:v>
                </c:pt>
                <c:pt idx="443">
                  <c:v>-48.057600377232</c:v>
                </c:pt>
                <c:pt idx="444">
                  <c:v>-45.32452569493</c:v>
                </c:pt>
                <c:pt idx="445">
                  <c:v>-42.913753931876</c:v>
                </c:pt>
                <c:pt idx="446">
                  <c:v>-40.812584659961</c:v>
                </c:pt>
                <c:pt idx="447">
                  <c:v>-38.949621747103</c:v>
                </c:pt>
                <c:pt idx="448">
                  <c:v>-37.217832844102</c:v>
                </c:pt>
                <c:pt idx="449">
                  <c:v>-35.526903221978</c:v>
                </c:pt>
                <c:pt idx="450">
                  <c:v>-33.769768114905</c:v>
                </c:pt>
                <c:pt idx="451">
                  <c:v>-31.662584498091</c:v>
                </c:pt>
                <c:pt idx="452">
                  <c:v>-29.649244825062</c:v>
                </c:pt>
                <c:pt idx="453">
                  <c:v>-29.7670244189</c:v>
                </c:pt>
                <c:pt idx="454">
                  <c:v>-28.617142589194</c:v>
                </c:pt>
                <c:pt idx="455">
                  <c:v>-27.144978728604</c:v>
                </c:pt>
                <c:pt idx="456">
                  <c:v>-25.592267676115</c:v>
                </c:pt>
                <c:pt idx="457">
                  <c:v>-24.007452385061</c:v>
                </c:pt>
                <c:pt idx="458">
                  <c:v>-22.444433314202</c:v>
                </c:pt>
                <c:pt idx="459">
                  <c:v>-21.016968386865</c:v>
                </c:pt>
                <c:pt idx="460">
                  <c:v>-19.924014660493</c:v>
                </c:pt>
                <c:pt idx="461">
                  <c:v>-19.391716555422</c:v>
                </c:pt>
                <c:pt idx="462">
                  <c:v>-19.503838413286</c:v>
                </c:pt>
                <c:pt idx="463">
                  <c:v>-20.116131535901</c:v>
                </c:pt>
                <c:pt idx="464">
                  <c:v>-20.992193647962</c:v>
                </c:pt>
                <c:pt idx="465">
                  <c:v>-21.951939187417</c:v>
                </c:pt>
                <c:pt idx="466">
                  <c:v>-22.899989310659</c:v>
                </c:pt>
                <c:pt idx="467">
                  <c:v>-23.79738619847</c:v>
                </c:pt>
                <c:pt idx="468">
                  <c:v>-24.634056058536</c:v>
                </c:pt>
                <c:pt idx="469">
                  <c:v>-25.413180725001</c:v>
                </c:pt>
                <c:pt idx="470">
                  <c:v>-26.143856504823</c:v>
                </c:pt>
                <c:pt idx="471">
                  <c:v>-26.838033271691</c:v>
                </c:pt>
                <c:pt idx="472">
                  <c:v>-27.509392304055</c:v>
                </c:pt>
                <c:pt idx="473">
                  <c:v>-28.172878985649</c:v>
                </c:pt>
                <c:pt idx="474">
                  <c:v>-28.844040058073</c:v>
                </c:pt>
                <c:pt idx="475">
                  <c:v>-29.537467219254</c:v>
                </c:pt>
                <c:pt idx="476">
                  <c:v>-30.26391790134</c:v>
                </c:pt>
                <c:pt idx="477">
                  <c:v>-31.026474924191</c:v>
                </c:pt>
                <c:pt idx="478">
                  <c:v>-31.817430883338</c:v>
                </c:pt>
                <c:pt idx="479">
                  <c:v>-32.618448474461</c:v>
                </c:pt>
                <c:pt idx="480">
                  <c:v>-33.405383911495</c:v>
                </c:pt>
                <c:pt idx="481">
                  <c:v>-34.156007837829</c:v>
                </c:pt>
                <c:pt idx="482">
                  <c:v>-34.856522448239</c:v>
                </c:pt>
                <c:pt idx="483">
                  <c:v>-35.503804456782</c:v>
                </c:pt>
                <c:pt idx="484">
                  <c:v>-36.103515811395</c:v>
                </c:pt>
                <c:pt idx="485">
                  <c:v>-36.666393595075</c:v>
                </c:pt>
                <c:pt idx="486">
                  <c:v>-37.204903593105</c:v>
                </c:pt>
                <c:pt idx="487">
                  <c:v>-37.731193807263</c:v>
                </c:pt>
                <c:pt idx="488">
                  <c:v>-38.256287953327</c:v>
                </c:pt>
                <c:pt idx="489">
                  <c:v>-38.790100216048</c:v>
                </c:pt>
                <c:pt idx="490">
                  <c:v>-39.341895904875</c:v>
                </c:pt>
                <c:pt idx="491">
                  <c:v>-39.92098780924</c:v>
                </c:pt>
                <c:pt idx="492">
                  <c:v>-40.537612610194</c:v>
                </c:pt>
                <c:pt idx="493">
                  <c:v>-41.204055218863</c:v>
                </c:pt>
                <c:pt idx="494">
                  <c:v>-41.936210960685</c:v>
                </c:pt>
                <c:pt idx="495">
                  <c:v>-42.755952964588</c:v>
                </c:pt>
                <c:pt idx="496">
                  <c:v>-43.695011305873</c:v>
                </c:pt>
                <c:pt idx="497">
                  <c:v>-44.801821094666</c:v>
                </c:pt>
                <c:pt idx="498">
                  <c:v>-46.154656556529</c:v>
                </c:pt>
                <c:pt idx="499">
                  <c:v>-47.889584573959</c:v>
                </c:pt>
                <c:pt idx="500">
                  <c:v>-50.268680498221</c:v>
                </c:pt>
                <c:pt idx="501">
                  <c:v>-53.875177809013</c:v>
                </c:pt>
                <c:pt idx="502">
                  <c:v>-59.957220218433</c:v>
                </c:pt>
                <c:pt idx="503">
                  <c:v>-59.747258486377</c:v>
                </c:pt>
                <c:pt idx="504">
                  <c:v>-52.694173783918</c:v>
                </c:pt>
                <c:pt idx="505">
                  <c:v>-48.200509672314</c:v>
                </c:pt>
                <c:pt idx="506">
                  <c:v>-45.047042525816</c:v>
                </c:pt>
                <c:pt idx="507">
                  <c:v>-42.649011014015</c:v>
                </c:pt>
                <c:pt idx="508">
                  <c:v>-40.738452049639</c:v>
                </c:pt>
                <c:pt idx="509">
                  <c:v>-39.164105597895</c:v>
                </c:pt>
                <c:pt idx="510">
                  <c:v>-37.825643738887</c:v>
                </c:pt>
                <c:pt idx="511">
                  <c:v>-36.650142590701</c:v>
                </c:pt>
                <c:pt idx="512">
                  <c:v>-35.582769355731</c:v>
                </c:pt>
                <c:pt idx="513">
                  <c:v>-34.582486778795</c:v>
                </c:pt>
                <c:pt idx="514">
                  <c:v>-33.620144888532</c:v>
                </c:pt>
                <c:pt idx="515">
                  <c:v>-32.679098687057</c:v>
                </c:pt>
                <c:pt idx="516">
                  <c:v>-31.760094129574</c:v>
                </c:pt>
                <c:pt idx="517">
                  <c:v>-30.893058686819</c:v>
                </c:pt>
                <c:pt idx="518">
                  <c:v>-30.155180280021</c:v>
                </c:pt>
                <c:pt idx="519">
                  <c:v>-29.676180534699</c:v>
                </c:pt>
                <c:pt idx="520">
                  <c:v>-29.578897561241</c:v>
                </c:pt>
                <c:pt idx="521">
                  <c:v>-29.84501142419</c:v>
                </c:pt>
                <c:pt idx="522">
                  <c:v>-30.264329062251</c:v>
                </c:pt>
                <c:pt idx="523">
                  <c:v>-30.577661646357</c:v>
                </c:pt>
                <c:pt idx="524">
                  <c:v>-30.634640380279</c:v>
                </c:pt>
                <c:pt idx="525">
                  <c:v>-30.416517708294</c:v>
                </c:pt>
                <c:pt idx="526">
                  <c:v>-29.978685809939</c:v>
                </c:pt>
                <c:pt idx="527">
                  <c:v>-29.403292123976</c:v>
                </c:pt>
                <c:pt idx="528">
                  <c:v>-28.778965720252</c:v>
                </c:pt>
                <c:pt idx="529">
                  <c:v>-28.172142185598</c:v>
                </c:pt>
                <c:pt idx="530">
                  <c:v>-27.592120427999</c:v>
                </c:pt>
                <c:pt idx="531">
                  <c:v>-27.006383229068</c:v>
                </c:pt>
                <c:pt idx="532">
                  <c:v>-26.384361180979</c:v>
                </c:pt>
                <c:pt idx="533">
                  <c:v>-25.710805543013</c:v>
                </c:pt>
                <c:pt idx="534">
                  <c:v>-24.977617541539</c:v>
                </c:pt>
                <c:pt idx="535">
                  <c:v>-24.187457864104</c:v>
                </c:pt>
                <c:pt idx="536">
                  <c:v>-23.369406233426</c:v>
                </c:pt>
                <c:pt idx="537">
                  <c:v>-22.540582889565</c:v>
                </c:pt>
                <c:pt idx="538">
                  <c:v>-21.689948281151</c:v>
                </c:pt>
                <c:pt idx="539">
                  <c:v>-20.817344241532</c:v>
                </c:pt>
                <c:pt idx="540">
                  <c:v>-19.958324485289</c:v>
                </c:pt>
                <c:pt idx="541">
                  <c:v>-19.15146000294</c:v>
                </c:pt>
                <c:pt idx="542">
                  <c:v>-18.182119500556</c:v>
                </c:pt>
                <c:pt idx="543">
                  <c:v>-17.545143633045</c:v>
                </c:pt>
                <c:pt idx="544">
                  <c:v>-17.22986976429</c:v>
                </c:pt>
                <c:pt idx="545">
                  <c:v>-17.358284036185</c:v>
                </c:pt>
                <c:pt idx="546">
                  <c:v>-17.981741465383</c:v>
                </c:pt>
                <c:pt idx="547">
                  <c:v>-19.049265383002</c:v>
                </c:pt>
                <c:pt idx="548">
                  <c:v>-20.462018059526</c:v>
                </c:pt>
                <c:pt idx="549">
                  <c:v>-22.146040133692</c:v>
                </c:pt>
                <c:pt idx="550">
                  <c:v>-24.089557177425</c:v>
                </c:pt>
                <c:pt idx="551">
                  <c:v>-26.35344151354</c:v>
                </c:pt>
                <c:pt idx="552">
                  <c:v>-29.067693711006</c:v>
                </c:pt>
                <c:pt idx="553">
                  <c:v>-32.292529216775</c:v>
                </c:pt>
                <c:pt idx="554">
                  <c:v>-34.794645618216</c:v>
                </c:pt>
                <c:pt idx="555">
                  <c:v>-33.170281894644</c:v>
                </c:pt>
                <c:pt idx="556">
                  <c:v>-29.524027235795</c:v>
                </c:pt>
                <c:pt idx="557">
                  <c:v>-26.258305168332</c:v>
                </c:pt>
                <c:pt idx="558">
                  <c:v>-23.559707878728</c:v>
                </c:pt>
                <c:pt idx="559">
                  <c:v>-21.336737246329</c:v>
                </c:pt>
                <c:pt idx="560">
                  <c:v>-19.564590428036</c:v>
                </c:pt>
                <c:pt idx="561">
                  <c:v>-18.279743958827</c:v>
                </c:pt>
                <c:pt idx="562">
                  <c:v>-17.516477689308</c:v>
                </c:pt>
                <c:pt idx="563">
                  <c:v>-17.242279743244</c:v>
                </c:pt>
                <c:pt idx="564">
                  <c:v>-17.350191101115</c:v>
                </c:pt>
                <c:pt idx="565">
                  <c:v>-17.707933423923</c:v>
                </c:pt>
                <c:pt idx="566">
                  <c:v>-18.205136999727</c:v>
                </c:pt>
                <c:pt idx="567">
                  <c:v>-18.767951495822</c:v>
                </c:pt>
                <c:pt idx="568">
                  <c:v>-19.352386917252</c:v>
                </c:pt>
                <c:pt idx="569">
                  <c:v>-19.933113028497</c:v>
                </c:pt>
                <c:pt idx="570">
                  <c:v>-20.495126923338</c:v>
                </c:pt>
                <c:pt idx="571">
                  <c:v>-21.029354189923</c:v>
                </c:pt>
                <c:pt idx="572">
                  <c:v>-21.530855334685</c:v>
                </c:pt>
                <c:pt idx="573">
                  <c:v>-21.997977147104</c:v>
                </c:pt>
                <c:pt idx="574">
                  <c:v>-22.431498688572</c:v>
                </c:pt>
                <c:pt idx="575">
                  <c:v>-22.833658713023</c:v>
                </c:pt>
                <c:pt idx="576">
                  <c:v>-23.20730363411</c:v>
                </c:pt>
                <c:pt idx="577">
                  <c:v>-23.555323886875</c:v>
                </c:pt>
                <c:pt idx="578">
                  <c:v>-23.880385462982</c:v>
                </c:pt>
                <c:pt idx="579">
                  <c:v>-24.184888710067</c:v>
                </c:pt>
                <c:pt idx="580">
                  <c:v>-24.471099563767</c:v>
                </c:pt>
                <c:pt idx="581">
                  <c:v>-24.741458015096</c:v>
                </c:pt>
                <c:pt idx="582">
                  <c:v>-24.999154918893</c:v>
                </c:pt>
                <c:pt idx="583">
                  <c:v>-25.249142238495</c:v>
                </c:pt>
                <c:pt idx="584">
                  <c:v>-25.499457757388</c:v>
                </c:pt>
                <c:pt idx="585">
                  <c:v>-25.761278863536</c:v>
                </c:pt>
                <c:pt idx="586">
                  <c:v>-26.048480280879</c:v>
                </c:pt>
                <c:pt idx="587">
                  <c:v>-26.386946845695</c:v>
                </c:pt>
                <c:pt idx="588">
                  <c:v>-26.814318545448</c:v>
                </c:pt>
                <c:pt idx="589">
                  <c:v>-27.34413598834</c:v>
                </c:pt>
                <c:pt idx="590">
                  <c:v>-27.920942097017</c:v>
                </c:pt>
                <c:pt idx="591">
                  <c:v>-28.437709376376</c:v>
                </c:pt>
                <c:pt idx="592">
                  <c:v>-28.834637351334</c:v>
                </c:pt>
                <c:pt idx="593">
                  <c:v>-29.1464541008</c:v>
                </c:pt>
                <c:pt idx="594">
                  <c:v>-29.457733084633</c:v>
                </c:pt>
                <c:pt idx="595">
                  <c:v>-29.86426311471</c:v>
                </c:pt>
                <c:pt idx="596">
                  <c:v>-30.477296375816</c:v>
                </c:pt>
                <c:pt idx="597">
                  <c:v>-31.45805923909</c:v>
                </c:pt>
                <c:pt idx="598">
                  <c:v>-33.102561256069</c:v>
                </c:pt>
                <c:pt idx="599">
                  <c:v>-36.141468735972</c:v>
                </c:pt>
                <c:pt idx="600">
                  <c:v>-43.777947984455</c:v>
                </c:pt>
              </c:numCache>
            </c:numRef>
          </c:yVal>
          <c:smooth val="1"/>
        </c:ser>
        <c:ser>
          <c:idx val="2"/>
          <c:order val="2"/>
          <c:tx>
            <c:v>Phi = 30</c:v>
          </c:tx>
          <c:spPr bwMode="auto">
            <a:prstGeom prst="rect">
              <a:avLst/>
            </a:prstGeom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Sheet1!$A$4:$A$604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Sheet1!$D$4:$D$604</c:f>
              <c:numCache>
                <c:formatCode>General</c:formatCode>
                <c:ptCount val="601"/>
                <c:pt idx="0">
                  <c:v>-13.546818672249</c:v>
                </c:pt>
                <c:pt idx="1">
                  <c:v>-13.843876984118</c:v>
                </c:pt>
                <c:pt idx="2">
                  <c:v>-14.250449611956</c:v>
                </c:pt>
                <c:pt idx="3">
                  <c:v>-14.887850556848</c:v>
                </c:pt>
                <c:pt idx="4">
                  <c:v>-15.782717865861</c:v>
                </c:pt>
                <c:pt idx="5">
                  <c:v>-16.650056023951</c:v>
                </c:pt>
                <c:pt idx="6">
                  <c:v>-17.195811013967</c:v>
                </c:pt>
                <c:pt idx="7">
                  <c:v>-17.468809592889</c:v>
                </c:pt>
                <c:pt idx="8">
                  <c:v>-17.624192627527</c:v>
                </c:pt>
                <c:pt idx="9">
                  <c:v>-17.748999513607</c:v>
                </c:pt>
                <c:pt idx="10">
                  <c:v>-17.874634385047</c:v>
                </c:pt>
                <c:pt idx="11">
                  <c:v>-18.009267401263</c:v>
                </c:pt>
                <c:pt idx="12">
                  <c:v>-18.153333327679</c:v>
                </c:pt>
                <c:pt idx="13">
                  <c:v>-18.305169716588</c:v>
                </c:pt>
                <c:pt idx="14">
                  <c:v>-18.462855735826</c:v>
                </c:pt>
                <c:pt idx="15">
                  <c:v>-18.624739600132</c:v>
                </c:pt>
                <c:pt idx="16">
                  <c:v>-18.789537308511</c:v>
                </c:pt>
                <c:pt idx="17">
                  <c:v>-18.956303688649</c:v>
                </c:pt>
                <c:pt idx="18">
                  <c:v>-19.124375812724</c:v>
                </c:pt>
                <c:pt idx="19">
                  <c:v>-19.293320092715</c:v>
                </c:pt>
                <c:pt idx="20">
                  <c:v>-19.462891176605</c:v>
                </c:pt>
                <c:pt idx="21">
                  <c:v>-19.633003382821</c:v>
                </c:pt>
                <c:pt idx="22">
                  <c:v>-19.803713490802</c:v>
                </c:pt>
                <c:pt idx="23">
                  <c:v>-19.975213615623</c:v>
                </c:pt>
                <c:pt idx="24">
                  <c:v>-20.147833342127</c:v>
                </c:pt>
                <c:pt idx="25">
                  <c:v>-20.322050786731</c:v>
                </c:pt>
                <c:pt idx="26">
                  <c:v>-20.498512494924</c:v>
                </c:pt>
                <c:pt idx="27">
                  <c:v>-20.678061610698</c:v>
                </c:pt>
                <c:pt idx="28">
                  <c:v>-20.861771483271</c:v>
                </c:pt>
                <c:pt idx="29">
                  <c:v>-21.050975057894</c:v>
                </c:pt>
                <c:pt idx="30">
                  <c:v>-21.247262023297</c:v>
                </c:pt>
                <c:pt idx="31">
                  <c:v>-21.452367766966</c:v>
                </c:pt>
                <c:pt idx="32">
                  <c:v>-21.66775454205</c:v>
                </c:pt>
                <c:pt idx="33">
                  <c:v>-21.893370691095</c:v>
                </c:pt>
                <c:pt idx="34">
                  <c:v>-22.124313364731</c:v>
                </c:pt>
                <c:pt idx="35">
                  <c:v>-22.342589056767</c:v>
                </c:pt>
                <c:pt idx="36">
                  <c:v>-22.500083730839</c:v>
                </c:pt>
                <c:pt idx="37">
                  <c:v>-22.499630372488</c:v>
                </c:pt>
                <c:pt idx="38">
                  <c:v>-22.233166034748</c:v>
                </c:pt>
                <c:pt idx="39">
                  <c:v>-21.750710794721</c:v>
                </c:pt>
                <c:pt idx="40">
                  <c:v>-21.323081547192</c:v>
                </c:pt>
                <c:pt idx="41">
                  <c:v>-21.149430774525</c:v>
                </c:pt>
                <c:pt idx="42">
                  <c:v>-21.190167573868</c:v>
                </c:pt>
                <c:pt idx="43">
                  <c:v>-21.321797558174</c:v>
                </c:pt>
                <c:pt idx="44">
                  <c:v>-21.473058267941</c:v>
                </c:pt>
                <c:pt idx="45">
                  <c:v>-21.622618661256</c:v>
                </c:pt>
                <c:pt idx="46">
                  <c:v>-21.766261868268</c:v>
                </c:pt>
                <c:pt idx="47">
                  <c:v>-21.903427582669</c:v>
                </c:pt>
                <c:pt idx="48">
                  <c:v>-22.034237419106</c:v>
                </c:pt>
                <c:pt idx="49">
                  <c:v>-22.158983152196</c:v>
                </c:pt>
                <c:pt idx="50">
                  <c:v>-22.278014771015</c:v>
                </c:pt>
                <c:pt idx="51">
                  <c:v>-22.391690611194</c:v>
                </c:pt>
                <c:pt idx="52">
                  <c:v>-22.500348108041</c:v>
                </c:pt>
                <c:pt idx="53">
                  <c:v>-22.604288325678</c:v>
                </c:pt>
                <c:pt idx="54">
                  <c:v>-22.703769693117</c:v>
                </c:pt>
                <c:pt idx="55">
                  <c:v>-22.799007146667</c:v>
                </c:pt>
                <c:pt idx="56">
                  <c:v>-22.890174032738</c:v>
                </c:pt>
                <c:pt idx="57">
                  <c:v>-22.977405151427</c:v>
                </c:pt>
                <c:pt idx="58">
                  <c:v>-23.060800035077</c:v>
                </c:pt>
                <c:pt idx="59">
                  <c:v>-23.140425995505</c:v>
                </c:pt>
                <c:pt idx="60">
                  <c:v>-23.216320724661</c:v>
                </c:pt>
                <c:pt idx="61">
                  <c:v>-23.288494368276</c:v>
                </c:pt>
                <c:pt idx="62">
                  <c:v>-23.356931059302</c:v>
                </c:pt>
                <c:pt idx="63">
                  <c:v>-23.421589927356</c:v>
                </c:pt>
                <c:pt idx="64">
                  <c:v>-23.482405609311</c:v>
                </c:pt>
                <c:pt idx="65">
                  <c:v>-23.539288284287</c:v>
                </c:pt>
                <c:pt idx="66">
                  <c:v>-23.59212324899</c:v>
                </c:pt>
                <c:pt idx="67">
                  <c:v>-23.640770039243</c:v>
                </c:pt>
                <c:pt idx="68">
                  <c:v>-23.685061092096</c:v>
                </c:pt>
                <c:pt idx="69">
                  <c:v>-23.724799930616</c:v>
                </c:pt>
                <c:pt idx="70">
                  <c:v>-23.75975884049</c:v>
                </c:pt>
                <c:pt idx="71">
                  <c:v>-23.789675993851</c:v>
                </c:pt>
                <c:pt idx="72">
                  <c:v>-23.814251961142</c:v>
                </c:pt>
                <c:pt idx="73">
                  <c:v>-23.833145536251</c:v>
                </c:pt>
                <c:pt idx="74">
                  <c:v>-23.845968783622</c:v>
                </c:pt>
                <c:pt idx="75">
                  <c:v>-23.85228119898</c:v>
                </c:pt>
                <c:pt idx="76">
                  <c:v>-23.851582858682</c:v>
                </c:pt>
                <c:pt idx="77">
                  <c:v>-23.843306418664</c:v>
                </c:pt>
                <c:pt idx="78">
                  <c:v>-23.82680781649</c:v>
                </c:pt>
                <c:pt idx="79">
                  <c:v>-23.801355536802</c:v>
                </c:pt>
                <c:pt idx="80">
                  <c:v>-23.766118335011</c:v>
                </c:pt>
                <c:pt idx="81">
                  <c:v>-23.720151400896</c:v>
                </c:pt>
                <c:pt idx="82">
                  <c:v>-23.662381126522</c:v>
                </c:pt>
                <c:pt idx="83">
                  <c:v>-23.591588999512</c:v>
                </c:pt>
                <c:pt idx="84">
                  <c:v>-23.506395813516</c:v>
                </c:pt>
                <c:pt idx="85">
                  <c:v>-23.405248626168</c:v>
                </c:pt>
                <c:pt idx="86">
                  <c:v>-23.286415163494</c:v>
                </c:pt>
                <c:pt idx="87">
                  <c:v>-23.147994518618</c:v>
                </c:pt>
                <c:pt idx="88">
                  <c:v>-22.987960595198</c:v>
                </c:pt>
                <c:pt idx="89">
                  <c:v>-22.804268722273</c:v>
                </c:pt>
                <c:pt idx="90">
                  <c:v>-22.595081606528</c:v>
                </c:pt>
                <c:pt idx="91">
                  <c:v>-22.359218012586</c:v>
                </c:pt>
                <c:pt idx="92">
                  <c:v>-22.097012768326</c:v>
                </c:pt>
                <c:pt idx="93">
                  <c:v>-21.811923589755</c:v>
                </c:pt>
                <c:pt idx="94">
                  <c:v>-21.513445658625</c:v>
                </c:pt>
                <c:pt idx="95">
                  <c:v>-21.222135000841</c:v>
                </c:pt>
                <c:pt idx="96">
                  <c:v>-20.977395820306</c:v>
                </c:pt>
                <c:pt idx="97">
                  <c:v>-20.846833707304</c:v>
                </c:pt>
                <c:pt idx="98">
                  <c:v>-20.93000011212</c:v>
                </c:pt>
                <c:pt idx="99">
                  <c:v>-21.340382820634</c:v>
                </c:pt>
                <c:pt idx="100">
                  <c:v>-22.154839991471</c:v>
                </c:pt>
                <c:pt idx="101">
                  <c:v>-23.359076482214</c:v>
                </c:pt>
                <c:pt idx="102">
                  <c:v>-24.842506133446</c:v>
                </c:pt>
                <c:pt idx="103">
                  <c:v>-26.441225701183</c:v>
                </c:pt>
                <c:pt idx="104">
                  <c:v>-27.979349584748</c:v>
                </c:pt>
                <c:pt idx="105">
                  <c:v>-29.291684327077</c:v>
                </c:pt>
                <c:pt idx="106">
                  <c:v>-30.246601486756</c:v>
                </c:pt>
                <c:pt idx="107">
                  <c:v>-30.778059299028</c:v>
                </c:pt>
                <c:pt idx="108">
                  <c:v>-30.913037073493</c:v>
                </c:pt>
                <c:pt idx="109">
                  <c:v>-30.777674393681</c:v>
                </c:pt>
                <c:pt idx="110">
                  <c:v>-30.584949429211</c:v>
                </c:pt>
                <c:pt idx="111">
                  <c:v>-30.610694472834</c:v>
                </c:pt>
                <c:pt idx="112">
                  <c:v>-31.120336587717</c:v>
                </c:pt>
                <c:pt idx="113">
                  <c:v>-32.224939761989</c:v>
                </c:pt>
                <c:pt idx="114">
                  <c:v>-33.807581343956</c:v>
                </c:pt>
                <c:pt idx="115">
                  <c:v>-35.623081847725</c:v>
                </c:pt>
                <c:pt idx="116">
                  <c:v>-37.417222603249</c:v>
                </c:pt>
                <c:pt idx="117">
                  <c:v>-38.963580879232</c:v>
                </c:pt>
                <c:pt idx="118">
                  <c:v>-40.086430787838</c:v>
                </c:pt>
                <c:pt idx="119">
                  <c:v>-40.71698056172</c:v>
                </c:pt>
                <c:pt idx="120">
                  <c:v>-40.919702925701</c:v>
                </c:pt>
                <c:pt idx="121">
                  <c:v>-40.834046772456</c:v>
                </c:pt>
                <c:pt idx="122">
                  <c:v>-40.593639277709</c:v>
                </c:pt>
                <c:pt idx="123">
                  <c:v>-40.290103044274</c:v>
                </c:pt>
                <c:pt idx="124">
                  <c:v>-39.975464562847</c:v>
                </c:pt>
                <c:pt idx="125">
                  <c:v>-39.675651574034</c:v>
                </c:pt>
                <c:pt idx="126">
                  <c:v>-39.401805844542</c:v>
                </c:pt>
                <c:pt idx="127">
                  <c:v>-39.157246232813</c:v>
                </c:pt>
                <c:pt idx="128">
                  <c:v>-38.941216858782</c:v>
                </c:pt>
                <c:pt idx="129">
                  <c:v>-38.750741916881</c:v>
                </c:pt>
                <c:pt idx="130">
                  <c:v>-38.581587082337</c:v>
                </c:pt>
                <c:pt idx="131">
                  <c:v>-38.429248979773</c:v>
                </c:pt>
                <c:pt idx="132">
                  <c:v>-38.290819958309</c:v>
                </c:pt>
                <c:pt idx="133">
                  <c:v>-38.167202494578</c:v>
                </c:pt>
                <c:pt idx="134">
                  <c:v>-38.062618748699</c:v>
                </c:pt>
                <c:pt idx="135">
                  <c:v>-37.980387354162</c:v>
                </c:pt>
                <c:pt idx="136">
                  <c:v>-37.919971222606</c:v>
                </c:pt>
                <c:pt idx="137">
                  <c:v>-37.878165109248</c:v>
                </c:pt>
                <c:pt idx="138">
                  <c:v>-37.851412030263</c:v>
                </c:pt>
                <c:pt idx="139">
                  <c:v>-37.836904733919</c:v>
                </c:pt>
                <c:pt idx="140">
                  <c:v>-37.832676198002</c:v>
                </c:pt>
                <c:pt idx="141">
                  <c:v>-37.837373026688</c:v>
                </c:pt>
                <c:pt idx="142">
                  <c:v>-37.850034206179</c:v>
                </c:pt>
                <c:pt idx="143">
                  <c:v>-37.86994224329</c:v>
                </c:pt>
                <c:pt idx="144">
                  <c:v>-37.896534127955</c:v>
                </c:pt>
                <c:pt idx="145">
                  <c:v>-37.92934984842</c:v>
                </c:pt>
                <c:pt idx="146">
                  <c:v>-37.96800240433</c:v>
                </c:pt>
                <c:pt idx="147">
                  <c:v>-38.012159775914</c:v>
                </c:pt>
                <c:pt idx="148">
                  <c:v>-38.061533552873</c:v>
                </c:pt>
                <c:pt idx="149">
                  <c:v>-38.115871347002</c:v>
                </c:pt>
                <c:pt idx="150">
                  <c:v>-38.174951426294</c:v>
                </c:pt>
                <c:pt idx="151">
                  <c:v>-38.238578710663</c:v>
                </c:pt>
                <c:pt idx="152">
                  <c:v>-38.306581645334</c:v>
                </c:pt>
                <c:pt idx="153">
                  <c:v>-38.378809671235</c:v>
                </c:pt>
                <c:pt idx="154">
                  <c:v>-38.455131123552</c:v>
                </c:pt>
                <c:pt idx="155">
                  <c:v>-38.535431452289</c:v>
                </c:pt>
                <c:pt idx="156">
                  <c:v>-38.619611694835</c:v>
                </c:pt>
                <c:pt idx="157">
                  <c:v>-38.707587151931</c:v>
                </c:pt>
                <c:pt idx="158">
                  <c:v>-38.799286231584</c:v>
                </c:pt>
                <c:pt idx="159">
                  <c:v>-38.894649433759</c:v>
                </c:pt>
                <c:pt idx="160">
                  <c:v>-38.99362845423</c:v>
                </c:pt>
                <c:pt idx="161">
                  <c:v>-39.096185389643</c:v>
                </c:pt>
                <c:pt idx="162">
                  <c:v>-39.202292028526</c:v>
                </c:pt>
                <c:pt idx="163">
                  <c:v>-39.31192921474</c:v>
                </c:pt>
                <c:pt idx="164">
                  <c:v>-39.425086271211</c:v>
                </c:pt>
                <c:pt idx="165">
                  <c:v>-39.541760472592</c:v>
                </c:pt>
                <c:pt idx="166">
                  <c:v>-39.661956555978</c:v>
                </c:pt>
                <c:pt idx="167">
                  <c:v>-39.78568625897</c:v>
                </c:pt>
                <c:pt idx="168">
                  <c:v>-39.912967874141</c:v>
                </c:pt>
                <c:pt idx="169">
                  <c:v>-40.043825808473</c:v>
                </c:pt>
                <c:pt idx="170">
                  <c:v>-40.178290135418</c:v>
                </c:pt>
                <c:pt idx="171">
                  <c:v>-40.316396125912</c:v>
                </c:pt>
                <c:pt idx="172">
                  <c:v>-40.45818374291</c:v>
                </c:pt>
                <c:pt idx="173">
                  <c:v>-40.60369708167</c:v>
                </c:pt>
                <c:pt idx="174">
                  <c:v>-40.752983735008</c:v>
                </c:pt>
                <c:pt idx="175">
                  <c:v>-40.906094059033</c:v>
                </c:pt>
                <c:pt idx="176">
                  <c:v>-41.063080310198</c:v>
                </c:pt>
                <c:pt idx="177">
                  <c:v>-41.223995618793</c:v>
                </c:pt>
                <c:pt idx="178">
                  <c:v>-41.388892757116</c:v>
                </c:pt>
                <c:pt idx="179">
                  <c:v>-41.557822652285</c:v>
                </c:pt>
                <c:pt idx="180">
                  <c:v>-41.730832583977</c:v>
                </c:pt>
                <c:pt idx="181">
                  <c:v>-41.907963996379</c:v>
                </c:pt>
                <c:pt idx="182">
                  <c:v>-42.089249841633</c:v>
                </c:pt>
                <c:pt idx="183">
                  <c:v>-42.27471136015</c:v>
                </c:pt>
                <c:pt idx="184">
                  <c:v>-42.464354193225</c:v>
                </c:pt>
                <c:pt idx="185">
                  <c:v>-42.658163719693</c:v>
                </c:pt>
                <c:pt idx="186">
                  <c:v>-42.856099518414</c:v>
                </c:pt>
                <c:pt idx="187">
                  <c:v>-43.058088896376</c:v>
                </c:pt>
                <c:pt idx="188">
                  <c:v>-43.264019513963</c:v>
                </c:pt>
                <c:pt idx="189">
                  <c:v>-43.473731331349</c:v>
                </c:pt>
                <c:pt idx="190">
                  <c:v>-43.687008477715</c:v>
                </c:pt>
                <c:pt idx="191">
                  <c:v>-43.903572362641</c:v>
                </c:pt>
                <c:pt idx="192">
                  <c:v>-44.123078686571</c:v>
                </c:pt>
                <c:pt idx="193">
                  <c:v>-44.345123477228</c:v>
                </c:pt>
                <c:pt idx="194">
                  <c:v>-44.569267815374</c:v>
                </c:pt>
                <c:pt idx="195">
                  <c:v>-44.795099214254</c:v>
                </c:pt>
                <c:pt idx="196">
                  <c:v>-45.022362719801</c:v>
                </c:pt>
                <c:pt idx="197">
                  <c:v>-45.25122194259</c:v>
                </c:pt>
                <c:pt idx="198">
                  <c:v>-45.482757714888</c:v>
                </c:pt>
                <c:pt idx="199">
                  <c:v>-45.71989031866</c:v>
                </c:pt>
                <c:pt idx="200">
                  <c:v>-45.969023153016</c:v>
                </c:pt>
                <c:pt idx="201">
                  <c:v>-46.242806378724</c:v>
                </c:pt>
                <c:pt idx="202">
                  <c:v>-46.564292780823</c:v>
                </c:pt>
                <c:pt idx="203">
                  <c:v>-46.971762423196</c:v>
                </c:pt>
                <c:pt idx="204">
                  <c:v>-47.520474030637</c:v>
                </c:pt>
                <c:pt idx="205">
                  <c:v>-48.272710817328</c:v>
                </c:pt>
                <c:pt idx="206">
                  <c:v>-49.268019380992</c:v>
                </c:pt>
                <c:pt idx="207">
                  <c:v>-50.484892840208</c:v>
                </c:pt>
                <c:pt idx="208">
                  <c:v>-51.830608759426</c:v>
                </c:pt>
                <c:pt idx="209">
                  <c:v>-53.178839223986</c:v>
                </c:pt>
                <c:pt idx="210">
                  <c:v>-54.423338933838</c:v>
                </c:pt>
                <c:pt idx="211">
                  <c:v>-55.504374335782</c:v>
                </c:pt>
                <c:pt idx="212">
                  <c:v>-56.398737802918</c:v>
                </c:pt>
                <c:pt idx="213">
                  <c:v>-57.092043911536</c:v>
                </c:pt>
                <c:pt idx="214">
                  <c:v>-57.553711413207</c:v>
                </c:pt>
                <c:pt idx="215">
                  <c:v>-57.726503182182</c:v>
                </c:pt>
                <c:pt idx="216">
                  <c:v>-57.538035050897</c:v>
                </c:pt>
                <c:pt idx="217">
                  <c:v>-56.934583732909</c:v>
                </c:pt>
                <c:pt idx="218">
                  <c:v>-55.916900580622</c:v>
                </c:pt>
                <c:pt idx="219">
                  <c:v>-54.546418132655</c:v>
                </c:pt>
                <c:pt idx="220">
                  <c:v>-52.919071825638</c:v>
                </c:pt>
                <c:pt idx="221">
                  <c:v>-51.136396340051</c:v>
                </c:pt>
                <c:pt idx="222">
                  <c:v>-49.294996739599</c:v>
                </c:pt>
                <c:pt idx="223">
                  <c:v>-47.490985004585</c:v>
                </c:pt>
                <c:pt idx="224">
                  <c:v>-45.825091317852</c:v>
                </c:pt>
                <c:pt idx="225">
                  <c:v>-44.394461599916</c:v>
                </c:pt>
                <c:pt idx="226">
                  <c:v>-43.266649995175</c:v>
                </c:pt>
                <c:pt idx="227">
                  <c:v>-42.452494420154</c:v>
                </c:pt>
                <c:pt idx="228">
                  <c:v>-41.905312457475</c:v>
                </c:pt>
                <c:pt idx="229">
                  <c:v>-41.549065089198</c:v>
                </c:pt>
                <c:pt idx="230">
                  <c:v>-41.309951426034</c:v>
                </c:pt>
                <c:pt idx="231">
                  <c:v>-41.132416337626</c:v>
                </c:pt>
                <c:pt idx="232">
                  <c:v>-40.980674426082</c:v>
                </c:pt>
                <c:pt idx="233">
                  <c:v>-40.834073997283</c:v>
                </c:pt>
                <c:pt idx="234">
                  <c:v>-40.681836722378</c:v>
                </c:pt>
                <c:pt idx="235">
                  <c:v>-40.519069326532</c:v>
                </c:pt>
                <c:pt idx="236">
                  <c:v>-40.344173744721</c:v>
                </c:pt>
                <c:pt idx="237">
                  <c:v>-40.157290024087</c:v>
                </c:pt>
                <c:pt idx="238">
                  <c:v>-39.959401287164</c:v>
                </c:pt>
                <c:pt idx="239">
                  <c:v>-39.751836151138</c:v>
                </c:pt>
                <c:pt idx="240">
                  <c:v>-39.536001657257</c:v>
                </c:pt>
                <c:pt idx="241">
                  <c:v>-39.313247038067</c:v>
                </c:pt>
                <c:pt idx="242">
                  <c:v>-39.084800373861</c:v>
                </c:pt>
                <c:pt idx="243">
                  <c:v>-38.851744886401</c:v>
                </c:pt>
                <c:pt idx="244">
                  <c:v>-38.615015912225</c:v>
                </c:pt>
                <c:pt idx="245">
                  <c:v>-38.375407767907</c:v>
                </c:pt>
                <c:pt idx="246">
                  <c:v>-38.133584331304</c:v>
                </c:pt>
                <c:pt idx="247">
                  <c:v>-37.89008970046</c:v>
                </c:pt>
                <c:pt idx="248">
                  <c:v>-37.645356593762</c:v>
                </c:pt>
                <c:pt idx="249">
                  <c:v>-37.399710679514</c:v>
                </c:pt>
                <c:pt idx="250">
                  <c:v>-37.153369003691</c:v>
                </c:pt>
                <c:pt idx="251">
                  <c:v>-36.906430222569</c:v>
                </c:pt>
                <c:pt idx="252">
                  <c:v>-36.658853479516</c:v>
                </c:pt>
                <c:pt idx="253">
                  <c:v>-36.410421550293</c:v>
                </c:pt>
                <c:pt idx="254">
                  <c:v>-36.160682573671</c:v>
                </c:pt>
                <c:pt idx="255">
                  <c:v>-35.90886412788</c:v>
                </c:pt>
                <c:pt idx="256">
                  <c:v>-35.653755893353</c:v>
                </c:pt>
                <c:pt idx="257">
                  <c:v>-35.393567950941</c:v>
                </c:pt>
                <c:pt idx="258">
                  <c:v>-35.125801205808</c:v>
                </c:pt>
                <c:pt idx="259">
                  <c:v>-34.847229180016</c:v>
                </c:pt>
                <c:pt idx="260">
                  <c:v>-34.554191248578</c:v>
                </c:pt>
                <c:pt idx="261">
                  <c:v>-34.243481811141</c:v>
                </c:pt>
                <c:pt idx="262">
                  <c:v>-33.913994085091</c:v>
                </c:pt>
                <c:pt idx="263">
                  <c:v>-33.568658326303</c:v>
                </c:pt>
                <c:pt idx="264">
                  <c:v>-33.215251785468</c:v>
                </c:pt>
                <c:pt idx="265">
                  <c:v>-32.864581883764</c:v>
                </c:pt>
                <c:pt idx="266">
                  <c:v>-32.526496932932</c:v>
                </c:pt>
                <c:pt idx="267">
                  <c:v>-32.206447872215</c:v>
                </c:pt>
                <c:pt idx="268">
                  <c:v>-31.904801877293</c:v>
                </c:pt>
                <c:pt idx="269">
                  <c:v>-31.618481817069</c:v>
                </c:pt>
                <c:pt idx="270">
                  <c:v>-31.34311871058</c:v>
                </c:pt>
                <c:pt idx="271">
                  <c:v>-31.074520461672</c:v>
                </c:pt>
                <c:pt idx="272">
                  <c:v>-30.809294453347</c:v>
                </c:pt>
                <c:pt idx="273">
                  <c:v>-30.544930546301</c:v>
                </c:pt>
                <c:pt idx="274">
                  <c:v>-30.279654772591</c:v>
                </c:pt>
                <c:pt idx="275">
                  <c:v>-30.012233036383</c:v>
                </c:pt>
                <c:pt idx="276">
                  <c:v>-29.741798527316</c:v>
                </c:pt>
                <c:pt idx="277">
                  <c:v>-29.467721281679</c:v>
                </c:pt>
                <c:pt idx="278">
                  <c:v>-29.189516484928</c:v>
                </c:pt>
                <c:pt idx="279">
                  <c:v>-28.906782321357</c:v>
                </c:pt>
                <c:pt idx="280">
                  <c:v>-28.619158504579</c:v>
                </c:pt>
                <c:pt idx="281">
                  <c:v>-28.326298612366</c:v>
                </c:pt>
                <c:pt idx="282">
                  <c:v>-28.02785135478</c:v>
                </c:pt>
                <c:pt idx="283">
                  <c:v>-27.723447472104</c:v>
                </c:pt>
                <c:pt idx="284">
                  <c:v>-27.412690064952</c:v>
                </c:pt>
                <c:pt idx="285">
                  <c:v>-27.095146899142</c:v>
                </c:pt>
                <c:pt idx="286">
                  <c:v>-26.770343706761</c:v>
                </c:pt>
                <c:pt idx="287">
                  <c:v>-26.437757805528</c:v>
                </c:pt>
                <c:pt idx="288">
                  <c:v>-26.096811538827</c:v>
                </c:pt>
                <c:pt idx="289">
                  <c:v>-25.746865136128</c:v>
                </c:pt>
                <c:pt idx="290">
                  <c:v>-25.387208629868</c:v>
                </c:pt>
                <c:pt idx="291">
                  <c:v>-25.017052450312</c:v>
                </c:pt>
                <c:pt idx="292">
                  <c:v>-24.635516254873</c:v>
                </c:pt>
                <c:pt idx="293">
                  <c:v>-24.241615423663</c:v>
                </c:pt>
                <c:pt idx="294">
                  <c:v>-23.834244450528</c:v>
                </c:pt>
                <c:pt idx="295">
                  <c:v>-23.412156152778</c:v>
                </c:pt>
                <c:pt idx="296">
                  <c:v>-22.97393519267</c:v>
                </c:pt>
                <c:pt idx="297">
                  <c:v>-22.517963876145</c:v>
                </c:pt>
                <c:pt idx="298">
                  <c:v>-22.042377772744</c:v>
                </c:pt>
                <c:pt idx="299">
                  <c:v>-21.545009104143</c:v>
                </c:pt>
                <c:pt idx="300">
                  <c:v>-21.023319101948</c:v>
                </c:pt>
                <c:pt idx="301">
                  <c:v>-20.474331455695</c:v>
                </c:pt>
                <c:pt idx="302">
                  <c:v>-19.894606741379</c:v>
                </c:pt>
                <c:pt idx="303">
                  <c:v>-19.280352878844</c:v>
                </c:pt>
                <c:pt idx="304">
                  <c:v>-18.627839492603</c:v>
                </c:pt>
                <c:pt idx="305">
                  <c:v>-17.934292289245</c:v>
                </c:pt>
                <c:pt idx="306">
                  <c:v>-17.199223667559</c:v>
                </c:pt>
                <c:pt idx="307">
                  <c:v>-16.425737257694</c:v>
                </c:pt>
                <c:pt idx="308">
                  <c:v>-15.621379914553</c:v>
                </c:pt>
                <c:pt idx="309">
                  <c:v>-14.799191434196</c:v>
                </c:pt>
                <c:pt idx="310">
                  <c:v>-13.980585908509</c:v>
                </c:pt>
                <c:pt idx="311">
                  <c:v>-13.200778423725</c:v>
                </c:pt>
                <c:pt idx="312">
                  <c:v>-12.514640263697</c:v>
                </c:pt>
                <c:pt idx="313">
                  <c:v>-11.996892904622</c:v>
                </c:pt>
                <c:pt idx="314">
                  <c:v>-11.727684648651</c:v>
                </c:pt>
                <c:pt idx="315">
                  <c:v>-11.761339186239</c:v>
                </c:pt>
                <c:pt idx="316">
                  <c:v>-12.096843670277</c:v>
                </c:pt>
                <c:pt idx="317">
                  <c:v>-12.677761712526</c:v>
                </c:pt>
                <c:pt idx="318">
                  <c:v>-13.421598266143</c:v>
                </c:pt>
                <c:pt idx="319">
                  <c:v>-14.251068393851</c:v>
                </c:pt>
                <c:pt idx="320">
                  <c:v>-15.10896951752</c:v>
                </c:pt>
                <c:pt idx="321">
                  <c:v>-15.959098807063</c:v>
                </c:pt>
                <c:pt idx="322">
                  <c:v>-16.781987087549</c:v>
                </c:pt>
                <c:pt idx="323">
                  <c:v>-17.570548423456</c:v>
                </c:pt>
                <c:pt idx="324">
                  <c:v>-18.326327444012</c:v>
                </c:pt>
                <c:pt idx="325">
                  <c:v>-19.055281952623</c:v>
                </c:pt>
                <c:pt idx="326">
                  <c:v>-19.763401388312</c:v>
                </c:pt>
                <c:pt idx="327">
                  <c:v>-20.45421723754</c:v>
                </c:pt>
                <c:pt idx="328">
                  <c:v>-21.12906982657</c:v>
                </c:pt>
                <c:pt idx="329">
                  <c:v>-21.78867709329</c:v>
                </c:pt>
                <c:pt idx="330">
                  <c:v>-22.434395560195</c:v>
                </c:pt>
                <c:pt idx="331">
                  <c:v>-23.068782962386</c:v>
                </c:pt>
                <c:pt idx="332">
                  <c:v>-23.695790168082</c:v>
                </c:pt>
                <c:pt idx="333">
                  <c:v>-24.320939402815</c:v>
                </c:pt>
                <c:pt idx="334">
                  <c:v>-24.951679065758</c:v>
                </c:pt>
                <c:pt idx="335">
                  <c:v>-25.597978967043</c:v>
                </c:pt>
                <c:pt idx="336">
                  <c:v>-26.273142205088</c:v>
                </c:pt>
                <c:pt idx="337">
                  <c:v>-26.994699264524</c:v>
                </c:pt>
                <c:pt idx="338">
                  <c:v>-27.785073145063</c:v>
                </c:pt>
                <c:pt idx="339">
                  <c:v>-28.671483701356</c:v>
                </c:pt>
                <c:pt idx="340">
                  <c:v>-29.684401765516</c:v>
                </c:pt>
                <c:pt idx="341">
                  <c:v>-30.853712776757</c:v>
                </c:pt>
                <c:pt idx="342">
                  <c:v>-32.200278288221</c:v>
                </c:pt>
                <c:pt idx="343">
                  <c:v>-33.712770643639</c:v>
                </c:pt>
                <c:pt idx="344">
                  <c:v>-35.278182713894</c:v>
                </c:pt>
                <c:pt idx="345">
                  <c:v>-36.547945752519</c:v>
                </c:pt>
                <c:pt idx="346">
                  <c:v>-37.049698718492</c:v>
                </c:pt>
                <c:pt idx="347">
                  <c:v>-36.946333940468</c:v>
                </c:pt>
                <c:pt idx="348">
                  <c:v>-37.00454277815</c:v>
                </c:pt>
                <c:pt idx="349">
                  <c:v>-37.638526404375</c:v>
                </c:pt>
                <c:pt idx="350">
                  <c:v>-38.834582719425</c:v>
                </c:pt>
                <c:pt idx="351">
                  <c:v>-40.49226928123</c:v>
                </c:pt>
                <c:pt idx="352">
                  <c:v>-42.55311563964</c:v>
                </c:pt>
                <c:pt idx="353">
                  <c:v>-44.846456262174</c:v>
                </c:pt>
                <c:pt idx="354">
                  <c:v>-46.328906473093</c:v>
                </c:pt>
                <c:pt idx="355">
                  <c:v>-45.116152543551</c:v>
                </c:pt>
                <c:pt idx="356">
                  <c:v>-42.194859597174</c:v>
                </c:pt>
                <c:pt idx="357">
                  <c:v>-39.294655691356</c:v>
                </c:pt>
                <c:pt idx="358">
                  <c:v>-36.796435910573</c:v>
                </c:pt>
                <c:pt idx="359">
                  <c:v>-34.648420135273</c:v>
                </c:pt>
                <c:pt idx="360">
                  <c:v>-32.75158178446</c:v>
                </c:pt>
                <c:pt idx="361">
                  <c:v>-31.024152926722</c:v>
                </c:pt>
                <c:pt idx="362">
                  <c:v>-29.404589315789</c:v>
                </c:pt>
                <c:pt idx="363">
                  <c:v>-27.845931585304</c:v>
                </c:pt>
                <c:pt idx="364">
                  <c:v>-26.310781965068</c:v>
                </c:pt>
                <c:pt idx="365">
                  <c:v>-24.768657597086</c:v>
                </c:pt>
                <c:pt idx="366">
                  <c:v>-23.197870626189</c:v>
                </c:pt>
                <c:pt idx="367">
                  <c:v>-21.600325343057</c:v>
                </c:pt>
                <c:pt idx="368">
                  <c:v>-20.020725827642</c:v>
                </c:pt>
                <c:pt idx="369">
                  <c:v>-17.072456163706</c:v>
                </c:pt>
                <c:pt idx="370">
                  <c:v>-14.660151575254</c:v>
                </c:pt>
                <c:pt idx="371">
                  <c:v>-12.287883722135</c:v>
                </c:pt>
                <c:pt idx="372">
                  <c:v>-12.041012748825</c:v>
                </c:pt>
                <c:pt idx="373">
                  <c:v>-13.852205705278</c:v>
                </c:pt>
                <c:pt idx="374">
                  <c:v>-14.541561815131</c:v>
                </c:pt>
                <c:pt idx="375">
                  <c:v>-14.702616568799</c:v>
                </c:pt>
                <c:pt idx="376">
                  <c:v>-15.758654857455</c:v>
                </c:pt>
                <c:pt idx="377">
                  <c:v>-17.145207958124</c:v>
                </c:pt>
                <c:pt idx="378">
                  <c:v>-18.491372188923</c:v>
                </c:pt>
                <c:pt idx="379">
                  <c:v>-19.713058400882</c:v>
                </c:pt>
                <c:pt idx="380">
                  <c:v>-20.811620569086</c:v>
                </c:pt>
                <c:pt idx="381">
                  <c:v>-21.806333739184</c:v>
                </c:pt>
                <c:pt idx="382">
                  <c:v>-22.717354651824</c:v>
                </c:pt>
                <c:pt idx="383">
                  <c:v>-23.562122046643</c:v>
                </c:pt>
                <c:pt idx="384">
                  <c:v>-24.355144707192</c:v>
                </c:pt>
                <c:pt idx="385">
                  <c:v>-25.108556796948</c:v>
                </c:pt>
                <c:pt idx="386">
                  <c:v>-25.832766368386</c:v>
                </c:pt>
                <c:pt idx="387">
                  <c:v>-26.537048878192</c:v>
                </c:pt>
                <c:pt idx="388">
                  <c:v>-27.230083843393</c:v>
                </c:pt>
                <c:pt idx="389">
                  <c:v>-27.920476487746</c:v>
                </c:pt>
                <c:pt idx="390">
                  <c:v>-28.617327359605</c:v>
                </c:pt>
                <c:pt idx="391">
                  <c:v>-29.33093974629</c:v>
                </c:pt>
                <c:pt idx="392">
                  <c:v>-30.073805687308</c:v>
                </c:pt>
                <c:pt idx="393">
                  <c:v>-30.862111835792</c:v>
                </c:pt>
                <c:pt idx="394">
                  <c:v>-31.718197682516</c:v>
                </c:pt>
                <c:pt idx="395">
                  <c:v>-32.674709962537</c:v>
                </c:pt>
                <c:pt idx="396">
                  <c:v>-33.783036378642</c:v>
                </c:pt>
                <c:pt idx="397">
                  <c:v>-35.23833448963</c:v>
                </c:pt>
                <c:pt idx="398">
                  <c:v>-37.017678422638</c:v>
                </c:pt>
                <c:pt idx="399">
                  <c:v>-39.782038312416</c:v>
                </c:pt>
                <c:pt idx="400">
                  <c:v>-44.764678889386</c:v>
                </c:pt>
                <c:pt idx="401">
                  <c:v>-45.900647312974</c:v>
                </c:pt>
                <c:pt idx="402">
                  <c:v>-35.873490460925</c:v>
                </c:pt>
                <c:pt idx="403">
                  <c:v>-27.849929699191</c:v>
                </c:pt>
                <c:pt idx="404">
                  <c:v>-23.045438161291</c:v>
                </c:pt>
                <c:pt idx="405">
                  <c:v>-24.907398332582</c:v>
                </c:pt>
                <c:pt idx="406">
                  <c:v>-27.626526223973</c:v>
                </c:pt>
                <c:pt idx="407">
                  <c:v>-29.732878220467</c:v>
                </c:pt>
                <c:pt idx="408">
                  <c:v>-31.436710705753</c:v>
                </c:pt>
                <c:pt idx="409">
                  <c:v>-32.921929619121</c:v>
                </c:pt>
                <c:pt idx="410">
                  <c:v>-34.295861983215</c:v>
                </c:pt>
                <c:pt idx="411">
                  <c:v>-35.620832712663</c:v>
                </c:pt>
                <c:pt idx="412">
                  <c:v>-36.929000147132</c:v>
                </c:pt>
                <c:pt idx="413">
                  <c:v>-38.221307546632</c:v>
                </c:pt>
                <c:pt idx="414">
                  <c:v>-39.450317956205</c:v>
                </c:pt>
                <c:pt idx="415">
                  <c:v>-40.48824226283</c:v>
                </c:pt>
                <c:pt idx="416">
                  <c:v>-41.111367359572</c:v>
                </c:pt>
                <c:pt idx="417">
                  <c:v>-41.089251132142</c:v>
                </c:pt>
                <c:pt idx="418">
                  <c:v>-40.381892568432</c:v>
                </c:pt>
                <c:pt idx="419">
                  <c:v>-39.187533018247</c:v>
                </c:pt>
                <c:pt idx="420">
                  <c:v>-37.763680326998</c:v>
                </c:pt>
                <c:pt idx="421">
                  <c:v>-36.290759788946</c:v>
                </c:pt>
                <c:pt idx="422">
                  <c:v>-34.862890827648</c:v>
                </c:pt>
                <c:pt idx="423">
                  <c:v>-33.518132361871</c:v>
                </c:pt>
                <c:pt idx="424">
                  <c:v>-32.262336706056</c:v>
                </c:pt>
                <c:pt idx="425">
                  <c:v>-31.084526728764</c:v>
                </c:pt>
                <c:pt idx="426">
                  <c:v>-29.96749593722</c:v>
                </c:pt>
                <c:pt idx="427">
                  <c:v>-28.894338667497</c:v>
                </c:pt>
                <c:pt idx="428">
                  <c:v>-27.851368903975</c:v>
                </c:pt>
                <c:pt idx="429">
                  <c:v>-26.828783457418</c:v>
                </c:pt>
                <c:pt idx="430">
                  <c:v>-25.820474393133</c:v>
                </c:pt>
                <c:pt idx="431">
                  <c:v>-24.823855988036</c:v>
                </c:pt>
                <c:pt idx="432">
                  <c:v>-23.840083611001</c:v>
                </c:pt>
                <c:pt idx="433">
                  <c:v>-22.87477423011</c:v>
                </c:pt>
                <c:pt idx="434">
                  <c:v>-21.939179050091</c:v>
                </c:pt>
                <c:pt idx="435">
                  <c:v>-21.051544526989</c:v>
                </c:pt>
                <c:pt idx="436">
                  <c:v>-20.23799859652</c:v>
                </c:pt>
                <c:pt idx="437">
                  <c:v>-19.531732641002</c:v>
                </c:pt>
                <c:pt idx="438">
                  <c:v>-18.96894482126</c:v>
                </c:pt>
                <c:pt idx="439">
                  <c:v>-18.580937601023</c:v>
                </c:pt>
                <c:pt idx="440">
                  <c:v>-18.384527122924</c:v>
                </c:pt>
                <c:pt idx="441">
                  <c:v>-18.375756888417</c:v>
                </c:pt>
                <c:pt idx="442">
                  <c:v>-18.531071569801</c:v>
                </c:pt>
                <c:pt idx="443">
                  <c:v>-18.815124546748</c:v>
                </c:pt>
                <c:pt idx="444">
                  <c:v>-19.190284109378</c:v>
                </c:pt>
                <c:pt idx="445">
                  <c:v>-19.623455724152</c:v>
                </c:pt>
                <c:pt idx="446">
                  <c:v>-20.089015091933</c:v>
                </c:pt>
                <c:pt idx="447">
                  <c:v>-20.568910574854</c:v>
                </c:pt>
                <c:pt idx="448">
                  <c:v>-21.051438466137</c:v>
                </c:pt>
                <c:pt idx="449">
                  <c:v>-21.529720629906</c:v>
                </c:pt>
                <c:pt idx="450">
                  <c:v>-22.0003604238</c:v>
                </c:pt>
                <c:pt idx="451">
                  <c:v>-22.462403548931</c:v>
                </c:pt>
                <c:pt idx="452">
                  <c:v>-22.916566780309</c:v>
                </c:pt>
                <c:pt idx="453">
                  <c:v>-23.364638218325</c:v>
                </c:pt>
                <c:pt idx="454">
                  <c:v>-23.808941789681</c:v>
                </c:pt>
                <c:pt idx="455">
                  <c:v>-24.251775801149</c:v>
                </c:pt>
                <c:pt idx="456">
                  <c:v>-24.694784726367</c:v>
                </c:pt>
                <c:pt idx="457">
                  <c:v>-25.138315101245</c:v>
                </c:pt>
                <c:pt idx="458">
                  <c:v>-25.58092592276</c:v>
                </c:pt>
                <c:pt idx="459">
                  <c:v>-26.019303146909</c:v>
                </c:pt>
                <c:pt idx="460">
                  <c:v>-26.448762910062</c:v>
                </c:pt>
                <c:pt idx="461">
                  <c:v>-26.864280432528</c:v>
                </c:pt>
                <c:pt idx="462">
                  <c:v>-27.261683262881</c:v>
                </c:pt>
                <c:pt idx="463">
                  <c:v>-27.638536445691</c:v>
                </c:pt>
                <c:pt idx="464">
                  <c:v>-27.99442944281</c:v>
                </c:pt>
                <c:pt idx="465">
                  <c:v>-28.330698860625</c:v>
                </c:pt>
                <c:pt idx="466">
                  <c:v>-28.649844098965</c:v>
                </c:pt>
                <c:pt idx="467">
                  <c:v>-28.954914127792</c:v>
                </c:pt>
                <c:pt idx="468">
                  <c:v>-29.249034655638</c:v>
                </c:pt>
                <c:pt idx="469">
                  <c:v>-29.535122065513</c:v>
                </c:pt>
                <c:pt idx="470">
                  <c:v>-29.815755594081</c:v>
                </c:pt>
                <c:pt idx="471">
                  <c:v>-30.093154972365</c:v>
                </c:pt>
                <c:pt idx="472">
                  <c:v>-30.369215733266</c:v>
                </c:pt>
                <c:pt idx="473">
                  <c:v>-30.645569057284</c:v>
                </c:pt>
                <c:pt idx="474">
                  <c:v>-30.923646977269</c:v>
                </c:pt>
                <c:pt idx="475">
                  <c:v>-31.204743672176</c:v>
                </c:pt>
                <c:pt idx="476">
                  <c:v>-31.490069546971</c:v>
                </c:pt>
                <c:pt idx="477">
                  <c:v>-31.780797950646</c:v>
                </c:pt>
                <c:pt idx="478">
                  <c:v>-32.078105835174</c:v>
                </c:pt>
                <c:pt idx="479">
                  <c:v>-32.383210197195</c:v>
                </c:pt>
                <c:pt idx="480">
                  <c:v>-32.697402257876</c:v>
                </c:pt>
                <c:pt idx="481">
                  <c:v>-33.022081295375</c:v>
                </c:pt>
                <c:pt idx="482">
                  <c:v>-33.358789986799</c:v>
                </c:pt>
                <c:pt idx="483">
                  <c:v>-33.709253103992</c:v>
                </c:pt>
                <c:pt idx="484">
                  <c:v>-34.075421455257</c:v>
                </c:pt>
                <c:pt idx="485">
                  <c:v>-34.459523049359</c:v>
                </c:pt>
                <c:pt idx="486">
                  <c:v>-34.86412349683</c:v>
                </c:pt>
                <c:pt idx="487">
                  <c:v>-35.292197455092</c:v>
                </c:pt>
                <c:pt idx="488">
                  <c:v>-35.747211995001</c:v>
                </c:pt>
                <c:pt idx="489">
                  <c:v>-36.233220011669</c:v>
                </c:pt>
                <c:pt idx="490">
                  <c:v>-36.754954618316</c:v>
                </c:pt>
                <c:pt idx="491">
                  <c:v>-37.317897627388</c:v>
                </c:pt>
                <c:pt idx="492">
                  <c:v>-37.928251616056</c:v>
                </c:pt>
                <c:pt idx="493">
                  <c:v>-38.592638412126</c:v>
                </c:pt>
                <c:pt idx="494">
                  <c:v>-39.317085105672</c:v>
                </c:pt>
                <c:pt idx="495">
                  <c:v>-40.104222917659</c:v>
                </c:pt>
                <c:pt idx="496">
                  <c:v>-40.946165983364</c:v>
                </c:pt>
                <c:pt idx="497">
                  <c:v>-41.807832927529</c:v>
                </c:pt>
                <c:pt idx="498">
                  <c:v>-42.594259613834</c:v>
                </c:pt>
                <c:pt idx="499">
                  <c:v>-43.114627295255</c:v>
                </c:pt>
                <c:pt idx="500">
                  <c:v>-43.128406148424</c:v>
                </c:pt>
                <c:pt idx="501">
                  <c:v>-42.555103157354</c:v>
                </c:pt>
                <c:pt idx="502">
                  <c:v>-41.586087777365</c:v>
                </c:pt>
                <c:pt idx="503">
                  <c:v>-40.463371077811</c:v>
                </c:pt>
                <c:pt idx="504">
                  <c:v>-39.295758552145</c:v>
                </c:pt>
                <c:pt idx="505">
                  <c:v>-38.097490201901</c:v>
                </c:pt>
                <c:pt idx="506">
                  <c:v>-36.865620389054</c:v>
                </c:pt>
                <c:pt idx="507">
                  <c:v>-35.605153594084</c:v>
                </c:pt>
                <c:pt idx="508">
                  <c:v>-34.325485927749</c:v>
                </c:pt>
                <c:pt idx="509">
                  <c:v>-33.03439001055</c:v>
                </c:pt>
                <c:pt idx="510">
                  <c:v>-31.736007501258</c:v>
                </c:pt>
                <c:pt idx="511">
                  <c:v>-30.431659797806</c:v>
                </c:pt>
                <c:pt idx="512">
                  <c:v>-29.121988686495</c:v>
                </c:pt>
                <c:pt idx="513">
                  <c:v>-27.810068773211</c:v>
                </c:pt>
                <c:pt idx="514">
                  <c:v>-26.506026857003</c:v>
                </c:pt>
                <c:pt idx="515">
                  <c:v>-25.23418052209</c:v>
                </c:pt>
                <c:pt idx="516">
                  <c:v>-24.04321552125</c:v>
                </c:pt>
                <c:pt idx="517">
                  <c:v>-23.016430098556</c:v>
                </c:pt>
                <c:pt idx="518">
                  <c:v>-22.270030126867</c:v>
                </c:pt>
                <c:pt idx="519">
                  <c:v>-21.91993708839</c:v>
                </c:pt>
                <c:pt idx="520">
                  <c:v>-22.02024853158</c:v>
                </c:pt>
                <c:pt idx="521">
                  <c:v>-22.528300922573</c:v>
                </c:pt>
                <c:pt idx="522">
                  <c:v>-23.338994523711</c:v>
                </c:pt>
                <c:pt idx="523">
                  <c:v>-24.347144137364</c:v>
                </c:pt>
                <c:pt idx="524">
                  <c:v>-25.481792988744</c:v>
                </c:pt>
                <c:pt idx="525">
                  <c:v>-26.707670528102</c:v>
                </c:pt>
                <c:pt idx="526">
                  <c:v>-28.011899856204</c:v>
                </c:pt>
                <c:pt idx="527">
                  <c:v>-29.385371595067</c:v>
                </c:pt>
                <c:pt idx="528">
                  <c:v>-30.796285853262</c:v>
                </c:pt>
                <c:pt idx="529">
                  <c:v>-32.146498159919</c:v>
                </c:pt>
                <c:pt idx="530">
                  <c:v>-33.211322883015</c:v>
                </c:pt>
                <c:pt idx="531">
                  <c:v>-33.639580054162</c:v>
                </c:pt>
                <c:pt idx="532">
                  <c:v>-33.177603730154</c:v>
                </c:pt>
                <c:pt idx="533">
                  <c:v>-31.94135434243</c:v>
                </c:pt>
                <c:pt idx="534">
                  <c:v>-30.272003214894</c:v>
                </c:pt>
                <c:pt idx="535">
                  <c:v>-28.444325642899</c:v>
                </c:pt>
                <c:pt idx="536">
                  <c:v>-26.604885853843</c:v>
                </c:pt>
                <c:pt idx="537">
                  <c:v>-24.830140776602</c:v>
                </c:pt>
                <c:pt idx="538">
                  <c:v>-23.180053322583</c:v>
                </c:pt>
                <c:pt idx="539">
                  <c:v>-21.726731379161</c:v>
                </c:pt>
                <c:pt idx="540">
                  <c:v>-20.558360604618</c:v>
                </c:pt>
                <c:pt idx="541">
                  <c:v>-19.754372799024</c:v>
                </c:pt>
                <c:pt idx="542">
                  <c:v>-19.342594588355</c:v>
                </c:pt>
                <c:pt idx="543">
                  <c:v>-19.277320655488</c:v>
                </c:pt>
                <c:pt idx="544">
                  <c:v>-19.463599037178</c:v>
                </c:pt>
                <c:pt idx="545">
                  <c:v>-19.801444224034</c:v>
                </c:pt>
                <c:pt idx="546">
                  <c:v>-20.213412872111</c:v>
                </c:pt>
                <c:pt idx="547">
                  <c:v>-20.649630053367</c:v>
                </c:pt>
                <c:pt idx="548">
                  <c:v>-21.081925679764</c:v>
                </c:pt>
                <c:pt idx="549">
                  <c:v>-21.4962358192</c:v>
                </c:pt>
                <c:pt idx="550">
                  <c:v>-21.88645156677</c:v>
                </c:pt>
                <c:pt idx="551">
                  <c:v>-22.25014497816</c:v>
                </c:pt>
                <c:pt idx="552">
                  <c:v>-22.586105919761</c:v>
                </c:pt>
                <c:pt idx="553">
                  <c:v>-22.893434776371</c:v>
                </c:pt>
                <c:pt idx="554">
                  <c:v>-23.171521169793</c:v>
                </c:pt>
                <c:pt idx="555">
                  <c:v>-23.420179989679</c:v>
                </c:pt>
                <c:pt idx="556">
                  <c:v>-23.639628505011</c:v>
                </c:pt>
                <c:pt idx="557">
                  <c:v>-23.83036107839</c:v>
                </c:pt>
                <c:pt idx="558">
                  <c:v>-23.993078149806</c:v>
                </c:pt>
                <c:pt idx="559">
                  <c:v>-24.128802553414</c:v>
                </c:pt>
                <c:pt idx="560">
                  <c:v>-24.23933255187</c:v>
                </c:pt>
                <c:pt idx="561">
                  <c:v>-24.328312268001</c:v>
                </c:pt>
                <c:pt idx="562">
                  <c:v>-24.403510462635</c:v>
                </c:pt>
                <c:pt idx="563">
                  <c:v>-24.481474927056</c:v>
                </c:pt>
                <c:pt idx="564">
                  <c:v>-24.596448846882</c:v>
                </c:pt>
                <c:pt idx="565">
                  <c:v>-24.814627554534</c:v>
                </c:pt>
                <c:pt idx="566">
                  <c:v>-25.244999372926</c:v>
                </c:pt>
                <c:pt idx="567">
                  <c:v>-26.005097044271</c:v>
                </c:pt>
                <c:pt idx="568">
                  <c:v>-27.079216211935</c:v>
                </c:pt>
                <c:pt idx="569">
                  <c:v>-28.172583979704</c:v>
                </c:pt>
                <c:pt idx="570">
                  <c:v>-28.892680602861</c:v>
                </c:pt>
                <c:pt idx="571">
                  <c:v>-29.125301068337</c:v>
                </c:pt>
                <c:pt idx="572">
                  <c:v>-29.025335602573</c:v>
                </c:pt>
                <c:pt idx="573">
                  <c:v>-28.767918661019</c:v>
                </c:pt>
                <c:pt idx="574">
                  <c:v>-28.450070840204</c:v>
                </c:pt>
                <c:pt idx="575">
                  <c:v>-28.109662609784</c:v>
                </c:pt>
                <c:pt idx="576">
                  <c:v>-27.755894214624</c:v>
                </c:pt>
                <c:pt idx="577">
                  <c:v>-27.386404174606</c:v>
                </c:pt>
                <c:pt idx="578">
                  <c:v>-26.995133333535</c:v>
                </c:pt>
                <c:pt idx="579">
                  <c:v>-26.576480875982</c:v>
                </c:pt>
                <c:pt idx="580">
                  <c:v>-26.129685660837</c:v>
                </c:pt>
                <c:pt idx="581">
                  <c:v>-25.668409895553</c:v>
                </c:pt>
                <c:pt idx="582">
                  <c:v>-25.233104286067</c:v>
                </c:pt>
                <c:pt idx="583">
                  <c:v>-24.577147694539</c:v>
                </c:pt>
                <c:pt idx="584">
                  <c:v>-23.724118473074</c:v>
                </c:pt>
                <c:pt idx="585">
                  <c:v>-23.376726497006</c:v>
                </c:pt>
                <c:pt idx="586">
                  <c:v>-23.892350844343</c:v>
                </c:pt>
                <c:pt idx="587">
                  <c:v>-28.56397817116</c:v>
                </c:pt>
                <c:pt idx="588">
                  <c:v>-26.708726609372</c:v>
                </c:pt>
                <c:pt idx="589">
                  <c:v>-24.956337666281</c:v>
                </c:pt>
                <c:pt idx="590">
                  <c:v>-25.365458717726</c:v>
                </c:pt>
                <c:pt idx="591">
                  <c:v>-26.141020819025</c:v>
                </c:pt>
                <c:pt idx="592">
                  <c:v>-26.919103340215</c:v>
                </c:pt>
                <c:pt idx="593">
                  <c:v>-27.588187825444</c:v>
                </c:pt>
                <c:pt idx="594">
                  <c:v>-28.118190287919</c:v>
                </c:pt>
                <c:pt idx="595">
                  <c:v>-28.514444430186</c:v>
                </c:pt>
                <c:pt idx="596">
                  <c:v>-28.798759971373</c:v>
                </c:pt>
                <c:pt idx="597">
                  <c:v>-28.999639642755</c:v>
                </c:pt>
                <c:pt idx="598">
                  <c:v>-29.146076437344</c:v>
                </c:pt>
                <c:pt idx="599">
                  <c:v>-29.261545055908</c:v>
                </c:pt>
                <c:pt idx="600">
                  <c:v>-29.354322934081</c:v>
                </c:pt>
              </c:numCache>
            </c:numRef>
          </c:yVal>
          <c:smooth val="1"/>
        </c:ser>
        <c:ser>
          <c:idx val="3"/>
          <c:order val="3"/>
          <c:tx>
            <c:v>Phi = 45</c:v>
          </c:tx>
          <c:spPr bwMode="auto">
            <a:prstGeom prst="rect">
              <a:avLst/>
            </a:prstGeom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Sheet1!$A$4:$A$604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Sheet1!$E$4:$E$604</c:f>
              <c:numCache>
                <c:formatCode>General</c:formatCode>
                <c:ptCount val="601"/>
                <c:pt idx="0">
                  <c:v>-14.543897547464</c:v>
                </c:pt>
                <c:pt idx="1">
                  <c:v>-14.826336727457</c:v>
                </c:pt>
                <c:pt idx="2">
                  <c:v>-15.100250205612</c:v>
                </c:pt>
                <c:pt idx="3">
                  <c:v>-15.365986379281</c:v>
                </c:pt>
                <c:pt idx="4">
                  <c:v>-15.623894228096</c:v>
                </c:pt>
                <c:pt idx="5">
                  <c:v>-15.87431638089</c:v>
                </c:pt>
                <c:pt idx="6">
                  <c:v>-16.11758477725</c:v>
                </c:pt>
                <c:pt idx="7">
                  <c:v>-16.354018067446</c:v>
                </c:pt>
                <c:pt idx="8">
                  <c:v>-16.583920179567</c:v>
                </c:pt>
                <c:pt idx="9">
                  <c:v>-16.807579668907</c:v>
                </c:pt>
                <c:pt idx="10">
                  <c:v>-17.025269588029</c:v>
                </c:pt>
                <c:pt idx="11">
                  <c:v>-17.237247698582</c:v>
                </c:pt>
                <c:pt idx="12">
                  <c:v>-17.443756901972</c:v>
                </c:pt>
                <c:pt idx="13">
                  <c:v>-17.645025804261</c:v>
                </c:pt>
                <c:pt idx="14">
                  <c:v>-17.84126935708</c:v>
                </c:pt>
                <c:pt idx="15">
                  <c:v>-18.032689534641</c:v>
                </c:pt>
                <c:pt idx="16">
                  <c:v>-18.2194760197</c:v>
                </c:pt>
                <c:pt idx="17">
                  <c:v>-18.401806880278</c:v>
                </c:pt>
                <c:pt idx="18">
                  <c:v>-18.579849225192</c:v>
                </c:pt>
                <c:pt idx="19">
                  <c:v>-18.753759830882</c:v>
                </c:pt>
                <c:pt idx="20">
                  <c:v>-18.923685735093</c:v>
                </c:pt>
                <c:pt idx="21">
                  <c:v>-19.089764795131</c:v>
                </c:pt>
                <c:pt idx="22">
                  <c:v>-19.252126209962</c:v>
                </c:pt>
                <c:pt idx="23">
                  <c:v>-19.410891006437</c:v>
                </c:pt>
                <c:pt idx="24">
                  <c:v>-19.566172490718</c:v>
                </c:pt>
                <c:pt idx="25">
                  <c:v>-19.718076666474</c:v>
                </c:pt>
                <c:pt idx="26">
                  <c:v>-19.866702621807</c:v>
                </c:pt>
                <c:pt idx="27">
                  <c:v>-20.012142887041</c:v>
                </c:pt>
                <c:pt idx="28">
                  <c:v>-20.154483765372</c:v>
                </c:pt>
                <c:pt idx="29">
                  <c:v>-20.293805637328</c:v>
                </c:pt>
                <c:pt idx="30">
                  <c:v>-20.430183236405</c:v>
                </c:pt>
                <c:pt idx="31">
                  <c:v>-20.56368588211</c:v>
                </c:pt>
                <c:pt idx="32">
                  <c:v>-20.69437762277</c:v>
                </c:pt>
                <c:pt idx="33">
                  <c:v>-20.822317135692</c:v>
                </c:pt>
                <c:pt idx="34">
                  <c:v>-20.947556898525</c:v>
                </c:pt>
                <c:pt idx="35">
                  <c:v>-21.070140068698</c:v>
                </c:pt>
                <c:pt idx="36">
                  <c:v>-21.190090308907</c:v>
                </c:pt>
                <c:pt idx="37">
                  <c:v>-21.307384974779</c:v>
                </c:pt>
                <c:pt idx="38">
                  <c:v>-21.421938339741</c:v>
                </c:pt>
                <c:pt idx="39">
                  <c:v>-21.533806415398</c:v>
                </c:pt>
                <c:pt idx="40">
                  <c:v>-21.643357429093</c:v>
                </c:pt>
                <c:pt idx="41">
                  <c:v>-21.750686669583</c:v>
                </c:pt>
                <c:pt idx="42">
                  <c:v>-21.855658448035</c:v>
                </c:pt>
                <c:pt idx="43">
                  <c:v>-21.958203831367</c:v>
                </c:pt>
                <c:pt idx="44">
                  <c:v>-22.058308595814</c:v>
                </c:pt>
                <c:pt idx="45">
                  <c:v>-22.155972281145</c:v>
                </c:pt>
                <c:pt idx="46">
                  <c:v>-22.251193693642</c:v>
                </c:pt>
                <c:pt idx="47">
                  <c:v>-22.343967009036</c:v>
                </c:pt>
                <c:pt idx="48">
                  <c:v>-22.434280790708</c:v>
                </c:pt>
                <c:pt idx="49">
                  <c:v>-22.522117707373</c:v>
                </c:pt>
                <c:pt idx="50">
                  <c:v>-22.607454368715</c:v>
                </c:pt>
                <c:pt idx="51">
                  <c:v>-22.690261132597</c:v>
                </c:pt>
                <c:pt idx="52">
                  <c:v>-22.770501850525</c:v>
                </c:pt>
                <c:pt idx="53">
                  <c:v>-22.848133545759</c:v>
                </c:pt>
                <c:pt idx="54">
                  <c:v>-22.923106023414</c:v>
                </c:pt>
                <c:pt idx="55">
                  <c:v>-22.995361411191</c:v>
                </c:pt>
                <c:pt idx="56">
                  <c:v>-23.064833627377</c:v>
                </c:pt>
                <c:pt idx="57">
                  <c:v>-23.131447770681</c:v>
                </c:pt>
                <c:pt idx="58">
                  <c:v>-23.195119424454</c:v>
                </c:pt>
                <c:pt idx="59">
                  <c:v>-23.255753865849</c:v>
                </c:pt>
                <c:pt idx="60">
                  <c:v>-23.313245168427</c:v>
                </c:pt>
                <c:pt idx="61">
                  <c:v>-23.367475184448</c:v>
                </c:pt>
                <c:pt idx="62">
                  <c:v>-23.418312390581</c:v>
                </c:pt>
                <c:pt idx="63">
                  <c:v>-23.465610577905</c:v>
                </c:pt>
                <c:pt idx="64">
                  <c:v>-23.509207363674</c:v>
                </c:pt>
                <c:pt idx="65">
                  <c:v>-23.548922498436</c:v>
                </c:pt>
                <c:pt idx="66">
                  <c:v>-23.584555937456</c:v>
                </c:pt>
                <c:pt idx="67">
                  <c:v>-23.615885639894</c:v>
                </c:pt>
                <c:pt idx="68">
                  <c:v>-23.642665052744</c:v>
                </c:pt>
                <c:pt idx="69">
                  <c:v>-23.664620228824</c:v>
                </c:pt>
                <c:pt idx="70">
                  <c:v>-23.681446519003</c:v>
                </c:pt>
                <c:pt idx="71">
                  <c:v>-23.692804768074</c:v>
                </c:pt>
                <c:pt idx="72">
                  <c:v>-23.698316930989</c:v>
                </c:pt>
                <c:pt idx="73">
                  <c:v>-23.697561011287</c:v>
                </c:pt>
                <c:pt idx="74">
                  <c:v>-23.690065206353</c:v>
                </c:pt>
                <c:pt idx="75">
                  <c:v>-23.675301124474</c:v>
                </c:pt>
                <c:pt idx="76">
                  <c:v>-23.652675916899</c:v>
                </c:pt>
                <c:pt idx="77">
                  <c:v>-23.621523144951</c:v>
                </c:pt>
                <c:pt idx="78">
                  <c:v>-23.581092179702</c:v>
                </c:pt>
                <c:pt idx="79">
                  <c:v>-23.530535913592</c:v>
                </c:pt>
                <c:pt idx="80">
                  <c:v>-23.468896557032</c:v>
                </c:pt>
                <c:pt idx="81">
                  <c:v>-23.395089312225</c:v>
                </c:pt>
                <c:pt idx="82">
                  <c:v>-23.307883785921</c:v>
                </c:pt>
                <c:pt idx="83">
                  <c:v>-23.205883167717</c:v>
                </c:pt>
                <c:pt idx="84">
                  <c:v>-23.087501542141</c:v>
                </c:pt>
                <c:pt idx="85">
                  <c:v>-22.950940368361</c:v>
                </c:pt>
                <c:pt idx="86">
                  <c:v>-22.794166419363</c:v>
                </c:pt>
                <c:pt idx="87">
                  <c:v>-22.614895814858</c:v>
                </c:pt>
                <c:pt idx="88">
                  <c:v>-22.410593118367</c:v>
                </c:pt>
                <c:pt idx="89">
                  <c:v>-22.178502489194</c:v>
                </c:pt>
                <c:pt idx="90">
                  <c:v>-21.915742734429</c:v>
                </c:pt>
                <c:pt idx="91">
                  <c:v>-21.619525629301</c:v>
                </c:pt>
                <c:pt idx="92">
                  <c:v>-21.287607621749</c:v>
                </c:pt>
                <c:pt idx="93">
                  <c:v>-20.919176941583</c:v>
                </c:pt>
                <c:pt idx="94">
                  <c:v>-20.51653686581</c:v>
                </c:pt>
                <c:pt idx="95">
                  <c:v>-20.088188825405</c:v>
                </c:pt>
                <c:pt idx="96">
                  <c:v>-19.654172023961</c:v>
                </c:pt>
                <c:pt idx="97">
                  <c:v>-19.254328200051</c:v>
                </c:pt>
                <c:pt idx="98">
                  <c:v>-18.958075544616</c:v>
                </c:pt>
                <c:pt idx="99">
                  <c:v>-18.867796781355</c:v>
                </c:pt>
                <c:pt idx="100">
                  <c:v>-19.099064323646</c:v>
                </c:pt>
                <c:pt idx="101">
                  <c:v>-19.729245545164</c:v>
                </c:pt>
                <c:pt idx="102">
                  <c:v>-20.749001087938</c:v>
                </c:pt>
                <c:pt idx="103">
                  <c:v>-22.070344512668</c:v>
                </c:pt>
                <c:pt idx="104">
                  <c:v>-23.581444582685</c:v>
                </c:pt>
                <c:pt idx="105">
                  <c:v>-25.191468736695</c:v>
                </c:pt>
                <c:pt idx="106">
                  <c:v>-26.84293811525</c:v>
                </c:pt>
                <c:pt idx="107">
                  <c:v>-28.505200928644</c:v>
                </c:pt>
                <c:pt idx="108">
                  <c:v>-30.163947676199</c:v>
                </c:pt>
                <c:pt idx="109">
                  <c:v>-31.81237732144</c:v>
                </c:pt>
                <c:pt idx="110">
                  <c:v>-33.444460025809</c:v>
                </c:pt>
                <c:pt idx="111">
                  <c:v>-35.049889861524</c:v>
                </c:pt>
                <c:pt idx="112">
                  <c:v>-36.611461088232</c:v>
                </c:pt>
                <c:pt idx="113">
                  <c:v>-38.105652583495</c:v>
                </c:pt>
                <c:pt idx="114">
                  <c:v>-39.502985108007</c:v>
                </c:pt>
                <c:pt idx="115">
                  <c:v>-40.762804160245</c:v>
                </c:pt>
                <c:pt idx="116">
                  <c:v>-41.82844472415</c:v>
                </c:pt>
                <c:pt idx="117">
                  <c:v>-42.638023853001</c:v>
                </c:pt>
                <c:pt idx="118">
                  <c:v>-43.152579141763</c:v>
                </c:pt>
                <c:pt idx="119">
                  <c:v>-43.38039665338</c:v>
                </c:pt>
                <c:pt idx="120">
                  <c:v>-43.374758554073</c:v>
                </c:pt>
                <c:pt idx="121">
                  <c:v>-43.208780206712</c:v>
                </c:pt>
                <c:pt idx="122">
                  <c:v>-42.950151473219</c:v>
                </c:pt>
                <c:pt idx="123">
                  <c:v>-42.649323668635</c:v>
                </c:pt>
                <c:pt idx="124">
                  <c:v>-42.339040755312</c:v>
                </c:pt>
                <c:pt idx="125">
                  <c:v>-42.038512903536</c:v>
                </c:pt>
                <c:pt idx="126">
                  <c:v>-41.757973374172</c:v>
                </c:pt>
                <c:pt idx="127">
                  <c:v>-41.502160373443</c:v>
                </c:pt>
                <c:pt idx="128">
                  <c:v>-41.272624828092</c:v>
                </c:pt>
                <c:pt idx="129">
                  <c:v>-41.069155982864</c:v>
                </c:pt>
                <c:pt idx="130">
                  <c:v>-40.890628168192</c:v>
                </c:pt>
                <c:pt idx="131">
                  <c:v>-40.735490804664</c:v>
                </c:pt>
                <c:pt idx="132">
                  <c:v>-40.602045312677</c:v>
                </c:pt>
                <c:pt idx="133">
                  <c:v>-40.488596891598</c:v>
                </c:pt>
                <c:pt idx="134">
                  <c:v>-40.393533648195</c:v>
                </c:pt>
                <c:pt idx="135">
                  <c:v>-40.3153640099</c:v>
                </c:pt>
                <c:pt idx="136">
                  <c:v>-40.252730558331</c:v>
                </c:pt>
                <c:pt idx="137">
                  <c:v>-40.204410879522</c:v>
                </c:pt>
                <c:pt idx="138">
                  <c:v>-40.169311597529</c:v>
                </c:pt>
                <c:pt idx="139">
                  <c:v>-40.146459153893</c:v>
                </c:pt>
                <c:pt idx="140">
                  <c:v>-40.134989362891</c:v>
                </c:pt>
                <c:pt idx="141">
                  <c:v>-40.134136870586</c:v>
                </c:pt>
                <c:pt idx="142">
                  <c:v>-40.143225116482</c:v>
                </c:pt>
                <c:pt idx="143">
                  <c:v>-40.161657088068</c:v>
                </c:pt>
                <c:pt idx="144">
                  <c:v>-40.188906981441</c:v>
                </c:pt>
                <c:pt idx="145">
                  <c:v>-40.22451278204</c:v>
                </c:pt>
                <c:pt idx="146">
                  <c:v>-40.268069726632</c:v>
                </c:pt>
                <c:pt idx="147">
                  <c:v>-40.319224582028</c:v>
                </c:pt>
                <c:pt idx="148">
                  <c:v>-40.377670666121</c:v>
                </c:pt>
                <c:pt idx="149">
                  <c:v>-40.443143535901</c:v>
                </c:pt>
                <c:pt idx="150">
                  <c:v>-40.515417270908</c:v>
                </c:pt>
                <c:pt idx="151">
                  <c:v>-40.594301286975</c:v>
                </c:pt>
                <c:pt idx="152">
                  <c:v>-40.679637622249</c:v>
                </c:pt>
                <c:pt idx="153">
                  <c:v>-40.77129864508</c:v>
                </c:pt>
                <c:pt idx="154">
                  <c:v>-40.869185140506</c:v>
                </c:pt>
                <c:pt idx="155">
                  <c:v>-40.973224738931</c:v>
                </c:pt>
                <c:pt idx="156">
                  <c:v>-41.083370656924</c:v>
                </c:pt>
                <c:pt idx="157">
                  <c:v>-41.19960072588</c:v>
                </c:pt>
                <c:pt idx="158">
                  <c:v>-41.321916689714</c:v>
                </c:pt>
                <c:pt idx="159">
                  <c:v>-41.450343757823</c:v>
                </c:pt>
                <c:pt idx="160">
                  <c:v>-41.584930404389</c:v>
                </c:pt>
                <c:pt idx="161">
                  <c:v>-41.725748409754</c:v>
                </c:pt>
                <c:pt idx="162">
                  <c:v>-41.87289314429</c:v>
                </c:pt>
                <c:pt idx="163">
                  <c:v>-42.026484099912</c:v>
                </c:pt>
                <c:pt idx="164">
                  <c:v>-42.186665679482</c:v>
                </c:pt>
                <c:pt idx="165">
                  <c:v>-42.353608259667</c:v>
                </c:pt>
                <c:pt idx="166">
                  <c:v>-42.527509548953</c:v>
                </c:pt>
                <c:pt idx="167">
                  <c:v>-42.708596269331</c:v>
                </c:pt>
                <c:pt idx="168">
                  <c:v>-42.897126198081</c:v>
                </c:pt>
                <c:pt idx="169">
                  <c:v>-43.093390615522</c:v>
                </c:pt>
                <c:pt idx="170">
                  <c:v>-43.297717215875</c:v>
                </c:pt>
                <c:pt idx="171">
                  <c:v>-43.510473551942</c:v>
                </c:pt>
                <c:pt idx="172">
                  <c:v>-43.732071101209</c:v>
                </c:pt>
                <c:pt idx="173">
                  <c:v>-43.962970061734</c:v>
                </c:pt>
                <c:pt idx="174">
                  <c:v>-44.203685012278</c:v>
                </c:pt>
                <c:pt idx="175">
                  <c:v>-44.454791604173</c:v>
                </c:pt>
                <c:pt idx="176">
                  <c:v>-44.716934494331</c:v>
                </c:pt>
                <c:pt idx="177">
                  <c:v>-44.990836783118</c:v>
                </c:pt>
                <c:pt idx="178">
                  <c:v>-45.277311290827</c:v>
                </c:pt>
                <c:pt idx="179">
                  <c:v>-45.577274098719</c:v>
                </c:pt>
                <c:pt idx="180">
                  <c:v>-45.891760902252</c:v>
                </c:pt>
                <c:pt idx="181">
                  <c:v>-46.221946887134</c:v>
                </c:pt>
                <c:pt idx="182">
                  <c:v>-46.569171058769</c:v>
                </c:pt>
                <c:pt idx="183">
                  <c:v>-46.934966257017</c:v>
                </c:pt>
                <c:pt idx="184">
                  <c:v>-47.321096504993</c:v>
                </c:pt>
                <c:pt idx="185">
                  <c:v>-47.72960392633</c:v>
                </c:pt>
                <c:pt idx="186">
                  <c:v>-48.162868299486</c:v>
                </c:pt>
                <c:pt idx="187">
                  <c:v>-48.623683525355</c:v>
                </c:pt>
                <c:pt idx="188">
                  <c:v>-49.115357063342</c:v>
                </c:pt>
                <c:pt idx="189">
                  <c:v>-49.641841061091</c:v>
                </c:pt>
                <c:pt idx="190">
                  <c:v>-50.207907994739</c:v>
                </c:pt>
                <c:pt idx="191">
                  <c:v>-50.819390050131</c:v>
                </c:pt>
                <c:pt idx="192">
                  <c:v>-51.483511780665</c:v>
                </c:pt>
                <c:pt idx="193">
                  <c:v>-52.209362590061</c:v>
                </c:pt>
                <c:pt idx="194">
                  <c:v>-53.008584509556</c:v>
                </c:pt>
                <c:pt idx="195">
                  <c:v>-53.896401461437</c:v>
                </c:pt>
                <c:pt idx="196">
                  <c:v>-54.893208010337</c:v>
                </c:pt>
                <c:pt idx="197">
                  <c:v>-56.027106485523</c:v>
                </c:pt>
                <c:pt idx="198">
                  <c:v>-57.338103283276</c:v>
                </c:pt>
                <c:pt idx="199">
                  <c:v>-58.885253889995</c:v>
                </c:pt>
                <c:pt idx="200">
                  <c:v>-60.75877076334</c:v>
                </c:pt>
                <c:pt idx="201">
                  <c:v>-63.09701292979</c:v>
                </c:pt>
                <c:pt idx="202">
                  <c:v>-66.071674485988</c:v>
                </c:pt>
                <c:pt idx="203">
                  <c:v>-69.435334534539</c:v>
                </c:pt>
                <c:pt idx="204">
                  <c:v>-70.26991498042</c:v>
                </c:pt>
                <c:pt idx="205">
                  <c:v>-67.191129105027</c:v>
                </c:pt>
                <c:pt idx="206">
                  <c:v>-63.887551525343</c:v>
                </c:pt>
                <c:pt idx="207">
                  <c:v>-61.244589042873</c:v>
                </c:pt>
                <c:pt idx="208">
                  <c:v>-59.129005920146</c:v>
                </c:pt>
                <c:pt idx="209">
                  <c:v>-57.38266220813</c:v>
                </c:pt>
                <c:pt idx="210">
                  <c:v>-55.899488581714</c:v>
                </c:pt>
                <c:pt idx="211">
                  <c:v>-54.61043020203</c:v>
                </c:pt>
                <c:pt idx="212">
                  <c:v>-53.469100364868</c:v>
                </c:pt>
                <c:pt idx="213">
                  <c:v>-52.44305608241</c:v>
                </c:pt>
                <c:pt idx="214">
                  <c:v>-51.508677137118</c:v>
                </c:pt>
                <c:pt idx="215">
                  <c:v>-50.648076478435</c:v>
                </c:pt>
                <c:pt idx="216">
                  <c:v>-49.847151460192</c:v>
                </c:pt>
                <c:pt idx="217">
                  <c:v>-49.094288051793</c:v>
                </c:pt>
                <c:pt idx="218">
                  <c:v>-48.379445979166</c:v>
                </c:pt>
                <c:pt idx="219">
                  <c:v>-47.693470997229</c:v>
                </c:pt>
                <c:pt idx="220">
                  <c:v>-47.027553173464</c:v>
                </c:pt>
                <c:pt idx="221">
                  <c:v>-46.372808852485</c:v>
                </c:pt>
                <c:pt idx="222">
                  <c:v>-45.72003341347</c:v>
                </c:pt>
                <c:pt idx="223">
                  <c:v>-45.059774721708</c:v>
                </c:pt>
                <c:pt idx="224">
                  <c:v>-44.383025520832</c:v>
                </c:pt>
                <c:pt idx="225">
                  <c:v>-43.682987791343</c:v>
                </c:pt>
                <c:pt idx="226">
                  <c:v>-42.95833670584</c:v>
                </c:pt>
                <c:pt idx="227">
                  <c:v>-42.217766417904</c:v>
                </c:pt>
                <c:pt idx="228">
                  <c:v>-41.483845240549996</c:v>
                </c:pt>
                <c:pt idx="229">
                  <c:v>-40.791943601018</c:v>
                </c:pt>
                <c:pt idx="230">
                  <c:v>-40.180452627182</c:v>
                </c:pt>
                <c:pt idx="231">
                  <c:v>-39.675125354701</c:v>
                </c:pt>
                <c:pt idx="232">
                  <c:v>-39.278337250892</c:v>
                </c:pt>
                <c:pt idx="233">
                  <c:v>-38.971482053753</c:v>
                </c:pt>
                <c:pt idx="234">
                  <c:v>-38.726598458264</c:v>
                </c:pt>
                <c:pt idx="235">
                  <c:v>-38.517346697775</c:v>
                </c:pt>
                <c:pt idx="236">
                  <c:v>-38.324222162196</c:v>
                </c:pt>
                <c:pt idx="237">
                  <c:v>-38.13495884333</c:v>
                </c:pt>
                <c:pt idx="238">
                  <c:v>-37.942846431686</c:v>
                </c:pt>
                <c:pt idx="239">
                  <c:v>-37.744788555719</c:v>
                </c:pt>
                <c:pt idx="240">
                  <c:v>-37.539794485329</c:v>
                </c:pt>
                <c:pt idx="241">
                  <c:v>-37.327987538265</c:v>
                </c:pt>
                <c:pt idx="242">
                  <c:v>-37.11001251662</c:v>
                </c:pt>
                <c:pt idx="243">
                  <c:v>-36.886705000074</c:v>
                </c:pt>
                <c:pt idx="244">
                  <c:v>-36.658918418585</c:v>
                </c:pt>
                <c:pt idx="245">
                  <c:v>-36.427441161967</c:v>
                </c:pt>
                <c:pt idx="246">
                  <c:v>-36.192962885676</c:v>
                </c:pt>
                <c:pt idx="247">
                  <c:v>-35.956066482799</c:v>
                </c:pt>
                <c:pt idx="248">
                  <c:v>-35.71723259351</c:v>
                </c:pt>
                <c:pt idx="249">
                  <c:v>-35.476849535236</c:v>
                </c:pt>
                <c:pt idx="250">
                  <c:v>-35.23522492563</c:v>
                </c:pt>
                <c:pt idx="251">
                  <c:v>-34.992597143037</c:v>
                </c:pt>
                <c:pt idx="252">
                  <c:v>-34.749145783111</c:v>
                </c:pt>
                <c:pt idx="253">
                  <c:v>-34.505000804754</c:v>
                </c:pt>
                <c:pt idx="254">
                  <c:v>-34.260250328861</c:v>
                </c:pt>
                <c:pt idx="255">
                  <c:v>-34.014947180222</c:v>
                </c:pt>
                <c:pt idx="256">
                  <c:v>-33.769114313509</c:v>
                </c:pt>
                <c:pt idx="257">
                  <c:v>-33.522749275761</c:v>
                </c:pt>
                <c:pt idx="258">
                  <c:v>-33.275827850273</c:v>
                </c:pt>
                <c:pt idx="259">
                  <c:v>-33.028307011284</c:v>
                </c:pt>
                <c:pt idx="260">
                  <c:v>-32.780127300791</c:v>
                </c:pt>
                <c:pt idx="261">
                  <c:v>-32.531214721185</c:v>
                </c:pt>
                <c:pt idx="262">
                  <c:v>-32.281482221275</c:v>
                </c:pt>
                <c:pt idx="263">
                  <c:v>-32.030830839195</c:v>
                </c:pt>
                <c:pt idx="264">
                  <c:v>-31.779150553611</c:v>
                </c:pt>
                <c:pt idx="265">
                  <c:v>-31.526320884497</c:v>
                </c:pt>
                <c:pt idx="266">
                  <c:v>-31.272211276133</c:v>
                </c:pt>
                <c:pt idx="267">
                  <c:v>-31.016681287839</c:v>
                </c:pt>
                <c:pt idx="268">
                  <c:v>-30.759580611798</c:v>
                </c:pt>
                <c:pt idx="269">
                  <c:v>-30.500748932225</c:v>
                </c:pt>
                <c:pt idx="270">
                  <c:v>-30.240015635593</c:v>
                </c:pt>
                <c:pt idx="271">
                  <c:v>-29.977199377704</c:v>
                </c:pt>
                <c:pt idx="272">
                  <c:v>-29.71210750988</c:v>
                </c:pt>
                <c:pt idx="273">
                  <c:v>-29.444535363221</c:v>
                </c:pt>
                <c:pt idx="274">
                  <c:v>-29.174265386805</c:v>
                </c:pt>
                <c:pt idx="275">
                  <c:v>-28.901066132651</c:v>
                </c:pt>
                <c:pt idx="276">
                  <c:v>-28.624691077192</c:v>
                </c:pt>
                <c:pt idx="277">
                  <c:v>-28.344877265823</c:v>
                </c:pt>
                <c:pt idx="278">
                  <c:v>-28.06134376377</c:v>
                </c:pt>
                <c:pt idx="279">
                  <c:v>-27.773789892881</c:v>
                </c:pt>
                <c:pt idx="280">
                  <c:v>-27.481893230035</c:v>
                </c:pt>
                <c:pt idx="281">
                  <c:v>-27.185307338566</c:v>
                </c:pt>
                <c:pt idx="282">
                  <c:v>-26.883659199336</c:v>
                </c:pt>
                <c:pt idx="283">
                  <c:v>-26.576546302997</c:v>
                </c:pt>
                <c:pt idx="284">
                  <c:v>-26.263533359298</c:v>
                </c:pt>
                <c:pt idx="285">
                  <c:v>-25.944148573492</c:v>
                </c:pt>
                <c:pt idx="286">
                  <c:v>-25.617879433856</c:v>
                </c:pt>
                <c:pt idx="287">
                  <c:v>-25.284167948745</c:v>
                </c:pt>
                <c:pt idx="288">
                  <c:v>-24.942405267079</c:v>
                </c:pt>
                <c:pt idx="289">
                  <c:v>-24.591925614128</c:v>
                </c:pt>
                <c:pt idx="290">
                  <c:v>-24.231999477129</c:v>
                </c:pt>
                <c:pt idx="291">
                  <c:v>-23.861825986236</c:v>
                </c:pt>
                <c:pt idx="292">
                  <c:v>-23.480524461794</c:v>
                </c:pt>
                <c:pt idx="293">
                  <c:v>-23.087125148628</c:v>
                </c:pt>
                <c:pt idx="294">
                  <c:v>-22.680559248396</c:v>
                </c:pt>
                <c:pt idx="295">
                  <c:v>-22.259648518563</c:v>
                </c:pt>
                <c:pt idx="296">
                  <c:v>-21.82309497525</c:v>
                </c:pt>
                <c:pt idx="297">
                  <c:v>-21.369471689808</c:v>
                </c:pt>
                <c:pt idx="298">
                  <c:v>-20.89721642653</c:v>
                </c:pt>
                <c:pt idx="299">
                  <c:v>-20.404631133737</c:v>
                </c:pt>
                <c:pt idx="300">
                  <c:v>-19.889892411703</c:v>
                </c:pt>
                <c:pt idx="301">
                  <c:v>-19.351081606969</c:v>
                </c:pt>
                <c:pt idx="302">
                  <c:v>-18.78624907123</c:v>
                </c:pt>
                <c:pt idx="303">
                  <c:v>-18.193536929286</c:v>
                </c:pt>
                <c:pt idx="304">
                  <c:v>-17.571400887016</c:v>
                </c:pt>
                <c:pt idx="305">
                  <c:v>-16.918997782478</c:v>
                </c:pt>
                <c:pt idx="306">
                  <c:v>-16.23684607175</c:v>
                </c:pt>
                <c:pt idx="307">
                  <c:v>-15.52792329519</c:v>
                </c:pt>
                <c:pt idx="308">
                  <c:v>-14.799426550617</c:v>
                </c:pt>
                <c:pt idx="309">
                  <c:v>-14.065433198802</c:v>
                </c:pt>
                <c:pt idx="310">
                  <c:v>-13.35048942121</c:v>
                </c:pt>
                <c:pt idx="311">
                  <c:v>-12.693352319223</c:v>
                </c:pt>
                <c:pt idx="312">
                  <c:v>-12.148277087816</c:v>
                </c:pt>
                <c:pt idx="313">
                  <c:v>-11.77892833248</c:v>
                </c:pt>
                <c:pt idx="314">
                  <c:v>-11.640863663437</c:v>
                </c:pt>
                <c:pt idx="315">
                  <c:v>-11.75764972831</c:v>
                </c:pt>
                <c:pt idx="316">
                  <c:v>-12.107453946543</c:v>
                </c:pt>
                <c:pt idx="317">
                  <c:v>-12.632614846355</c:v>
                </c:pt>
                <c:pt idx="318">
                  <c:v>-13.264216753903</c:v>
                </c:pt>
                <c:pt idx="319">
                  <c:v>-13.944087330387</c:v>
                </c:pt>
                <c:pt idx="320">
                  <c:v>-14.63550675249</c:v>
                </c:pt>
                <c:pt idx="321">
                  <c:v>-15.323489269344</c:v>
                </c:pt>
                <c:pt idx="322">
                  <c:v>-16.008014461707</c:v>
                </c:pt>
                <c:pt idx="323">
                  <c:v>-16.694359651865</c:v>
                </c:pt>
                <c:pt idx="324">
                  <c:v>-17.38557157807</c:v>
                </c:pt>
                <c:pt idx="325">
                  <c:v>-18.080057925975</c:v>
                </c:pt>
                <c:pt idx="326">
                  <c:v>-18.773164392633</c:v>
                </c:pt>
                <c:pt idx="327">
                  <c:v>-19.459742765078</c:v>
                </c:pt>
                <c:pt idx="328">
                  <c:v>-20.135830869412</c:v>
                </c:pt>
                <c:pt idx="329">
                  <c:v>-20.799194734396</c:v>
                </c:pt>
                <c:pt idx="330">
                  <c:v>-21.449189988733</c:v>
                </c:pt>
                <c:pt idx="331">
                  <c:v>-22.086387774133</c:v>
                </c:pt>
                <c:pt idx="332">
                  <c:v>-22.712204884171</c:v>
                </c:pt>
                <c:pt idx="333">
                  <c:v>-23.328621309312</c:v>
                </c:pt>
                <c:pt idx="334">
                  <c:v>-23.937992006367</c:v>
                </c:pt>
                <c:pt idx="335">
                  <c:v>-24.542933128339</c:v>
                </c:pt>
                <c:pt idx="336">
                  <c:v>-25.146257887308</c:v>
                </c:pt>
                <c:pt idx="337">
                  <c:v>-25.750937921833</c:v>
                </c:pt>
                <c:pt idx="338">
                  <c:v>-26.360064816872</c:v>
                </c:pt>
                <c:pt idx="339">
                  <c:v>-26.976778449634</c:v>
                </c:pt>
                <c:pt idx="340">
                  <c:v>-27.604108252519</c:v>
                </c:pt>
                <c:pt idx="341">
                  <c:v>-28.24462981023</c:v>
                </c:pt>
                <c:pt idx="342">
                  <c:v>-28.899752773467</c:v>
                </c:pt>
                <c:pt idx="343">
                  <c:v>-29.568293078174</c:v>
                </c:pt>
                <c:pt idx="344">
                  <c:v>-30.243699342477</c:v>
                </c:pt>
                <c:pt idx="345">
                  <c:v>-30.908907494952</c:v>
                </c:pt>
                <c:pt idx="346">
                  <c:v>-31.527630212114</c:v>
                </c:pt>
                <c:pt idx="347">
                  <c:v>-32.032486572479</c:v>
                </c:pt>
                <c:pt idx="348">
                  <c:v>-32.31758783856</c:v>
                </c:pt>
                <c:pt idx="349">
                  <c:v>-32.25756540257</c:v>
                </c:pt>
                <c:pt idx="350">
                  <c:v>-31.774142243189</c:v>
                </c:pt>
                <c:pt idx="351">
                  <c:v>-30.914884622116</c:v>
                </c:pt>
                <c:pt idx="352">
                  <c:v>-29.85995147057</c:v>
                </c:pt>
                <c:pt idx="353">
                  <c:v>-28.848781789017</c:v>
                </c:pt>
                <c:pt idx="354">
                  <c:v>-28.093579449826</c:v>
                </c:pt>
                <c:pt idx="355">
                  <c:v>-27.714682169632</c:v>
                </c:pt>
                <c:pt idx="356">
                  <c:v>-27.717085980323</c:v>
                </c:pt>
                <c:pt idx="357">
                  <c:v>-28.024442357547</c:v>
                </c:pt>
                <c:pt idx="358">
                  <c:v>-28.539165810215</c:v>
                </c:pt>
                <c:pt idx="359">
                  <c:v>-29.182051202462</c:v>
                </c:pt>
                <c:pt idx="360">
                  <c:v>-29.902150511829</c:v>
                </c:pt>
                <c:pt idx="361">
                  <c:v>-30.671742360446</c:v>
                </c:pt>
                <c:pt idx="362">
                  <c:v>-31.478643320639</c:v>
                </c:pt>
                <c:pt idx="363">
                  <c:v>-32.320270478845</c:v>
                </c:pt>
                <c:pt idx="364">
                  <c:v>-33.199841782525</c:v>
                </c:pt>
                <c:pt idx="365">
                  <c:v>-34.123942481051</c:v>
                </c:pt>
                <c:pt idx="366">
                  <c:v>-35.100437051352</c:v>
                </c:pt>
                <c:pt idx="367">
                  <c:v>-36.135318603405</c:v>
                </c:pt>
                <c:pt idx="368">
                  <c:v>-37.225870334887</c:v>
                </c:pt>
                <c:pt idx="369">
                  <c:v>-38.344682478324</c:v>
                </c:pt>
                <c:pt idx="370">
                  <c:v>-39.405206504978</c:v>
                </c:pt>
                <c:pt idx="371">
                  <c:v>-40.207113310875</c:v>
                </c:pt>
                <c:pt idx="372">
                  <c:v>-40.424216528745</c:v>
                </c:pt>
                <c:pt idx="373">
                  <c:v>-39.788606411025</c:v>
                </c:pt>
                <c:pt idx="374">
                  <c:v>-38.358085556771</c:v>
                </c:pt>
                <c:pt idx="375">
                  <c:v>-36.419990012985</c:v>
                </c:pt>
                <c:pt idx="376">
                  <c:v>-34.199159420187</c:v>
                </c:pt>
                <c:pt idx="377">
                  <c:v>-31.759756591662</c:v>
                </c:pt>
                <c:pt idx="378">
                  <c:v>-29.03138719891</c:v>
                </c:pt>
                <c:pt idx="379">
                  <c:v>-25.841452291852</c:v>
                </c:pt>
                <c:pt idx="380">
                  <c:v>-22.130676399024</c:v>
                </c:pt>
                <c:pt idx="381">
                  <c:v>-19.86612961775</c:v>
                </c:pt>
                <c:pt idx="382">
                  <c:v>-24.446887535579</c:v>
                </c:pt>
                <c:pt idx="383">
                  <c:v>-27.167209311204</c:v>
                </c:pt>
                <c:pt idx="384">
                  <c:v>-30.637634995675</c:v>
                </c:pt>
                <c:pt idx="385">
                  <c:v>-33.968463644663</c:v>
                </c:pt>
                <c:pt idx="386">
                  <c:v>-37.343263420542</c:v>
                </c:pt>
                <c:pt idx="387">
                  <c:v>-40.845415974041</c:v>
                </c:pt>
                <c:pt idx="388">
                  <c:v>-43.706176280066</c:v>
                </c:pt>
                <c:pt idx="389">
                  <c:v>-43.730841359201</c:v>
                </c:pt>
                <c:pt idx="390">
                  <c:v>-41.481877559234</c:v>
                </c:pt>
                <c:pt idx="391">
                  <c:v>-39.058811606439</c:v>
                </c:pt>
                <c:pt idx="392">
                  <c:v>-36.983553772802</c:v>
                </c:pt>
                <c:pt idx="393">
                  <c:v>-35.229199696971</c:v>
                </c:pt>
                <c:pt idx="394">
                  <c:v>-33.711761734527</c:v>
                </c:pt>
                <c:pt idx="395">
                  <c:v>-32.364253456488</c:v>
                </c:pt>
                <c:pt idx="396">
                  <c:v>-31.139096158056</c:v>
                </c:pt>
                <c:pt idx="397">
                  <c:v>-30.00253040265</c:v>
                </c:pt>
                <c:pt idx="398">
                  <c:v>-28.929957575161</c:v>
                </c:pt>
                <c:pt idx="399">
                  <c:v>-27.902817234138</c:v>
                </c:pt>
                <c:pt idx="400">
                  <c:v>-26.906564199823</c:v>
                </c:pt>
                <c:pt idx="401">
                  <c:v>-25.929346950503</c:v>
                </c:pt>
                <c:pt idx="402">
                  <c:v>-24.961127571174</c:v>
                </c:pt>
                <c:pt idx="403">
                  <c:v>-23.993087676128</c:v>
                </c:pt>
                <c:pt idx="404">
                  <c:v>-23.017233525815</c:v>
                </c:pt>
                <c:pt idx="405">
                  <c:v>-22.026162357117</c:v>
                </c:pt>
                <c:pt idx="406">
                  <c:v>-21.0129953426</c:v>
                </c:pt>
                <c:pt idx="407">
                  <c:v>-19.971535245264</c:v>
                </c:pt>
                <c:pt idx="408">
                  <c:v>-18.896787588487</c:v>
                </c:pt>
                <c:pt idx="409">
                  <c:v>-17.78612021122</c:v>
                </c:pt>
                <c:pt idx="410">
                  <c:v>-16.641560250457</c:v>
                </c:pt>
                <c:pt idx="411">
                  <c:v>-15.47403937971</c:v>
                </c:pt>
                <c:pt idx="412">
                  <c:v>-14.310590218161</c:v>
                </c:pt>
                <c:pt idx="413">
                  <c:v>-13.20463314637</c:v>
                </c:pt>
                <c:pt idx="414">
                  <c:v>-12.245125899562</c:v>
                </c:pt>
                <c:pt idx="415">
                  <c:v>-11.55043333337</c:v>
                </c:pt>
                <c:pt idx="416">
                  <c:v>-11.228065310014</c:v>
                </c:pt>
                <c:pt idx="417">
                  <c:v>-11.312239387487</c:v>
                </c:pt>
                <c:pt idx="418">
                  <c:v>-11.740155423929</c:v>
                </c:pt>
                <c:pt idx="419">
                  <c:v>-12.396424913563</c:v>
                </c:pt>
                <c:pt idx="420">
                  <c:v>-13.173268676137</c:v>
                </c:pt>
                <c:pt idx="421">
                  <c:v>-13.998050535695</c:v>
                </c:pt>
                <c:pt idx="422">
                  <c:v>-14.831658461939</c:v>
                </c:pt>
                <c:pt idx="423">
                  <c:v>-15.657184762252</c:v>
                </c:pt>
                <c:pt idx="424">
                  <c:v>-16.469234002713</c:v>
                </c:pt>
                <c:pt idx="425">
                  <c:v>-17.266305295483</c:v>
                </c:pt>
                <c:pt idx="426">
                  <c:v>-18.046247956659</c:v>
                </c:pt>
                <c:pt idx="427">
                  <c:v>-18.804540364754</c:v>
                </c:pt>
                <c:pt idx="428">
                  <c:v>-19.534915238215</c:v>
                </c:pt>
                <c:pt idx="429">
                  <c:v>-20.231297508921</c:v>
                </c:pt>
                <c:pt idx="430">
                  <c:v>-20.88973848924</c:v>
                </c:pt>
                <c:pt idx="431">
                  <c:v>-21.509438635803</c:v>
                </c:pt>
                <c:pt idx="432">
                  <c:v>-22.092726921623</c:v>
                </c:pt>
                <c:pt idx="433">
                  <c:v>-22.644415228384</c:v>
                </c:pt>
                <c:pt idx="434">
                  <c:v>-23.171048552401</c:v>
                </c:pt>
                <c:pt idx="435">
                  <c:v>-23.680403401733</c:v>
                </c:pt>
                <c:pt idx="436">
                  <c:v>-24.181396694985</c:v>
                </c:pt>
                <c:pt idx="437">
                  <c:v>-24.684482465167</c:v>
                </c:pt>
                <c:pt idx="438">
                  <c:v>-25.202657942429</c:v>
                </c:pt>
                <c:pt idx="439">
                  <c:v>-25.753387175048</c:v>
                </c:pt>
                <c:pt idx="440">
                  <c:v>-26.36216553025</c:v>
                </c:pt>
                <c:pt idx="441">
                  <c:v>-27.069357540652</c:v>
                </c:pt>
                <c:pt idx="442">
                  <c:v>-27.943961378771</c:v>
                </c:pt>
                <c:pt idx="443">
                  <c:v>-29.111599750255</c:v>
                </c:pt>
                <c:pt idx="444">
                  <c:v>-30.795738527967</c:v>
                </c:pt>
                <c:pt idx="445">
                  <c:v>-33.084311798071</c:v>
                </c:pt>
                <c:pt idx="446">
                  <c:v>-32.79086282266</c:v>
                </c:pt>
                <c:pt idx="447">
                  <c:v>-27.470490075291</c:v>
                </c:pt>
                <c:pt idx="448">
                  <c:v>-23.815627626984</c:v>
                </c:pt>
                <c:pt idx="449">
                  <c:v>-22.781187026259</c:v>
                </c:pt>
                <c:pt idx="450">
                  <c:v>-22.852246266717</c:v>
                </c:pt>
                <c:pt idx="451">
                  <c:v>-23.196757751852</c:v>
                </c:pt>
                <c:pt idx="452">
                  <c:v>-23.700949157993</c:v>
                </c:pt>
                <c:pt idx="453">
                  <c:v>-24.855811902013</c:v>
                </c:pt>
                <c:pt idx="454">
                  <c:v>-28.02671231146</c:v>
                </c:pt>
                <c:pt idx="455">
                  <c:v>-32.137285970038</c:v>
                </c:pt>
                <c:pt idx="456">
                  <c:v>-32.145783111074</c:v>
                </c:pt>
                <c:pt idx="457">
                  <c:v>-30.907034181375</c:v>
                </c:pt>
                <c:pt idx="458">
                  <c:v>-30.110630105729</c:v>
                </c:pt>
                <c:pt idx="459">
                  <c:v>-29.738150881565</c:v>
                </c:pt>
                <c:pt idx="460">
                  <c:v>-29.609297105657</c:v>
                </c:pt>
                <c:pt idx="461">
                  <c:v>-29.608798552244</c:v>
                </c:pt>
                <c:pt idx="462">
                  <c:v>-29.68000344333</c:v>
                </c:pt>
                <c:pt idx="463">
                  <c:v>-29.795041436009</c:v>
                </c:pt>
                <c:pt idx="464">
                  <c:v>-29.939338471486</c:v>
                </c:pt>
                <c:pt idx="465">
                  <c:v>-30.104882260888</c:v>
                </c:pt>
                <c:pt idx="466">
                  <c:v>-30.287204158985</c:v>
                </c:pt>
                <c:pt idx="467">
                  <c:v>-30.483933195086</c:v>
                </c:pt>
                <c:pt idx="468">
                  <c:v>-30.694065001778</c:v>
                </c:pt>
                <c:pt idx="469">
                  <c:v>-30.917586515728</c:v>
                </c:pt>
                <c:pt idx="470">
                  <c:v>-31.155294468361</c:v>
                </c:pt>
                <c:pt idx="471">
                  <c:v>-31.408722680179</c:v>
                </c:pt>
                <c:pt idx="472">
                  <c:v>-31.68010589211</c:v>
                </c:pt>
                <c:pt idx="473">
                  <c:v>-31.972251792513</c:v>
                </c:pt>
                <c:pt idx="474">
                  <c:v>-32.288005131757</c:v>
                </c:pt>
                <c:pt idx="475">
                  <c:v>-32.6285213102</c:v>
                </c:pt>
                <c:pt idx="476">
                  <c:v>-32.988662532164</c:v>
                </c:pt>
                <c:pt idx="477">
                  <c:v>-33.347174030752</c:v>
                </c:pt>
                <c:pt idx="478">
                  <c:v>-33.653877938602</c:v>
                </c:pt>
                <c:pt idx="479">
                  <c:v>-33.836415839707</c:v>
                </c:pt>
                <c:pt idx="480">
                  <c:v>-33.860609160229</c:v>
                </c:pt>
                <c:pt idx="481">
                  <c:v>-33.789613297419</c:v>
                </c:pt>
                <c:pt idx="482">
                  <c:v>-33.729085001583</c:v>
                </c:pt>
                <c:pt idx="483">
                  <c:v>-33.737904764309</c:v>
                </c:pt>
                <c:pt idx="484">
                  <c:v>-33.820835237737</c:v>
                </c:pt>
                <c:pt idx="485">
                  <c:v>-33.96104393221</c:v>
                </c:pt>
                <c:pt idx="486">
                  <c:v>-34.140611034137</c:v>
                </c:pt>
                <c:pt idx="487">
                  <c:v>-34.346304796114</c:v>
                </c:pt>
                <c:pt idx="488">
                  <c:v>-34.569475822737</c:v>
                </c:pt>
                <c:pt idx="489">
                  <c:v>-34.804740872291</c:v>
                </c:pt>
                <c:pt idx="490">
                  <c:v>-35.048833840987</c:v>
                </c:pt>
                <c:pt idx="491">
                  <c:v>-35.299825828816</c:v>
                </c:pt>
                <c:pt idx="492">
                  <c:v>-35.556636300428</c:v>
                </c:pt>
                <c:pt idx="493">
                  <c:v>-35.818734441987</c:v>
                </c:pt>
                <c:pt idx="494">
                  <c:v>-36.085957531215</c:v>
                </c:pt>
                <c:pt idx="495">
                  <c:v>-36.358400233135</c:v>
                </c:pt>
                <c:pt idx="496">
                  <c:v>-36.636347198632</c:v>
                </c:pt>
                <c:pt idx="497">
                  <c:v>-36.920232696278</c:v>
                </c:pt>
                <c:pt idx="498">
                  <c:v>-37.210617760821</c:v>
                </c:pt>
                <c:pt idx="499">
                  <c:v>-37.508179348653</c:v>
                </c:pt>
                <c:pt idx="500">
                  <c:v>-37.81370841297</c:v>
                </c:pt>
                <c:pt idx="501">
                  <c:v>-38.128115341095</c:v>
                </c:pt>
                <c:pt idx="502">
                  <c:v>-38.452442243108</c:v>
                </c:pt>
                <c:pt idx="503">
                  <c:v>-38.787882396911</c:v>
                </c:pt>
                <c:pt idx="504">
                  <c:v>-39.135807909699</c:v>
                </c:pt>
                <c:pt idx="505">
                  <c:v>-39.497807484799</c:v>
                </c:pt>
                <c:pt idx="506">
                  <c:v>-39.875737221444</c:v>
                </c:pt>
                <c:pt idx="507">
                  <c:v>-40.271788790653</c:v>
                </c:pt>
                <c:pt idx="508">
                  <c:v>-40.688581362566</c:v>
                </c:pt>
                <c:pt idx="509">
                  <c:v>-41.129286679913</c:v>
                </c:pt>
                <c:pt idx="510">
                  <c:v>-41.597801286015</c:v>
                </c:pt>
                <c:pt idx="511">
                  <c:v>-42.098987149316</c:v>
                </c:pt>
                <c:pt idx="512">
                  <c:v>-42.639013586123</c:v>
                </c:pt>
                <c:pt idx="513">
                  <c:v>-43.225852749208</c:v>
                </c:pt>
                <c:pt idx="514">
                  <c:v>-43.870014232587</c:v>
                </c:pt>
                <c:pt idx="515">
                  <c:v>-44.585663788116</c:v>
                </c:pt>
                <c:pt idx="516">
                  <c:v>-45.392381996865</c:v>
                </c:pt>
                <c:pt idx="517">
                  <c:v>-46.318035438366</c:v>
                </c:pt>
                <c:pt idx="518">
                  <c:v>-47.403677549487</c:v>
                </c:pt>
                <c:pt idx="519">
                  <c:v>-48.712345599045</c:v>
                </c:pt>
                <c:pt idx="520">
                  <c:v>-50.34562559994</c:v>
                </c:pt>
                <c:pt idx="521">
                  <c:v>-52.474881777099</c:v>
                </c:pt>
                <c:pt idx="522">
                  <c:v>-55.379324627647</c:v>
                </c:pt>
                <c:pt idx="523">
                  <c:v>-59.1177206669</c:v>
                </c:pt>
                <c:pt idx="524">
                  <c:v>-59.959411621962</c:v>
                </c:pt>
                <c:pt idx="525">
                  <c:v>-55.606086529891</c:v>
                </c:pt>
                <c:pt idx="526">
                  <c:v>-51.492633337774</c:v>
                </c:pt>
                <c:pt idx="527">
                  <c:v>-48.294157921219</c:v>
                </c:pt>
                <c:pt idx="528">
                  <c:v>-45.722268384246</c:v>
                </c:pt>
                <c:pt idx="529">
                  <c:v>-43.579234862468</c:v>
                </c:pt>
                <c:pt idx="530">
                  <c:v>-41.752060426325</c:v>
                </c:pt>
                <c:pt idx="531">
                  <c:v>-40.173280127148</c:v>
                </c:pt>
                <c:pt idx="532">
                  <c:v>-38.7986319744</c:v>
                </c:pt>
                <c:pt idx="533">
                  <c:v>-37.595306747057</c:v>
                </c:pt>
                <c:pt idx="534">
                  <c:v>-36.536023039924</c:v>
                </c:pt>
                <c:pt idx="535">
                  <c:v>-35.596427337332</c:v>
                </c:pt>
                <c:pt idx="536">
                  <c:v>-34.754320242172</c:v>
                </c:pt>
                <c:pt idx="537">
                  <c:v>-33.989708093774</c:v>
                </c:pt>
                <c:pt idx="538">
                  <c:v>-33.285052358206</c:v>
                </c:pt>
                <c:pt idx="539">
                  <c:v>-32.625404512271</c:v>
                </c:pt>
                <c:pt idx="540">
                  <c:v>-31.998339309747</c:v>
                </c:pt>
                <c:pt idx="541">
                  <c:v>-31.393720027443</c:v>
                </c:pt>
                <c:pt idx="542">
                  <c:v>-30.803368424959</c:v>
                </c:pt>
                <c:pt idx="543">
                  <c:v>-30.220706230887</c:v>
                </c:pt>
                <c:pt idx="544">
                  <c:v>-29.640413264673</c:v>
                </c:pt>
                <c:pt idx="545">
                  <c:v>-29.058125837191</c:v>
                </c:pt>
                <c:pt idx="546">
                  <c:v>-28.470183619453</c:v>
                </c:pt>
                <c:pt idx="547">
                  <c:v>-27.873424112163</c:v>
                </c:pt>
                <c:pt idx="548">
                  <c:v>-27.265019660023</c:v>
                </c:pt>
                <c:pt idx="549">
                  <c:v>-26.642350939826</c:v>
                </c:pt>
                <c:pt idx="550">
                  <c:v>-26.002911779565</c:v>
                </c:pt>
                <c:pt idx="551">
                  <c:v>-25.344242380438</c:v>
                </c:pt>
                <c:pt idx="552">
                  <c:v>-24.663891387308</c:v>
                </c:pt>
                <c:pt idx="553">
                  <c:v>-23.959412161358</c:v>
                </c:pt>
                <c:pt idx="554">
                  <c:v>-23.228405996646</c:v>
                </c:pt>
                <c:pt idx="555">
                  <c:v>-22.468636596619</c:v>
                </c:pt>
                <c:pt idx="556">
                  <c:v>-21.678258658398</c:v>
                </c:pt>
                <c:pt idx="557">
                  <c:v>-20.856232985433</c:v>
                </c:pt>
                <c:pt idx="558">
                  <c:v>-20.00304605758</c:v>
                </c:pt>
                <c:pt idx="559">
                  <c:v>-19.121915593645</c:v>
                </c:pt>
                <c:pt idx="560">
                  <c:v>-18.220731744512</c:v>
                </c:pt>
                <c:pt idx="561">
                  <c:v>-17.314989578648</c:v>
                </c:pt>
                <c:pt idx="562">
                  <c:v>-16.431711425941</c:v>
                </c:pt>
                <c:pt idx="563">
                  <c:v>-15.613407025614</c:v>
                </c:pt>
                <c:pt idx="564">
                  <c:v>-14.919014619893</c:v>
                </c:pt>
                <c:pt idx="565">
                  <c:v>-14.416352886746</c:v>
                </c:pt>
                <c:pt idx="566">
                  <c:v>-14.162358294536</c:v>
                </c:pt>
                <c:pt idx="567">
                  <c:v>-14.178309711763</c:v>
                </c:pt>
                <c:pt idx="568">
                  <c:v>-14.438739305749</c:v>
                </c:pt>
                <c:pt idx="569">
                  <c:v>-14.884401120381</c:v>
                </c:pt>
                <c:pt idx="570">
                  <c:v>-15.447279005454</c:v>
                </c:pt>
                <c:pt idx="571">
                  <c:v>-16.069379273698</c:v>
                </c:pt>
                <c:pt idx="572">
                  <c:v>-16.709338586849</c:v>
                </c:pt>
                <c:pt idx="573">
                  <c:v>-17.341057573669</c:v>
                </c:pt>
                <c:pt idx="574">
                  <c:v>-17.949698351994</c:v>
                </c:pt>
                <c:pt idx="575">
                  <c:v>-18.527885529952</c:v>
                </c:pt>
                <c:pt idx="576">
                  <c:v>-19.072947570407</c:v>
                </c:pt>
                <c:pt idx="577">
                  <c:v>-19.585166455993</c:v>
                </c:pt>
                <c:pt idx="578">
                  <c:v>-20.066777610662</c:v>
                </c:pt>
                <c:pt idx="579">
                  <c:v>-20.521461419876</c:v>
                </c:pt>
                <c:pt idx="580">
                  <c:v>-20.954094958093</c:v>
                </c:pt>
                <c:pt idx="581">
                  <c:v>-21.370516841795</c:v>
                </c:pt>
                <c:pt idx="582">
                  <c:v>-21.777004657054</c:v>
                </c:pt>
                <c:pt idx="583">
                  <c:v>-22.179176420972</c:v>
                </c:pt>
                <c:pt idx="584">
                  <c:v>-22.580319249152</c:v>
                </c:pt>
                <c:pt idx="585">
                  <c:v>-22.979832184962</c:v>
                </c:pt>
                <c:pt idx="586">
                  <c:v>-23.373059604641</c:v>
                </c:pt>
                <c:pt idx="587">
                  <c:v>-23.753263713079</c:v>
                </c:pt>
                <c:pt idx="588">
                  <c:v>-24.114797411905</c:v>
                </c:pt>
                <c:pt idx="589">
                  <c:v>-24.455495989611</c:v>
                </c:pt>
                <c:pt idx="590">
                  <c:v>-24.777176569298</c:v>
                </c:pt>
                <c:pt idx="591">
                  <c:v>-25.084688646518</c:v>
                </c:pt>
                <c:pt idx="592">
                  <c:v>-25.384542888498</c:v>
                </c:pt>
                <c:pt idx="593">
                  <c:v>-25.683751964768</c:v>
                </c:pt>
                <c:pt idx="594">
                  <c:v>-25.98897100128</c:v>
                </c:pt>
                <c:pt idx="595">
                  <c:v>-26.305759387459</c:v>
                </c:pt>
                <c:pt idx="596">
                  <c:v>-26.637778223974</c:v>
                </c:pt>
                <c:pt idx="597">
                  <c:v>-26.985862844201</c:v>
                </c:pt>
                <c:pt idx="598">
                  <c:v>-27.347087401378</c:v>
                </c:pt>
                <c:pt idx="599">
                  <c:v>-27.714110335197</c:v>
                </c:pt>
                <c:pt idx="600">
                  <c:v>-28.075175259012</c:v>
                </c:pt>
              </c:numCache>
            </c:numRef>
          </c:yVal>
          <c:smooth val="1"/>
        </c:ser>
        <c:ser>
          <c:idx val="4"/>
          <c:order val="4"/>
          <c:tx>
            <c:v>Phi = 60</c:v>
          </c:tx>
          <c:spPr bwMode="auto">
            <a:prstGeom prst="rect">
              <a:avLst/>
            </a:prstGeom>
            <a:ln w="19050" cap="rnd">
              <a:solidFill>
                <a:schemeClr val="tx1"/>
              </a:solidFill>
              <a:prstDash val="lgDashDot"/>
              <a:round/>
            </a:ln>
            <a:effectLst/>
          </c:spPr>
          <c:marker>
            <c:symbol val="none"/>
          </c:marker>
          <c:xVal>
            <c:numRef>
              <c:f>Sheet1!$A$4:$A$604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Sheet1!$F$4:$F$604</c:f>
              <c:numCache>
                <c:formatCode>General</c:formatCode>
                <c:ptCount val="601"/>
                <c:pt idx="0">
                  <c:v>-13.673514392442</c:v>
                </c:pt>
                <c:pt idx="1">
                  <c:v>-14.016842580033</c:v>
                </c:pt>
                <c:pt idx="2">
                  <c:v>-14.52778842176</c:v>
                </c:pt>
                <c:pt idx="3">
                  <c:v>-15.297952825602</c:v>
                </c:pt>
                <c:pt idx="4">
                  <c:v>-16.183757557446</c:v>
                </c:pt>
                <c:pt idx="5">
                  <c:v>-16.848676817061</c:v>
                </c:pt>
                <c:pt idx="6">
                  <c:v>-17.212736034439</c:v>
                </c:pt>
                <c:pt idx="7">
                  <c:v>-17.412450007851</c:v>
                </c:pt>
                <c:pt idx="8">
                  <c:v>-17.557109310981</c:v>
                </c:pt>
                <c:pt idx="9">
                  <c:v>-17.692702921014</c:v>
                </c:pt>
                <c:pt idx="10">
                  <c:v>-17.833512019558</c:v>
                </c:pt>
                <c:pt idx="11">
                  <c:v>-17.982262557595</c:v>
                </c:pt>
                <c:pt idx="12">
                  <c:v>-18.138128482676</c:v>
                </c:pt>
                <c:pt idx="13">
                  <c:v>-18.299489557927</c:v>
                </c:pt>
                <c:pt idx="14">
                  <c:v>-18.464796653414</c:v>
                </c:pt>
                <c:pt idx="15">
                  <c:v>-18.632794450915</c:v>
                </c:pt>
                <c:pt idx="16">
                  <c:v>-18.802538146189</c:v>
                </c:pt>
                <c:pt idx="17">
                  <c:v>-18.973353310429</c:v>
                </c:pt>
                <c:pt idx="18">
                  <c:v>-19.144788238641</c:v>
                </c:pt>
                <c:pt idx="19">
                  <c:v>-19.316573630098</c:v>
                </c:pt>
                <c:pt idx="20">
                  <c:v>-19.488592841188</c:v>
                </c:pt>
                <c:pt idx="21">
                  <c:v>-19.660862398362</c:v>
                </c:pt>
                <c:pt idx="22">
                  <c:v>-19.833521709861</c:v>
                </c:pt>
                <c:pt idx="23">
                  <c:v>-20.006831089766</c:v>
                </c:pt>
                <c:pt idx="24">
                  <c:v>-20.181177619673</c:v>
                </c:pt>
                <c:pt idx="25">
                  <c:v>-20.357088725808</c:v>
                </c:pt>
                <c:pt idx="26">
                  <c:v>-20.535253384445</c:v>
                </c:pt>
                <c:pt idx="27">
                  <c:v>-20.71655008824</c:v>
                </c:pt>
                <c:pt idx="28">
                  <c:v>-20.90207790674</c:v>
                </c:pt>
                <c:pt idx="29">
                  <c:v>-21.093179160768</c:v>
                </c:pt>
                <c:pt idx="30">
                  <c:v>-21.291421893878</c:v>
                </c:pt>
                <c:pt idx="31">
                  <c:v>-21.498458507345</c:v>
                </c:pt>
                <c:pt idx="32">
                  <c:v>-21.715545892575</c:v>
                </c:pt>
                <c:pt idx="33">
                  <c:v>-21.94218624294</c:v>
                </c:pt>
                <c:pt idx="34">
                  <c:v>-22.172582903226</c:v>
                </c:pt>
                <c:pt idx="35">
                  <c:v>-22.387158879872</c:v>
                </c:pt>
                <c:pt idx="36">
                  <c:v>-22.535829946667</c:v>
                </c:pt>
                <c:pt idx="37">
                  <c:v>-22.522113131984</c:v>
                </c:pt>
                <c:pt idx="38">
                  <c:v>-22.248750893595</c:v>
                </c:pt>
                <c:pt idx="39">
                  <c:v>-21.784273925904</c:v>
                </c:pt>
                <c:pt idx="40">
                  <c:v>-21.396739446557</c:v>
                </c:pt>
                <c:pt idx="41">
                  <c:v>-21.251914506343</c:v>
                </c:pt>
                <c:pt idx="42">
                  <c:v>-21.286955499369</c:v>
                </c:pt>
                <c:pt idx="43">
                  <c:v>-21.391945337995</c:v>
                </c:pt>
                <c:pt idx="44">
                  <c:v>-21.516798021375</c:v>
                </c:pt>
                <c:pt idx="45">
                  <c:v>-21.64757621876</c:v>
                </c:pt>
                <c:pt idx="46">
                  <c:v>-21.779332197276</c:v>
                </c:pt>
                <c:pt idx="47">
                  <c:v>-21.909268529847</c:v>
                </c:pt>
                <c:pt idx="48">
                  <c:v>-22.035747773898</c:v>
                </c:pt>
                <c:pt idx="49">
                  <c:v>-22.157937314018</c:v>
                </c:pt>
                <c:pt idx="50">
                  <c:v>-22.275507164294</c:v>
                </c:pt>
                <c:pt idx="51">
                  <c:v>-22.388407849473</c:v>
                </c:pt>
                <c:pt idx="52">
                  <c:v>-22.49673023417</c:v>
                </c:pt>
                <c:pt idx="53">
                  <c:v>-22.600624413188</c:v>
                </c:pt>
                <c:pt idx="54">
                  <c:v>-22.700255322205</c:v>
                </c:pt>
                <c:pt idx="55">
                  <c:v>-22.795779621848</c:v>
                </c:pt>
                <c:pt idx="56">
                  <c:v>-22.887334419187</c:v>
                </c:pt>
                <c:pt idx="57">
                  <c:v>-22.97503236992</c:v>
                </c:pt>
                <c:pt idx="58">
                  <c:v>-23.058960089859</c:v>
                </c:pt>
                <c:pt idx="59">
                  <c:v>-23.139178173703</c:v>
                </c:pt>
                <c:pt idx="60">
                  <c:v>-23.215721889389</c:v>
                </c:pt>
                <c:pt idx="61">
                  <c:v>-23.288602044837</c:v>
                </c:pt>
                <c:pt idx="62">
                  <c:v>-23.357805760097</c:v>
                </c:pt>
                <c:pt idx="63">
                  <c:v>-23.423297006343</c:v>
                </c:pt>
                <c:pt idx="64">
                  <c:v>-23.485016841285</c:v>
                </c:pt>
                <c:pt idx="65">
                  <c:v>-23.542883304802</c:v>
                </c:pt>
                <c:pt idx="66">
                  <c:v>-23.59679095375</c:v>
                </c:pt>
                <c:pt idx="67">
                  <c:v>-23.646610019203</c:v>
                </c:pt>
                <c:pt idx="68">
                  <c:v>-23.692185167327</c:v>
                </c:pt>
                <c:pt idx="69">
                  <c:v>-23.733333839222</c:v>
                </c:pt>
                <c:pt idx="70">
                  <c:v>-23.769844136672</c:v>
                </c:pt>
                <c:pt idx="71">
                  <c:v>-23.801472210356</c:v>
                </c:pt>
                <c:pt idx="72">
                  <c:v>-23.827939095175</c:v>
                </c:pt>
                <c:pt idx="73">
                  <c:v>-23.84892692375</c:v>
                </c:pt>
                <c:pt idx="74">
                  <c:v>-23.864074434212</c:v>
                </c:pt>
                <c:pt idx="75">
                  <c:v>-23.872971672062</c:v>
                </c:pt>
                <c:pt idx="76">
                  <c:v>-23.875153768871</c:v>
                </c:pt>
                <c:pt idx="77">
                  <c:v>-23.870093663894</c:v>
                </c:pt>
                <c:pt idx="78">
                  <c:v>-23.857193620811</c:v>
                </c:pt>
                <c:pt idx="79">
                  <c:v>-23.835775385111</c:v>
                </c:pt>
                <c:pt idx="80">
                  <c:v>-23.805068836379</c:v>
                </c:pt>
                <c:pt idx="81">
                  <c:v>-23.764199028685</c:v>
                </c:pt>
                <c:pt idx="82">
                  <c:v>-23.71217160777</c:v>
                </c:pt>
                <c:pt idx="83">
                  <c:v>-23.647856792854</c:v>
                </c:pt>
                <c:pt idx="84">
                  <c:v>-23.569972497489</c:v>
                </c:pt>
                <c:pt idx="85">
                  <c:v>-23.477067888586</c:v>
                </c:pt>
                <c:pt idx="86">
                  <c:v>-23.367510017046</c:v>
                </c:pt>
                <c:pt idx="87">
                  <c:v>-23.239478591666</c:v>
                </c:pt>
                <c:pt idx="88">
                  <c:v>-23.090978415509</c:v>
                </c:pt>
                <c:pt idx="89">
                  <c:v>-22.919887129591</c:v>
                </c:pt>
                <c:pt idx="90">
                  <c:v>-22.72407079089</c:v>
                </c:pt>
                <c:pt idx="91">
                  <c:v>-22.501627081868</c:v>
                </c:pt>
                <c:pt idx="92">
                  <c:v>-22.251365622135</c:v>
                </c:pt>
                <c:pt idx="93">
                  <c:v>-21.973723487215</c:v>
                </c:pt>
                <c:pt idx="94">
                  <c:v>-21.672463986524</c:v>
                </c:pt>
                <c:pt idx="95">
                  <c:v>-21.357728147837</c:v>
                </c:pt>
                <c:pt idx="96">
                  <c:v>-21.051214825779</c:v>
                </c:pt>
                <c:pt idx="97">
                  <c:v>-20.79400145981</c:v>
                </c:pt>
                <c:pt idx="98">
                  <c:v>-20.655402889274</c:v>
                </c:pt>
                <c:pt idx="99">
                  <c:v>-20.735114594156</c:v>
                </c:pt>
                <c:pt idx="100">
                  <c:v>-21.142990739858</c:v>
                </c:pt>
                <c:pt idx="101">
                  <c:v>-21.949202685051</c:v>
                </c:pt>
                <c:pt idx="102">
                  <c:v>-23.136579604402</c:v>
                </c:pt>
                <c:pt idx="103">
                  <c:v>-24.603357187188</c:v>
                </c:pt>
                <c:pt idx="104">
                  <c:v>-26.207598106763</c:v>
                </c:pt>
                <c:pt idx="105">
                  <c:v>-27.803261166761</c:v>
                </c:pt>
                <c:pt idx="106">
                  <c:v>-29.249940885377</c:v>
                </c:pt>
                <c:pt idx="107">
                  <c:v>-30.414393513059</c:v>
                </c:pt>
                <c:pt idx="108">
                  <c:v>-31.192193392999</c:v>
                </c:pt>
                <c:pt idx="109">
                  <c:v>-31.565770183838</c:v>
                </c:pt>
                <c:pt idx="110">
                  <c:v>-31.66352560224</c:v>
                </c:pt>
                <c:pt idx="111">
                  <c:v>-31.756635595191</c:v>
                </c:pt>
                <c:pt idx="112">
                  <c:v>-32.171916871144</c:v>
                </c:pt>
                <c:pt idx="113">
                  <c:v>-33.098123984589</c:v>
                </c:pt>
                <c:pt idx="114">
                  <c:v>-34.523233952971</c:v>
                </c:pt>
                <c:pt idx="115">
                  <c:v>-36.207297352583</c:v>
                </c:pt>
                <c:pt idx="116">
                  <c:v>-37.873875607257</c:v>
                </c:pt>
                <c:pt idx="117">
                  <c:v>-39.274819076072</c:v>
                </c:pt>
                <c:pt idx="118">
                  <c:v>-40.242541583656</c:v>
                </c:pt>
                <c:pt idx="119">
                  <c:v>-40.746343089588</c:v>
                </c:pt>
                <c:pt idx="120">
                  <c:v>-40.886292302631</c:v>
                </c:pt>
                <c:pt idx="121">
                  <c:v>-40.807972678266</c:v>
                </c:pt>
                <c:pt idx="122">
                  <c:v>-40.621027988398</c:v>
                </c:pt>
                <c:pt idx="123">
                  <c:v>-40.376364663371</c:v>
                </c:pt>
                <c:pt idx="124">
                  <c:v>-40.094115158419</c:v>
                </c:pt>
                <c:pt idx="125">
                  <c:v>-39.795266365414</c:v>
                </c:pt>
                <c:pt idx="126">
                  <c:v>-39.503148693808</c:v>
                </c:pt>
                <c:pt idx="127">
                  <c:v>-39.233767174718</c:v>
                </c:pt>
                <c:pt idx="128">
                  <c:v>-38.994039191797</c:v>
                </c:pt>
                <c:pt idx="129">
                  <c:v>-38.785047728934</c:v>
                </c:pt>
                <c:pt idx="130">
                  <c:v>-38.605137186359</c:v>
                </c:pt>
                <c:pt idx="131">
                  <c:v>-38.45167642561</c:v>
                </c:pt>
                <c:pt idx="132">
                  <c:v>-38.321876607884</c:v>
                </c:pt>
                <c:pt idx="133">
                  <c:v>-38.213121675154</c:v>
                </c:pt>
                <c:pt idx="134">
                  <c:v>-38.123077129025</c:v>
                </c:pt>
                <c:pt idx="135">
                  <c:v>-38.049705180587</c:v>
                </c:pt>
                <c:pt idx="136">
                  <c:v>-37.991243718854</c:v>
                </c:pt>
                <c:pt idx="137">
                  <c:v>-37.946173891261</c:v>
                </c:pt>
                <c:pt idx="138">
                  <c:v>-37.913186560003</c:v>
                </c:pt>
                <c:pt idx="139">
                  <c:v>-37.89115154255</c:v>
                </c:pt>
                <c:pt idx="140">
                  <c:v>-37.879090813415</c:v>
                </c:pt>
                <c:pt idx="141">
                  <c:v>-37.876155713781</c:v>
                </c:pt>
                <c:pt idx="142">
                  <c:v>-37.881607789293</c:v>
                </c:pt>
                <c:pt idx="143">
                  <c:v>-37.89480275506</c:v>
                </c:pt>
                <c:pt idx="144">
                  <c:v>-37.91517709239</c:v>
                </c:pt>
                <c:pt idx="145">
                  <c:v>-37.942236834328</c:v>
                </c:pt>
                <c:pt idx="146">
                  <c:v>-37.975548162097</c:v>
                </c:pt>
                <c:pt idx="147">
                  <c:v>-38.014729497462</c:v>
                </c:pt>
                <c:pt idx="148">
                  <c:v>-38.05944483162</c:v>
                </c:pt>
                <c:pt idx="149">
                  <c:v>-38.109398078177</c:v>
                </c:pt>
                <c:pt idx="150">
                  <c:v>-38.164328276649</c:v>
                </c:pt>
                <c:pt idx="151">
                  <c:v>-38.224005504552</c:v>
                </c:pt>
                <c:pt idx="152">
                  <c:v>-38.288227381907</c:v>
                </c:pt>
                <c:pt idx="153">
                  <c:v>-38.356816072766</c:v>
                </c:pt>
                <c:pt idx="154">
                  <c:v>-38.429615705214</c:v>
                </c:pt>
                <c:pt idx="155">
                  <c:v>-38.506490144916</c:v>
                </c:pt>
                <c:pt idx="156">
                  <c:v>-38.587321068338</c:v>
                </c:pt>
                <c:pt idx="157">
                  <c:v>-38.67200629075</c:v>
                </c:pt>
                <c:pt idx="158">
                  <c:v>-38.760458311432</c:v>
                </c:pt>
                <c:pt idx="159">
                  <c:v>-38.852603044478</c:v>
                </c:pt>
                <c:pt idx="160">
                  <c:v>-38.948378708462</c:v>
                </c:pt>
                <c:pt idx="161">
                  <c:v>-39.047734852245</c:v>
                </c:pt>
                <c:pt idx="162">
                  <c:v>-39.150631497452</c:v>
                </c:pt>
                <c:pt idx="163">
                  <c:v>-39.257038380831</c:v>
                </c:pt>
                <c:pt idx="164">
                  <c:v>-39.366934281884</c:v>
                </c:pt>
                <c:pt idx="165">
                  <c:v>-39.480306422932</c:v>
                </c:pt>
                <c:pt idx="166">
                  <c:v>-39.597149930157</c:v>
                </c:pt>
                <c:pt idx="167">
                  <c:v>-39.717467345288</c:v>
                </c:pt>
                <c:pt idx="168">
                  <c:v>-39.841268178395</c:v>
                </c:pt>
                <c:pt idx="169">
                  <c:v>-39.968568492768</c:v>
                </c:pt>
                <c:pt idx="170">
                  <c:v>-40.099390513139</c:v>
                </c:pt>
                <c:pt idx="171">
                  <c:v>-40.233762248363</c:v>
                </c:pt>
                <c:pt idx="172">
                  <c:v>-40.371717119156</c:v>
                </c:pt>
                <c:pt idx="173">
                  <c:v>-40.513293580391</c:v>
                </c:pt>
                <c:pt idx="174">
                  <c:v>-40.658534725463</c:v>
                </c:pt>
                <c:pt idx="175">
                  <c:v>-40.807487857059</c:v>
                </c:pt>
                <c:pt idx="176">
                  <c:v>-40.96020400363</c:v>
                </c:pt>
                <c:pt idx="177">
                  <c:v>-41.116737353116</c:v>
                </c:pt>
                <c:pt idx="178">
                  <c:v>-41.277144563787</c:v>
                </c:pt>
                <c:pt idx="179">
                  <c:v>-41.4414838948</c:v>
                </c:pt>
                <c:pt idx="180">
                  <c:v>-41.60981407423</c:v>
                </c:pt>
                <c:pt idx="181">
                  <c:v>-41.782192787775</c:v>
                </c:pt>
                <c:pt idx="182">
                  <c:v>-41.958674625811</c:v>
                </c:pt>
                <c:pt idx="183">
                  <c:v>-42.139308270358</c:v>
                </c:pt>
                <c:pt idx="184">
                  <c:v>-42.32413264329</c:v>
                </c:pt>
                <c:pt idx="185">
                  <c:v>-42.513171688039</c:v>
                </c:pt>
                <c:pt idx="186">
                  <c:v>-42.706427451907</c:v>
                </c:pt>
                <c:pt idx="187">
                  <c:v>-42.903871230918</c:v>
                </c:pt>
                <c:pt idx="188">
                  <c:v>-43.105432821456</c:v>
                </c:pt>
                <c:pt idx="189">
                  <c:v>-43.310988510055</c:v>
                </c:pt>
                <c:pt idx="190">
                  <c:v>-43.520349468397</c:v>
                </c:pt>
                <c:pt idx="191">
                  <c:v>-43.733253871426</c:v>
                </c:pt>
                <c:pt idx="192">
                  <c:v>-43.949368550456</c:v>
                </c:pt>
                <c:pt idx="193">
                  <c:v>-44.168309764299</c:v>
                </c:pt>
                <c:pt idx="194">
                  <c:v>-44.389698698144</c:v>
                </c:pt>
                <c:pt idx="195">
                  <c:v>-44.613277682711</c:v>
                </c:pt>
                <c:pt idx="196">
                  <c:v>-44.839131870296</c:v>
                </c:pt>
                <c:pt idx="197">
                  <c:v>-45.068094866009</c:v>
                </c:pt>
                <c:pt idx="198">
                  <c:v>-45.3024747933</c:v>
                </c:pt>
                <c:pt idx="199">
                  <c:v>-45.54732713818</c:v>
                </c:pt>
                <c:pt idx="200">
                  <c:v>-45.812609951082</c:v>
                </c:pt>
                <c:pt idx="201">
                  <c:v>-46.116590871288</c:v>
                </c:pt>
                <c:pt idx="202">
                  <c:v>-46.490501443747</c:v>
                </c:pt>
                <c:pt idx="203">
                  <c:v>-46.982869026936</c:v>
                </c:pt>
                <c:pt idx="204">
                  <c:v>-47.658354956128</c:v>
                </c:pt>
                <c:pt idx="205">
                  <c:v>-48.582340451647</c:v>
                </c:pt>
                <c:pt idx="206">
                  <c:v>-49.788430347685</c:v>
                </c:pt>
                <c:pt idx="207">
                  <c:v>-51.248143924146</c:v>
                </c:pt>
                <c:pt idx="208">
                  <c:v>-52.874578253543</c:v>
                </c:pt>
                <c:pt idx="209">
                  <c:v>-54.562880433315</c:v>
                </c:pt>
                <c:pt idx="210">
                  <c:v>-56.235000591814</c:v>
                </c:pt>
                <c:pt idx="211">
                  <c:v>-57.861110316174</c:v>
                </c:pt>
                <c:pt idx="212">
                  <c:v>-59.455298111988</c:v>
                </c:pt>
                <c:pt idx="213">
                  <c:v>-61.056493246621</c:v>
                </c:pt>
                <c:pt idx="214">
                  <c:v>-62.701772751876</c:v>
                </c:pt>
                <c:pt idx="215">
                  <c:v>-64.382267731635</c:v>
                </c:pt>
                <c:pt idx="216">
                  <c:v>-65.947230655459</c:v>
                </c:pt>
                <c:pt idx="217">
                  <c:v>-66.957587484652</c:v>
                </c:pt>
                <c:pt idx="218">
                  <c:v>-66.827400489802</c:v>
                </c:pt>
                <c:pt idx="219">
                  <c:v>-65.54482821083</c:v>
                </c:pt>
                <c:pt idx="220">
                  <c:v>-63.692074015537</c:v>
                </c:pt>
                <c:pt idx="221">
                  <c:v>-61.722543416044</c:v>
                </c:pt>
                <c:pt idx="222">
                  <c:v>-59.803316888503</c:v>
                </c:pt>
                <c:pt idx="223">
                  <c:v>-57.961086217559</c:v>
                </c:pt>
                <c:pt idx="224">
                  <c:v>-56.17749402825</c:v>
                </c:pt>
                <c:pt idx="225">
                  <c:v>-54.425908429959</c:v>
                </c:pt>
                <c:pt idx="226">
                  <c:v>-52.684362849497</c:v>
                </c:pt>
                <c:pt idx="227">
                  <c:v>-50.940589611759</c:v>
                </c:pt>
                <c:pt idx="228">
                  <c:v>-49.194653809473</c:v>
                </c:pt>
                <c:pt idx="229">
                  <c:v>-47.460973216997</c:v>
                </c:pt>
                <c:pt idx="230">
                  <c:v>-45.769988929451</c:v>
                </c:pt>
                <c:pt idx="231">
                  <c:v>-44.168351659477</c:v>
                </c:pt>
                <c:pt idx="232">
                  <c:v>-42.714735247764</c:v>
                </c:pt>
                <c:pt idx="233">
                  <c:v>-41.467913578957</c:v>
                </c:pt>
                <c:pt idx="234">
                  <c:v>-40.468033669891</c:v>
                </c:pt>
                <c:pt idx="235">
                  <c:v>-39.720665144102</c:v>
                </c:pt>
                <c:pt idx="236">
                  <c:v>-39.19568826078</c:v>
                </c:pt>
                <c:pt idx="237">
                  <c:v>-38.841740266473</c:v>
                </c:pt>
                <c:pt idx="238">
                  <c:v>-38.604583312732</c:v>
                </c:pt>
                <c:pt idx="239">
                  <c:v>-38.438917264887</c:v>
                </c:pt>
                <c:pt idx="240">
                  <c:v>-38.311911504253</c:v>
                </c:pt>
                <c:pt idx="241">
                  <c:v>-38.201802960542</c:v>
                </c:pt>
                <c:pt idx="242">
                  <c:v>-38.094906661154</c:v>
                </c:pt>
                <c:pt idx="243">
                  <c:v>-37.982772667195</c:v>
                </c:pt>
                <c:pt idx="244">
                  <c:v>-37.860029761388</c:v>
                </c:pt>
                <c:pt idx="245">
                  <c:v>-37.722935481986</c:v>
                </c:pt>
                <c:pt idx="246">
                  <c:v>-37.5685223297</c:v>
                </c:pt>
                <c:pt idx="247">
                  <c:v>-37.39424712108</c:v>
                </c:pt>
                <c:pt idx="248">
                  <c:v>-37.198078767906</c:v>
                </c:pt>
                <c:pt idx="249">
                  <c:v>-36.978929175015</c:v>
                </c:pt>
                <c:pt idx="250">
                  <c:v>-36.737227045016</c:v>
                </c:pt>
                <c:pt idx="251">
                  <c:v>-36.475319209258</c:v>
                </c:pt>
                <c:pt idx="252">
                  <c:v>-36.197391157297</c:v>
                </c:pt>
                <c:pt idx="253">
                  <c:v>-35.908812338749</c:v>
                </c:pt>
                <c:pt idx="254">
                  <c:v>-35.615130438871</c:v>
                </c:pt>
                <c:pt idx="255">
                  <c:v>-35.321122636273</c:v>
                </c:pt>
                <c:pt idx="256">
                  <c:v>-35.03022750711</c:v>
                </c:pt>
                <c:pt idx="257">
                  <c:v>-34.744434925342</c:v>
                </c:pt>
                <c:pt idx="258">
                  <c:v>-34.464506167881</c:v>
                </c:pt>
                <c:pt idx="259">
                  <c:v>-34.190332929871</c:v>
                </c:pt>
                <c:pt idx="260">
                  <c:v>-33.921288511842</c:v>
                </c:pt>
                <c:pt idx="261">
                  <c:v>-33.656500035316</c:v>
                </c:pt>
                <c:pt idx="262">
                  <c:v>-33.395028268168</c:v>
                </c:pt>
                <c:pt idx="263">
                  <c:v>-33.13597042501</c:v>
                </c:pt>
                <c:pt idx="264">
                  <c:v>-32.87850908121</c:v>
                </c:pt>
                <c:pt idx="265">
                  <c:v>-32.621927804501</c:v>
                </c:pt>
                <c:pt idx="266">
                  <c:v>-32.365608460418</c:v>
                </c:pt>
                <c:pt idx="267">
                  <c:v>-32.109019793101</c:v>
                </c:pt>
                <c:pt idx="268">
                  <c:v>-31.851702887774</c:v>
                </c:pt>
                <c:pt idx="269">
                  <c:v>-31.593256494267</c:v>
                </c:pt>
                <c:pt idx="270">
                  <c:v>-31.333323605274</c:v>
                </c:pt>
                <c:pt idx="271">
                  <c:v>-31.071579792741</c:v>
                </c:pt>
                <c:pt idx="272">
                  <c:v>-30.807723342949</c:v>
                </c:pt>
                <c:pt idx="273">
                  <c:v>-30.541467015021</c:v>
                </c:pt>
                <c:pt idx="274">
                  <c:v>-30.272531166371</c:v>
                </c:pt>
                <c:pt idx="275">
                  <c:v>-30.000637975831</c:v>
                </c:pt>
                <c:pt idx="276">
                  <c:v>-29.725506513797</c:v>
                </c:pt>
                <c:pt idx="277">
                  <c:v>-29.446848438703</c:v>
                </c:pt>
                <c:pt idx="278">
                  <c:v>-29.164364130415</c:v>
                </c:pt>
                <c:pt idx="279">
                  <c:v>-28.877739099089</c:v>
                </c:pt>
                <c:pt idx="280">
                  <c:v>-28.58664053078</c:v>
                </c:pt>
                <c:pt idx="281">
                  <c:v>-28.290713848165</c:v>
                </c:pt>
                <c:pt idx="282">
                  <c:v>-27.989579176349</c:v>
                </c:pt>
                <c:pt idx="283">
                  <c:v>-27.682827610147</c:v>
                </c:pt>
                <c:pt idx="284">
                  <c:v>-27.370017180827</c:v>
                </c:pt>
                <c:pt idx="285">
                  <c:v>-27.050668417219</c:v>
                </c:pt>
                <c:pt idx="286">
                  <c:v>-26.724259388245</c:v>
                </c:pt>
                <c:pt idx="287">
                  <c:v>-26.39022010114</c:v>
                </c:pt>
                <c:pt idx="288">
                  <c:v>-26.047926111174</c:v>
                </c:pt>
                <c:pt idx="289">
                  <c:v>-25.696691173865</c:v>
                </c:pt>
                <c:pt idx="290">
                  <c:v>-25.335758738196</c:v>
                </c:pt>
                <c:pt idx="291">
                  <c:v>-24.964292037913</c:v>
                </c:pt>
                <c:pt idx="292">
                  <c:v>-24.581362486349</c:v>
                </c:pt>
                <c:pt idx="293">
                  <c:v>-24.185936018199</c:v>
                </c:pt>
                <c:pt idx="294">
                  <c:v>-23.776856952466</c:v>
                </c:pt>
                <c:pt idx="295">
                  <c:v>-23.352828886426</c:v>
                </c:pt>
                <c:pt idx="296">
                  <c:v>-22.912392104776</c:v>
                </c:pt>
                <c:pt idx="297">
                  <c:v>-22.453897085257</c:v>
                </c:pt>
                <c:pt idx="298">
                  <c:v>-21.97547409921</c:v>
                </c:pt>
                <c:pt idx="299">
                  <c:v>-21.475000083424</c:v>
                </c:pt>
                <c:pt idx="300">
                  <c:v>-20.950066831417</c:v>
                </c:pt>
                <c:pt idx="301">
                  <c:v>-20.397960948293</c:v>
                </c:pt>
                <c:pt idx="302">
                  <c:v>-19.81567905997</c:v>
                </c:pt>
                <c:pt idx="303">
                  <c:v>-19.20002536</c:v>
                </c:pt>
                <c:pt idx="304">
                  <c:v>-18.54787316643</c:v>
                </c:pt>
                <c:pt idx="305">
                  <c:v>-17.856702711412</c:v>
                </c:pt>
                <c:pt idx="306">
                  <c:v>-17.125509116589</c:v>
                </c:pt>
                <c:pt idx="307">
                  <c:v>-16.35606228474</c:v>
                </c:pt>
                <c:pt idx="308">
                  <c:v>-15.554389645202</c:v>
                </c:pt>
                <c:pt idx="309">
                  <c:v>-14.732571474237</c:v>
                </c:pt>
                <c:pt idx="310">
                  <c:v>-13.911569778544</c:v>
                </c:pt>
                <c:pt idx="311">
                  <c:v>-13.12590721269</c:v>
                </c:pt>
                <c:pt idx="312">
                  <c:v>-12.429097158738</c:v>
                </c:pt>
                <c:pt idx="313">
                  <c:v>-11.894479699446</c:v>
                </c:pt>
                <c:pt idx="314">
                  <c:v>-11.602394658394</c:v>
                </c:pt>
                <c:pt idx="315">
                  <c:v>-11.610171493682</c:v>
                </c:pt>
                <c:pt idx="316">
                  <c:v>-11.921662106737</c:v>
                </c:pt>
                <c:pt idx="317">
                  <c:v>-12.484494949032</c:v>
                </c:pt>
                <c:pt idx="318">
                  <c:v>-13.21799959176</c:v>
                </c:pt>
                <c:pt idx="319">
                  <c:v>-14.045239736199</c:v>
                </c:pt>
                <c:pt idx="320">
                  <c:v>-14.909204646654</c:v>
                </c:pt>
                <c:pt idx="321">
                  <c:v>-15.774225858659</c:v>
                </c:pt>
                <c:pt idx="322">
                  <c:v>-16.621187323988</c:v>
                </c:pt>
                <c:pt idx="323">
                  <c:v>-17.442100177966</c:v>
                </c:pt>
                <c:pt idx="324">
                  <c:v>-18.235741076689</c:v>
                </c:pt>
                <c:pt idx="325">
                  <c:v>-19.004251644257</c:v>
                </c:pt>
                <c:pt idx="326">
                  <c:v>-19.750443779446</c:v>
                </c:pt>
                <c:pt idx="327">
                  <c:v>-20.476124969959</c:v>
                </c:pt>
                <c:pt idx="328">
                  <c:v>-21.181935450784</c:v>
                </c:pt>
                <c:pt idx="329">
                  <c:v>-21.868434724346</c:v>
                </c:pt>
                <c:pt idx="330">
                  <c:v>-22.537425416146</c:v>
                </c:pt>
                <c:pt idx="331">
                  <c:v>-23.19276413614</c:v>
                </c:pt>
                <c:pt idx="332">
                  <c:v>-23.840676917745</c:v>
                </c:pt>
                <c:pt idx="333">
                  <c:v>-24.489952844781</c:v>
                </c:pt>
                <c:pt idx="334">
                  <c:v>-25.152244290359</c:v>
                </c:pt>
                <c:pt idx="335">
                  <c:v>-25.842395341045</c:v>
                </c:pt>
                <c:pt idx="336">
                  <c:v>-26.578454337978</c:v>
                </c:pt>
                <c:pt idx="337">
                  <c:v>-27.380895717221</c:v>
                </c:pt>
                <c:pt idx="338">
                  <c:v>-28.2707133556</c:v>
                </c:pt>
                <c:pt idx="339">
                  <c:v>-29.266440623366</c:v>
                </c:pt>
                <c:pt idx="340">
                  <c:v>-30.380020307896</c:v>
                </c:pt>
                <c:pt idx="341">
                  <c:v>-31.608609619327</c:v>
                </c:pt>
                <c:pt idx="342">
                  <c:v>-32.910693929103</c:v>
                </c:pt>
                <c:pt idx="343">
                  <c:v>-34.143879259828</c:v>
                </c:pt>
                <c:pt idx="344">
                  <c:v>-34.989720075381</c:v>
                </c:pt>
                <c:pt idx="345">
                  <c:v>-35.132127158383</c:v>
                </c:pt>
                <c:pt idx="346">
                  <c:v>-34.785383484469</c:v>
                </c:pt>
                <c:pt idx="347">
                  <c:v>-34.577337275807</c:v>
                </c:pt>
                <c:pt idx="348">
                  <c:v>-34.878382663019</c:v>
                </c:pt>
                <c:pt idx="349">
                  <c:v>-35.698508837723</c:v>
                </c:pt>
                <c:pt idx="350">
                  <c:v>-36.931876674457</c:v>
                </c:pt>
                <c:pt idx="351">
                  <c:v>-38.498975744829</c:v>
                </c:pt>
                <c:pt idx="352">
                  <c:v>-40.357887068634</c:v>
                </c:pt>
                <c:pt idx="353">
                  <c:v>-42.439258192805</c:v>
                </c:pt>
                <c:pt idx="354">
                  <c:v>-44.417576170606</c:v>
                </c:pt>
                <c:pt idx="355">
                  <c:v>-45.168701609644</c:v>
                </c:pt>
                <c:pt idx="356">
                  <c:v>-43.587340260968</c:v>
                </c:pt>
                <c:pt idx="357">
                  <c:v>-40.807942307209</c:v>
                </c:pt>
                <c:pt idx="358">
                  <c:v>-38.074988719523</c:v>
                </c:pt>
                <c:pt idx="359">
                  <c:v>-35.680018965757</c:v>
                </c:pt>
                <c:pt idx="360">
                  <c:v>-33.585042069581</c:v>
                </c:pt>
                <c:pt idx="361">
                  <c:v>-31.705216343664</c:v>
                </c:pt>
                <c:pt idx="362">
                  <c:v>-29.967429251168</c:v>
                </c:pt>
                <c:pt idx="363">
                  <c:v>-28.315216420539</c:v>
                </c:pt>
                <c:pt idx="364">
                  <c:v>-26.704688921631</c:v>
                </c:pt>
                <c:pt idx="365">
                  <c:v>-25.101310272099</c:v>
                </c:pt>
                <c:pt idx="366">
                  <c:v>-23.481313237734</c:v>
                </c:pt>
                <c:pt idx="367">
                  <c:v>-21.846170384002</c:v>
                </c:pt>
                <c:pt idx="368">
                  <c:v>-20.246788266134</c:v>
                </c:pt>
                <c:pt idx="369">
                  <c:v>-17.318282709918</c:v>
                </c:pt>
                <c:pt idx="370">
                  <c:v>-14.093432018789</c:v>
                </c:pt>
                <c:pt idx="371">
                  <c:v>-12.32287324899</c:v>
                </c:pt>
                <c:pt idx="372">
                  <c:v>-11.513587408522</c:v>
                </c:pt>
                <c:pt idx="373">
                  <c:v>-13.115614303415</c:v>
                </c:pt>
                <c:pt idx="374">
                  <c:v>-13.97760096765</c:v>
                </c:pt>
                <c:pt idx="375">
                  <c:v>-14.686199082942</c:v>
                </c:pt>
                <c:pt idx="376">
                  <c:v>-15.993454804215</c:v>
                </c:pt>
                <c:pt idx="377">
                  <c:v>-17.416700124473</c:v>
                </c:pt>
                <c:pt idx="378">
                  <c:v>-18.737836756155</c:v>
                </c:pt>
                <c:pt idx="379">
                  <c:v>-19.92251263856</c:v>
                </c:pt>
                <c:pt idx="380">
                  <c:v>-20.984615851422</c:v>
                </c:pt>
                <c:pt idx="381">
                  <c:v>-21.945961210015</c:v>
                </c:pt>
                <c:pt idx="382">
                  <c:v>-22.826692762029</c:v>
                </c:pt>
                <c:pt idx="383">
                  <c:v>-23.643659283687</c:v>
                </c:pt>
                <c:pt idx="384">
                  <c:v>-24.410723690334</c:v>
                </c:pt>
                <c:pt idx="385">
                  <c:v>-25.139440132545</c:v>
                </c:pt>
                <c:pt idx="386">
                  <c:v>-25.839712991877</c:v>
                </c:pt>
                <c:pt idx="387">
                  <c:v>-26.520371486986</c:v>
                </c:pt>
                <c:pt idx="388">
                  <c:v>-27.189680745977</c:v>
                </c:pt>
                <c:pt idx="389">
                  <c:v>-27.855835680939</c:v>
                </c:pt>
                <c:pt idx="390">
                  <c:v>-28.527498050232</c:v>
                </c:pt>
                <c:pt idx="391">
                  <c:v>-29.214457456774</c:v>
                </c:pt>
                <c:pt idx="392">
                  <c:v>-29.928532365361</c:v>
                </c:pt>
                <c:pt idx="393">
                  <c:v>-30.684874685177</c:v>
                </c:pt>
                <c:pt idx="394">
                  <c:v>-31.503847436096</c:v>
                </c:pt>
                <c:pt idx="395">
                  <c:v>-32.414172269381</c:v>
                </c:pt>
                <c:pt idx="396">
                  <c:v>-33.521801483391</c:v>
                </c:pt>
                <c:pt idx="397">
                  <c:v>-35.135749939304</c:v>
                </c:pt>
                <c:pt idx="398">
                  <c:v>-36.879990955493</c:v>
                </c:pt>
                <c:pt idx="399">
                  <c:v>-39.365938619746</c:v>
                </c:pt>
                <c:pt idx="400">
                  <c:v>-43.889775630612</c:v>
                </c:pt>
                <c:pt idx="401">
                  <c:v>-44.538480964872</c:v>
                </c:pt>
                <c:pt idx="402">
                  <c:v>-34.898505567009</c:v>
                </c:pt>
                <c:pt idx="403">
                  <c:v>-27.180062739913</c:v>
                </c:pt>
                <c:pt idx="404">
                  <c:v>-23.928523726173</c:v>
                </c:pt>
                <c:pt idx="405">
                  <c:v>-25.890204816031</c:v>
                </c:pt>
                <c:pt idx="406">
                  <c:v>-28.184554089968</c:v>
                </c:pt>
                <c:pt idx="407">
                  <c:v>-30.012049169871</c:v>
                </c:pt>
                <c:pt idx="408">
                  <c:v>-31.527977165976</c:v>
                </c:pt>
                <c:pt idx="409">
                  <c:v>-32.871394578261</c:v>
                </c:pt>
                <c:pt idx="410">
                  <c:v>-34.129487440331</c:v>
                </c:pt>
                <c:pt idx="411">
                  <c:v>-35.358420597561</c:v>
                </c:pt>
                <c:pt idx="412">
                  <c:v>-36.595937081743</c:v>
                </c:pt>
                <c:pt idx="413">
                  <c:v>-37.865000187276</c:v>
                </c:pt>
                <c:pt idx="414">
                  <c:v>-39.167779240027</c:v>
                </c:pt>
                <c:pt idx="415">
                  <c:v>-40.463683789538</c:v>
                </c:pt>
                <c:pt idx="416">
                  <c:v>-41.621556553647</c:v>
                </c:pt>
                <c:pt idx="417">
                  <c:v>-42.364282332664</c:v>
                </c:pt>
                <c:pt idx="418">
                  <c:v>-42.339026370676</c:v>
                </c:pt>
                <c:pt idx="419">
                  <c:v>-41.427547990793</c:v>
                </c:pt>
                <c:pt idx="420">
                  <c:v>-39.890329255579</c:v>
                </c:pt>
                <c:pt idx="421">
                  <c:v>-38.082025943117</c:v>
                </c:pt>
                <c:pt idx="422">
                  <c:v>-36.233558800341</c:v>
                </c:pt>
                <c:pt idx="423">
                  <c:v>-34.457798084443</c:v>
                </c:pt>
                <c:pt idx="424">
                  <c:v>-32.804672417453</c:v>
                </c:pt>
                <c:pt idx="425">
                  <c:v>-31.291110739614</c:v>
                </c:pt>
                <c:pt idx="426">
                  <c:v>-29.911812752768</c:v>
                </c:pt>
                <c:pt idx="427">
                  <c:v>-28.647319892452</c:v>
                </c:pt>
                <c:pt idx="428">
                  <c:v>-27.472648600244</c:v>
                </c:pt>
                <c:pt idx="429">
                  <c:v>-26.364116305669</c:v>
                </c:pt>
                <c:pt idx="430">
                  <c:v>-25.303171562173</c:v>
                </c:pt>
                <c:pt idx="431">
                  <c:v>-24.277907794795</c:v>
                </c:pt>
                <c:pt idx="432">
                  <c:v>-23.28352708808</c:v>
                </c:pt>
                <c:pt idx="433">
                  <c:v>-22.322691693286</c:v>
                </c:pt>
                <c:pt idx="434">
                  <c:v>-21.406124056249</c:v>
                </c:pt>
                <c:pt idx="435">
                  <c:v>-20.553221519341</c:v>
                </c:pt>
                <c:pt idx="436">
                  <c:v>-19.791812555215</c:v>
                </c:pt>
                <c:pt idx="437">
                  <c:v>-19.155625376418</c:v>
                </c:pt>
                <c:pt idx="438">
                  <c:v>-18.678207027032</c:v>
                </c:pt>
                <c:pt idx="439">
                  <c:v>-18.383836021826</c:v>
                </c:pt>
                <c:pt idx="440">
                  <c:v>-18.279050299166</c:v>
                </c:pt>
                <c:pt idx="441">
                  <c:v>-18.349778465073</c:v>
                </c:pt>
                <c:pt idx="442">
                  <c:v>-18.565988759085</c:v>
                </c:pt>
                <c:pt idx="443">
                  <c:v>-18.890693603034</c:v>
                </c:pt>
                <c:pt idx="444">
                  <c:v>-19.28827732046</c:v>
                </c:pt>
                <c:pt idx="445">
                  <c:v>-19.729314949782</c:v>
                </c:pt>
                <c:pt idx="446">
                  <c:v>-20.191967976472</c:v>
                </c:pt>
                <c:pt idx="447">
                  <c:v>-20.661347530143</c:v>
                </c:pt>
                <c:pt idx="448">
                  <c:v>-21.128128854247</c:v>
                </c:pt>
                <c:pt idx="449">
                  <c:v>-21.587151336674</c:v>
                </c:pt>
                <c:pt idx="450">
                  <c:v>-22.036290354602</c:v>
                </c:pt>
                <c:pt idx="451">
                  <c:v>-22.475642517367</c:v>
                </c:pt>
                <c:pt idx="452">
                  <c:v>-22.906961351009</c:v>
                </c:pt>
                <c:pt idx="453">
                  <c:v>-23.333243387288</c:v>
                </c:pt>
                <c:pt idx="454">
                  <c:v>-23.758353025624</c:v>
                </c:pt>
                <c:pt idx="455">
                  <c:v>-24.186575498819</c:v>
                </c:pt>
                <c:pt idx="456">
                  <c:v>-24.62200843511</c:v>
                </c:pt>
                <c:pt idx="457">
                  <c:v>-25.067761508673</c:v>
                </c:pt>
                <c:pt idx="458">
                  <c:v>-25.525040413525</c:v>
                </c:pt>
                <c:pt idx="459">
                  <c:v>-25.992325240468</c:v>
                </c:pt>
                <c:pt idx="460">
                  <c:v>-26.464954176581</c:v>
                </c:pt>
                <c:pt idx="461">
                  <c:v>-26.935416580101</c:v>
                </c:pt>
                <c:pt idx="462">
                  <c:v>-27.394498888982</c:v>
                </c:pt>
                <c:pt idx="463">
                  <c:v>-27.833120775063</c:v>
                </c:pt>
                <c:pt idx="464">
                  <c:v>-28.244335448903</c:v>
                </c:pt>
                <c:pt idx="465">
                  <c:v>-28.624756892789</c:v>
                </c:pt>
                <c:pt idx="466">
                  <c:v>-28.97486162697</c:v>
                </c:pt>
                <c:pt idx="467">
                  <c:v>-29.298171868836</c:v>
                </c:pt>
                <c:pt idx="468">
                  <c:v>-29.599858671501</c:v>
                </c:pt>
                <c:pt idx="469">
                  <c:v>-29.885419198154</c:v>
                </c:pt>
                <c:pt idx="470">
                  <c:v>-30.159811371412</c:v>
                </c:pt>
                <c:pt idx="471">
                  <c:v>-30.427086244407</c:v>
                </c:pt>
                <c:pt idx="472">
                  <c:v>-30.690368127098</c:v>
                </c:pt>
                <c:pt idx="473">
                  <c:v>-30.952006824016</c:v>
                </c:pt>
                <c:pt idx="474">
                  <c:v>-31.213779233338</c:v>
                </c:pt>
                <c:pt idx="475">
                  <c:v>-31.477078392333</c:v>
                </c:pt>
                <c:pt idx="476">
                  <c:v>-31.743069486932</c:v>
                </c:pt>
                <c:pt idx="477">
                  <c:v>-32.012813602503</c:v>
                </c:pt>
                <c:pt idx="478">
                  <c:v>-32.287368342544</c:v>
                </c:pt>
                <c:pt idx="479">
                  <c:v>-32.567876476257</c:v>
                </c:pt>
                <c:pt idx="480">
                  <c:v>-32.855653461522</c:v>
                </c:pt>
                <c:pt idx="481">
                  <c:v>-33.152283868575</c:v>
                </c:pt>
                <c:pt idx="482">
                  <c:v>-33.459735942724</c:v>
                </c:pt>
                <c:pt idx="483">
                  <c:v>-33.780502553846</c:v>
                </c:pt>
                <c:pt idx="484">
                  <c:v>-34.117774780003</c:v>
                </c:pt>
                <c:pt idx="485">
                  <c:v>-34.475650031119</c:v>
                </c:pt>
                <c:pt idx="486">
                  <c:v>-34.859368198418</c:v>
                </c:pt>
                <c:pt idx="487">
                  <c:v>-35.275555200035</c:v>
                </c:pt>
                <c:pt idx="488">
                  <c:v>-35.732433346458</c:v>
                </c:pt>
                <c:pt idx="489">
                  <c:v>-36.239935772925</c:v>
                </c:pt>
                <c:pt idx="490">
                  <c:v>-36.809646875195</c:v>
                </c:pt>
                <c:pt idx="491">
                  <c:v>-37.454493449024</c:v>
                </c:pt>
                <c:pt idx="492">
                  <c:v>-38.188128567353</c:v>
                </c:pt>
                <c:pt idx="493">
                  <c:v>-39.023925635158</c:v>
                </c:pt>
                <c:pt idx="494">
                  <c:v>-39.973262294859</c:v>
                </c:pt>
                <c:pt idx="495">
                  <c:v>-41.041946211412</c:v>
                </c:pt>
                <c:pt idx="496">
                  <c:v>-42.221499478857</c:v>
                </c:pt>
                <c:pt idx="497">
                  <c:v>-43.467665131523</c:v>
                </c:pt>
                <c:pt idx="498">
                  <c:v>-44.654496391742</c:v>
                </c:pt>
                <c:pt idx="499">
                  <c:v>-45.514523160365</c:v>
                </c:pt>
                <c:pt idx="500">
                  <c:v>-45.684607172419</c:v>
                </c:pt>
                <c:pt idx="501">
                  <c:v>-45.002297233778</c:v>
                </c:pt>
                <c:pt idx="502">
                  <c:v>-43.694881912723</c:v>
                </c:pt>
                <c:pt idx="503">
                  <c:v>-42.112228747331</c:v>
                </c:pt>
                <c:pt idx="504">
                  <c:v>-40.478442181521</c:v>
                </c:pt>
                <c:pt idx="505">
                  <c:v>-38.887068431132</c:v>
                </c:pt>
                <c:pt idx="506">
                  <c:v>-37.363297347603</c:v>
                </c:pt>
                <c:pt idx="507">
                  <c:v>-35.904511178483</c:v>
                </c:pt>
                <c:pt idx="508">
                  <c:v>-34.49859698869</c:v>
                </c:pt>
                <c:pt idx="509">
                  <c:v>-33.131279875387</c:v>
                </c:pt>
                <c:pt idx="510">
                  <c:v>-31.78902990734</c:v>
                </c:pt>
                <c:pt idx="511">
                  <c:v>-30.460533152599</c:v>
                </c:pt>
                <c:pt idx="512">
                  <c:v>-29.138194840857</c:v>
                </c:pt>
                <c:pt idx="513">
                  <c:v>-27.820723350798</c:v>
                </c:pt>
                <c:pt idx="514">
                  <c:v>-26.517947769859</c:v>
                </c:pt>
                <c:pt idx="515">
                  <c:v>-25.259119326298</c:v>
                </c:pt>
                <c:pt idx="516">
                  <c:v>-24.104663865257</c:v>
                </c:pt>
                <c:pt idx="517">
                  <c:v>-23.155412941563</c:v>
                </c:pt>
                <c:pt idx="518">
                  <c:v>-22.540918538865</c:v>
                </c:pt>
                <c:pt idx="519">
                  <c:v>-22.366791522431</c:v>
                </c:pt>
                <c:pt idx="520">
                  <c:v>-22.646525122525</c:v>
                </c:pt>
                <c:pt idx="521">
                  <c:v>-23.292036067039</c:v>
                </c:pt>
                <c:pt idx="522">
                  <c:v>-24.175045076881</c:v>
                </c:pt>
                <c:pt idx="523">
                  <c:v>-25.187726697581</c:v>
                </c:pt>
                <c:pt idx="524">
                  <c:v>-26.261984438374</c:v>
                </c:pt>
                <c:pt idx="525">
                  <c:v>-27.361857646744</c:v>
                </c:pt>
                <c:pt idx="526">
                  <c:v>-28.469465809815</c:v>
                </c:pt>
                <c:pt idx="527">
                  <c:v>-29.571694315903</c:v>
                </c:pt>
                <c:pt idx="528">
                  <c:v>-30.646494061373</c:v>
                </c:pt>
                <c:pt idx="529">
                  <c:v>-31.645095285898</c:v>
                </c:pt>
                <c:pt idx="530">
                  <c:v>-32.46934787425</c:v>
                </c:pt>
                <c:pt idx="531">
                  <c:v>-32.959245989909</c:v>
                </c:pt>
                <c:pt idx="532">
                  <c:v>-32.934372704671</c:v>
                </c:pt>
                <c:pt idx="533">
                  <c:v>-32.308589476726</c:v>
                </c:pt>
                <c:pt idx="534">
                  <c:v>-31.165993787366</c:v>
                </c:pt>
                <c:pt idx="535">
                  <c:v>-29.690335555894</c:v>
                </c:pt>
                <c:pt idx="536">
                  <c:v>-28.051989359786</c:v>
                </c:pt>
                <c:pt idx="537">
                  <c:v>-26.368248044329</c:v>
                </c:pt>
                <c:pt idx="538">
                  <c:v>-24.72015904473</c:v>
                </c:pt>
                <c:pt idx="539">
                  <c:v>-23.180324763225</c:v>
                </c:pt>
                <c:pt idx="540">
                  <c:v>-21.8307428759</c:v>
                </c:pt>
                <c:pt idx="541">
                  <c:v>-20.760646881529</c:v>
                </c:pt>
                <c:pt idx="542">
                  <c:v>-20.039612495832</c:v>
                </c:pt>
                <c:pt idx="543">
                  <c:v>-19.681661789749</c:v>
                </c:pt>
                <c:pt idx="544">
                  <c:v>-19.635489811128</c:v>
                </c:pt>
                <c:pt idx="545">
                  <c:v>-19.812713440902</c:v>
                </c:pt>
                <c:pt idx="546">
                  <c:v>-20.125666034698</c:v>
                </c:pt>
                <c:pt idx="547">
                  <c:v>-20.507821869129</c:v>
                </c:pt>
                <c:pt idx="548">
                  <c:v>-20.916018778642</c:v>
                </c:pt>
                <c:pt idx="549">
                  <c:v>-21.324802645639</c:v>
                </c:pt>
                <c:pt idx="550">
                  <c:v>-21.720050696251</c:v>
                </c:pt>
                <c:pt idx="551">
                  <c:v>-22.094256639332</c:v>
                </c:pt>
                <c:pt idx="552">
                  <c:v>-22.443564658943</c:v>
                </c:pt>
                <c:pt idx="553">
                  <c:v>-22.766045602653</c:v>
                </c:pt>
                <c:pt idx="554">
                  <c:v>-23.060738289468</c:v>
                </c:pt>
                <c:pt idx="555">
                  <c:v>-23.327135372787</c:v>
                </c:pt>
                <c:pt idx="556">
                  <c:v>-23.564929049785</c:v>
                </c:pt>
                <c:pt idx="557">
                  <c:v>-23.773926811716</c:v>
                </c:pt>
                <c:pt idx="558">
                  <c:v>-23.954115332557</c:v>
                </c:pt>
                <c:pt idx="559">
                  <c:v>-24.10591225176</c:v>
                </c:pt>
                <c:pt idx="560">
                  <c:v>-24.230725269202</c:v>
                </c:pt>
                <c:pt idx="561">
                  <c:v>-24.332067445171</c:v>
                </c:pt>
                <c:pt idx="562">
                  <c:v>-24.417695604536</c:v>
                </c:pt>
                <c:pt idx="563">
                  <c:v>-24.50354599423</c:v>
                </c:pt>
                <c:pt idx="564">
                  <c:v>-24.620353707249</c:v>
                </c:pt>
                <c:pt idx="565">
                  <c:v>-24.822276948497</c:v>
                </c:pt>
                <c:pt idx="566">
                  <c:v>-25.188998674191</c:v>
                </c:pt>
                <c:pt idx="567">
                  <c:v>-25.793651251693</c:v>
                </c:pt>
                <c:pt idx="568">
                  <c:v>-26.605050999975</c:v>
                </c:pt>
                <c:pt idx="569">
                  <c:v>-27.395696746526</c:v>
                </c:pt>
                <c:pt idx="570">
                  <c:v>-27.863085744667</c:v>
                </c:pt>
                <c:pt idx="571">
                  <c:v>-27.905390521007</c:v>
                </c:pt>
                <c:pt idx="572">
                  <c:v>-27.652408846043</c:v>
                </c:pt>
                <c:pt idx="573">
                  <c:v>-27.281577724861</c:v>
                </c:pt>
                <c:pt idx="574">
                  <c:v>-26.91731185793</c:v>
                </c:pt>
                <c:pt idx="575">
                  <c:v>-26.631400680317</c:v>
                </c:pt>
                <c:pt idx="576">
                  <c:v>-26.461082170185</c:v>
                </c:pt>
                <c:pt idx="577">
                  <c:v>-26.417636424336</c:v>
                </c:pt>
                <c:pt idx="578">
                  <c:v>-26.489370510572</c:v>
                </c:pt>
                <c:pt idx="579">
                  <c:v>-26.644824045131</c:v>
                </c:pt>
                <c:pt idx="580">
                  <c:v>-26.836162416548</c:v>
                </c:pt>
                <c:pt idx="581">
                  <c:v>-26.998461339734</c:v>
                </c:pt>
                <c:pt idx="582">
                  <c:v>-27.041596106963</c:v>
                </c:pt>
                <c:pt idx="583">
                  <c:v>-26.845099035948</c:v>
                </c:pt>
                <c:pt idx="584">
                  <c:v>-26.323761876956</c:v>
                </c:pt>
                <c:pt idx="585">
                  <c:v>-25.746564909092</c:v>
                </c:pt>
                <c:pt idx="586">
                  <c:v>-26.345383252628</c:v>
                </c:pt>
                <c:pt idx="587">
                  <c:v>-31.645628938936</c:v>
                </c:pt>
                <c:pt idx="588">
                  <c:v>-28.508127726624</c:v>
                </c:pt>
                <c:pt idx="589">
                  <c:v>-26.238442375522</c:v>
                </c:pt>
                <c:pt idx="590">
                  <c:v>-26.244146985307</c:v>
                </c:pt>
                <c:pt idx="591">
                  <c:v>-26.517455004579</c:v>
                </c:pt>
                <c:pt idx="592">
                  <c:v>-26.775805101266</c:v>
                </c:pt>
                <c:pt idx="593">
                  <c:v>-26.974632997033</c:v>
                </c:pt>
                <c:pt idx="594">
                  <c:v>-27.113936814393</c:v>
                </c:pt>
                <c:pt idx="595">
                  <c:v>-27.205920921198</c:v>
                </c:pt>
                <c:pt idx="596">
                  <c:v>-27.27014237321</c:v>
                </c:pt>
                <c:pt idx="597">
                  <c:v>-27.332607819863</c:v>
                </c:pt>
                <c:pt idx="598">
                  <c:v>-27.414598171218</c:v>
                </c:pt>
                <c:pt idx="599">
                  <c:v>-27.491756566305</c:v>
                </c:pt>
                <c:pt idx="600">
                  <c:v>-27.442205387102</c:v>
                </c:pt>
              </c:numCache>
            </c:numRef>
          </c:yVal>
          <c:smooth val="1"/>
        </c:ser>
        <c:ser>
          <c:idx val="5"/>
          <c:order val="5"/>
          <c:tx>
            <c:v>Phi = 75</c:v>
          </c:tx>
          <c:spPr bwMode="auto">
            <a:prstGeom prst="rect">
              <a:avLst/>
            </a:prstGeom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xVal>
            <c:numRef>
              <c:f>Sheet1!$A$4:$A$604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Sheet1!$G$4:$G$604</c:f>
              <c:numCache>
                <c:formatCode>General</c:formatCode>
                <c:ptCount val="601"/>
                <c:pt idx="0">
                  <c:v>-13.145683370341</c:v>
                </c:pt>
                <c:pt idx="1">
                  <c:v>-13.355520683278</c:v>
                </c:pt>
                <c:pt idx="2">
                  <c:v>-13.538649720334</c:v>
                </c:pt>
                <c:pt idx="3">
                  <c:v>-13.69354921978</c:v>
                </c:pt>
                <c:pt idx="4">
                  <c:v>-13.820328233432</c:v>
                </c:pt>
                <c:pt idx="5">
                  <c:v>-13.924514836765</c:v>
                </c:pt>
                <c:pt idx="6">
                  <c:v>-14.026932220638</c:v>
                </c:pt>
                <c:pt idx="7">
                  <c:v>-14.187838319466</c:v>
                </c:pt>
                <c:pt idx="8">
                  <c:v>-14.554890211522</c:v>
                </c:pt>
                <c:pt idx="9">
                  <c:v>-15.398343720925</c:v>
                </c:pt>
                <c:pt idx="10">
                  <c:v>-16.927532060543</c:v>
                </c:pt>
                <c:pt idx="11">
                  <c:v>-18.807177013566</c:v>
                </c:pt>
                <c:pt idx="12">
                  <c:v>-20.252989275305</c:v>
                </c:pt>
                <c:pt idx="13">
                  <c:v>-20.939891362817</c:v>
                </c:pt>
                <c:pt idx="14">
                  <c:v>-21.137085528933</c:v>
                </c:pt>
                <c:pt idx="15">
                  <c:v>-21.151071112829</c:v>
                </c:pt>
                <c:pt idx="16">
                  <c:v>-21.131517349348</c:v>
                </c:pt>
                <c:pt idx="17">
                  <c:v>-21.130507857687</c:v>
                </c:pt>
                <c:pt idx="18">
                  <c:v>-21.161204772144</c:v>
                </c:pt>
                <c:pt idx="19">
                  <c:v>-21.223841965929</c:v>
                </c:pt>
                <c:pt idx="20">
                  <c:v>-21.315206466822</c:v>
                </c:pt>
                <c:pt idx="21">
                  <c:v>-21.43182936652</c:v>
                </c:pt>
                <c:pt idx="22">
                  <c:v>-21.57096676102</c:v>
                </c:pt>
                <c:pt idx="23">
                  <c:v>-21.730844695444</c:v>
                </c:pt>
                <c:pt idx="24">
                  <c:v>-21.910691487049</c:v>
                </c:pt>
                <c:pt idx="25">
                  <c:v>-22.110745933358</c:v>
                </c:pt>
                <c:pt idx="26">
                  <c:v>-22.332314571825</c:v>
                </c:pt>
                <c:pt idx="27">
                  <c:v>-22.577914955682</c:v>
                </c:pt>
                <c:pt idx="28">
                  <c:v>-22.851534355959</c:v>
                </c:pt>
                <c:pt idx="29">
                  <c:v>-23.159031773265</c:v>
                </c:pt>
                <c:pt idx="30">
                  <c:v>-23.508689977694</c:v>
                </c:pt>
                <c:pt idx="31">
                  <c:v>-23.91181071163</c:v>
                </c:pt>
                <c:pt idx="32">
                  <c:v>-24.382783102778</c:v>
                </c:pt>
                <c:pt idx="33">
                  <c:v>-24.936295357782</c:v>
                </c:pt>
                <c:pt idx="34">
                  <c:v>-25.572820041664</c:v>
                </c:pt>
                <c:pt idx="35">
                  <c:v>-26.221212219881</c:v>
                </c:pt>
                <c:pt idx="36">
                  <c:v>-26.563530613892</c:v>
                </c:pt>
                <c:pt idx="37">
                  <c:v>-25.848041405015</c:v>
                </c:pt>
                <c:pt idx="38">
                  <c:v>-23.694407275052</c:v>
                </c:pt>
                <c:pt idx="39">
                  <c:v>-21.208296372399</c:v>
                </c:pt>
                <c:pt idx="40">
                  <c:v>-19.652713572608</c:v>
                </c:pt>
                <c:pt idx="41">
                  <c:v>-19.176174477962</c:v>
                </c:pt>
                <c:pt idx="42">
                  <c:v>-19.28678241847</c:v>
                </c:pt>
                <c:pt idx="43">
                  <c:v>-19.602198255855</c:v>
                </c:pt>
                <c:pt idx="44">
                  <c:v>-19.957296336292</c:v>
                </c:pt>
                <c:pt idx="45">
                  <c:v>-20.296607829948</c:v>
                </c:pt>
                <c:pt idx="46">
                  <c:v>-20.605763345315</c:v>
                </c:pt>
                <c:pt idx="47">
                  <c:v>-20.88412193924</c:v>
                </c:pt>
                <c:pt idx="48">
                  <c:v>-21.135054064804</c:v>
                </c:pt>
                <c:pt idx="49">
                  <c:v>-21.362642540721</c:v>
                </c:pt>
                <c:pt idx="50">
                  <c:v>-21.570640300737</c:v>
                </c:pt>
                <c:pt idx="51">
                  <c:v>-21.762212856169</c:v>
                </c:pt>
                <c:pt idx="52">
                  <c:v>-21.939943113607</c:v>
                </c:pt>
                <c:pt idx="53">
                  <c:v>-22.105912294325</c:v>
                </c:pt>
                <c:pt idx="54">
                  <c:v>-22.261791880962</c:v>
                </c:pt>
                <c:pt idx="55">
                  <c:v>-22.408925763373</c:v>
                </c:pt>
                <c:pt idx="56">
                  <c:v>-22.548397767742</c:v>
                </c:pt>
                <c:pt idx="57">
                  <c:v>-22.681085230523</c:v>
                </c:pt>
                <c:pt idx="58">
                  <c:v>-22.807700831936</c:v>
                </c:pt>
                <c:pt idx="59">
                  <c:v>-22.928825047106</c:v>
                </c:pt>
                <c:pt idx="60">
                  <c:v>-23.044931266156</c:v>
                </c:pt>
                <c:pt idx="61">
                  <c:v>-23.15640523518</c:v>
                </c:pt>
                <c:pt idx="62">
                  <c:v>-23.263560101379</c:v>
                </c:pt>
                <c:pt idx="63">
                  <c:v>-23.366648040799</c:v>
                </c:pt>
                <c:pt idx="64">
                  <c:v>-23.465869206602</c:v>
                </c:pt>
                <c:pt idx="65">
                  <c:v>-23.561378549598</c:v>
                </c:pt>
                <c:pt idx="66">
                  <c:v>-23.653290919317</c:v>
                </c:pt>
                <c:pt idx="67">
                  <c:v>-23.741684742454</c:v>
                </c:pt>
                <c:pt idx="68">
                  <c:v>-23.826604487519</c:v>
                </c:pt>
                <c:pt idx="69">
                  <c:v>-23.90806205261</c:v>
                </c:pt>
                <c:pt idx="70">
                  <c:v>-23.986037151875</c:v>
                </c:pt>
                <c:pt idx="71">
                  <c:v>-24.060476720417</c:v>
                </c:pt>
                <c:pt idx="72">
                  <c:v>-24.131293302725</c:v>
                </c:pt>
                <c:pt idx="73">
                  <c:v>-24.198362331995</c:v>
                </c:pt>
                <c:pt idx="74">
                  <c:v>-24.261518142322</c:v>
                </c:pt>
                <c:pt idx="75">
                  <c:v>-24.320548477707</c:v>
                </c:pt>
                <c:pt idx="76">
                  <c:v>-24.375187165166</c:v>
                </c:pt>
                <c:pt idx="77">
                  <c:v>-24.425104497652</c:v>
                </c:pt>
                <c:pt idx="78">
                  <c:v>-24.469894719267</c:v>
                </c:pt>
                <c:pt idx="79">
                  <c:v>-24.509059816756</c:v>
                </c:pt>
                <c:pt idx="80">
                  <c:v>-24.541988603152</c:v>
                </c:pt>
                <c:pt idx="81">
                  <c:v>-24.567929863621</c:v>
                </c:pt>
                <c:pt idx="82">
                  <c:v>-24.58595821966</c:v>
                </c:pt>
                <c:pt idx="83">
                  <c:v>-24.594931619172</c:v>
                </c:pt>
                <c:pt idx="84">
                  <c:v>-24.593440637303</c:v>
                </c:pt>
                <c:pt idx="85">
                  <c:v>-24.579753688735</c:v>
                </c:pt>
                <c:pt idx="86">
                  <c:v>-24.551772717072</c:v>
                </c:pt>
                <c:pt idx="87">
                  <c:v>-24.507040393007</c:v>
                </c:pt>
                <c:pt idx="88">
                  <c:v>-24.442905018008</c:v>
                </c:pt>
                <c:pt idx="89">
                  <c:v>-24.357106247159</c:v>
                </c:pt>
                <c:pt idx="90">
                  <c:v>-24.249407311168</c:v>
                </c:pt>
                <c:pt idx="91">
                  <c:v>-24.125650650197</c:v>
                </c:pt>
                <c:pt idx="92">
                  <c:v>-24.006694466141</c:v>
                </c:pt>
                <c:pt idx="93">
                  <c:v>-23.943830206531</c:v>
                </c:pt>
                <c:pt idx="94">
                  <c:v>-24.029445969802</c:v>
                </c:pt>
                <c:pt idx="95">
                  <c:v>-24.357264671446</c:v>
                </c:pt>
                <c:pt idx="96">
                  <c:v>-24.905935397686</c:v>
                </c:pt>
                <c:pt idx="97">
                  <c:v>-25.500220701939</c:v>
                </c:pt>
                <c:pt idx="98">
                  <c:v>-25.968353365829</c:v>
                </c:pt>
                <c:pt idx="99">
                  <c:v>-26.261255206211</c:v>
                </c:pt>
                <c:pt idx="100">
                  <c:v>-26.412381441815</c:v>
                </c:pt>
                <c:pt idx="101">
                  <c:v>-26.469586057802</c:v>
                </c:pt>
                <c:pt idx="102">
                  <c:v>-26.467603307389</c:v>
                </c:pt>
                <c:pt idx="103">
                  <c:v>-26.42572289669</c:v>
                </c:pt>
                <c:pt idx="104">
                  <c:v>-26.351572222911</c:v>
                </c:pt>
                <c:pt idx="105">
                  <c:v>-26.244451304095</c:v>
                </c:pt>
                <c:pt idx="106">
                  <c:v>-26.097808479585</c:v>
                </c:pt>
                <c:pt idx="107">
                  <c:v>-25.902818616666</c:v>
                </c:pt>
                <c:pt idx="108">
                  <c:v>-25.656981274656</c:v>
                </c:pt>
                <c:pt idx="109">
                  <c:v>-25.38375534973</c:v>
                </c:pt>
                <c:pt idx="110">
                  <c:v>-25.167289435168</c:v>
                </c:pt>
                <c:pt idx="111">
                  <c:v>-25.185260544203</c:v>
                </c:pt>
                <c:pt idx="112">
                  <c:v>-25.670713008217</c:v>
                </c:pt>
                <c:pt idx="113">
                  <c:v>-26.748102760361</c:v>
                </c:pt>
                <c:pt idx="114">
                  <c:v>-28.308041709742</c:v>
                </c:pt>
                <c:pt idx="115">
                  <c:v>-30.10420703119</c:v>
                </c:pt>
                <c:pt idx="116">
                  <c:v>-31.901758654509</c:v>
                </c:pt>
                <c:pt idx="117">
                  <c:v>-33.518072052389</c:v>
                </c:pt>
                <c:pt idx="118">
                  <c:v>-34.815962778536</c:v>
                </c:pt>
                <c:pt idx="119">
                  <c:v>-35.717619511743</c:v>
                </c:pt>
                <c:pt idx="120">
                  <c:v>-36.227955952067</c:v>
                </c:pt>
                <c:pt idx="121">
                  <c:v>-36.423976391702</c:v>
                </c:pt>
                <c:pt idx="122">
                  <c:v>-36.409758154634</c:v>
                </c:pt>
                <c:pt idx="123">
                  <c:v>-36.276383776975</c:v>
                </c:pt>
                <c:pt idx="124">
                  <c:v>-36.087255710712</c:v>
                </c:pt>
                <c:pt idx="125">
                  <c:v>-35.880791097424</c:v>
                </c:pt>
                <c:pt idx="126">
                  <c:v>-35.678119762183</c:v>
                </c:pt>
                <c:pt idx="127">
                  <c:v>-35.489831561412</c:v>
                </c:pt>
                <c:pt idx="128">
                  <c:v>-35.320522427061</c:v>
                </c:pt>
                <c:pt idx="129">
                  <c:v>-35.171537806513</c:v>
                </c:pt>
                <c:pt idx="130">
                  <c:v>-35.042542387586</c:v>
                </c:pt>
                <c:pt idx="131">
                  <c:v>-34.932392294344</c:v>
                </c:pt>
                <c:pt idx="132">
                  <c:v>-34.839609355737</c:v>
                </c:pt>
                <c:pt idx="133">
                  <c:v>-34.762632656113</c:v>
                </c:pt>
                <c:pt idx="134">
                  <c:v>-34.699946702855</c:v>
                </c:pt>
                <c:pt idx="135">
                  <c:v>-34.650141841668</c:v>
                </c:pt>
                <c:pt idx="136">
                  <c:v>-34.611937949153</c:v>
                </c:pt>
                <c:pt idx="137">
                  <c:v>-34.584188687219</c:v>
                </c:pt>
                <c:pt idx="138">
                  <c:v>-34.565875925077</c:v>
                </c:pt>
                <c:pt idx="139">
                  <c:v>-34.556099632976</c:v>
                </c:pt>
                <c:pt idx="140">
                  <c:v>-34.554066135112</c:v>
                </c:pt>
                <c:pt idx="141">
                  <c:v>-34.559076249766</c:v>
                </c:pt>
                <c:pt idx="142">
                  <c:v>-34.570514082057</c:v>
                </c:pt>
                <c:pt idx="143">
                  <c:v>-34.587836810454</c:v>
                </c:pt>
                <c:pt idx="144">
                  <c:v>-34.610565576371</c:v>
                </c:pt>
                <c:pt idx="145">
                  <c:v>-34.638277463918</c:v>
                </c:pt>
                <c:pt idx="146">
                  <c:v>-34.670598496518</c:v>
                </c:pt>
                <c:pt idx="147">
                  <c:v>-34.707197551483</c:v>
                </c:pt>
                <c:pt idx="148">
                  <c:v>-34.747781086975</c:v>
                </c:pt>
                <c:pt idx="149">
                  <c:v>-34.792088578932</c:v>
                </c:pt>
                <c:pt idx="150">
                  <c:v>-34.839888573654</c:v>
                </c:pt>
                <c:pt idx="151">
                  <c:v>-34.890975271628</c:v>
                </c:pt>
                <c:pt idx="152">
                  <c:v>-34.945165568419</c:v>
                </c:pt>
                <c:pt idx="153">
                  <c:v>-35.002296488259</c:v>
                </c:pt>
                <c:pt idx="154">
                  <c:v>-35.062222954832</c:v>
                </c:pt>
                <c:pt idx="155">
                  <c:v>-35.124815851669</c:v>
                </c:pt>
                <c:pt idx="156">
                  <c:v>-35.189960331458</c:v>
                </c:pt>
                <c:pt idx="157">
                  <c:v>-35.257554339514</c:v>
                </c:pt>
                <c:pt idx="158">
                  <c:v>-35.327507321731</c:v>
                </c:pt>
                <c:pt idx="159">
                  <c:v>-35.399739091674</c:v>
                </c:pt>
                <c:pt idx="160">
                  <c:v>-35.474178835176</c:v>
                </c:pt>
                <c:pt idx="161">
                  <c:v>-35.550764233853</c:v>
                </c:pt>
                <c:pt idx="162">
                  <c:v>-35.629440691695</c:v>
                </c:pt>
                <c:pt idx="163">
                  <c:v>-35.710160650993</c:v>
                </c:pt>
                <c:pt idx="164">
                  <c:v>-35.792882985874</c:v>
                </c:pt>
                <c:pt idx="165">
                  <c:v>-35.877572463215</c:v>
                </c:pt>
                <c:pt idx="166">
                  <c:v>-35.96419926206</c:v>
                </c:pt>
                <c:pt idx="167">
                  <c:v>-36.052738543898</c:v>
                </c:pt>
                <c:pt idx="168">
                  <c:v>-36.14317006698</c:v>
                </c:pt>
                <c:pt idx="169">
                  <c:v>-36.235477838665</c:v>
                </c:pt>
                <c:pt idx="170">
                  <c:v>-36.329649800628</c:v>
                </c:pt>
                <c:pt idx="171">
                  <c:v>-36.425677542073</c:v>
                </c:pt>
                <c:pt idx="172">
                  <c:v>-36.523556036712</c:v>
                </c:pt>
                <c:pt idx="173">
                  <c:v>-36.623283399616</c:v>
                </c:pt>
                <c:pt idx="174">
                  <c:v>-36.724860660333</c:v>
                </c:pt>
                <c:pt idx="175">
                  <c:v>-36.828291548869</c:v>
                </c:pt>
                <c:pt idx="176">
                  <c:v>-36.93358229142</c:v>
                </c:pt>
                <c:pt idx="177">
                  <c:v>-37.040741412702</c:v>
                </c:pt>
                <c:pt idx="178">
                  <c:v>-37.149779542099</c:v>
                </c:pt>
                <c:pt idx="179">
                  <c:v>-37.260709220568</c:v>
                </c:pt>
                <c:pt idx="180">
                  <c:v>-37.373544705692</c:v>
                </c:pt>
                <c:pt idx="181">
                  <c:v>-37.488301772081</c:v>
                </c:pt>
                <c:pt idx="182">
                  <c:v>-37.604997504577</c:v>
                </c:pt>
                <c:pt idx="183">
                  <c:v>-37.723650081964</c:v>
                </c:pt>
                <c:pt idx="184">
                  <c:v>-37.844278549238</c:v>
                </c:pt>
                <c:pt idx="185">
                  <c:v>-37.966902577284</c:v>
                </c:pt>
                <c:pt idx="186">
                  <c:v>-38.091542209853</c:v>
                </c:pt>
                <c:pt idx="187">
                  <c:v>-38.218217599802</c:v>
                </c:pt>
                <c:pt idx="188">
                  <c:v>-38.346948739634</c:v>
                </c:pt>
                <c:pt idx="189">
                  <c:v>-38.477755196346</c:v>
                </c:pt>
                <c:pt idx="190">
                  <c:v>-38.610655868742</c:v>
                </c:pt>
                <c:pt idx="191">
                  <c:v>-38.745668798305</c:v>
                </c:pt>
                <c:pt idx="192">
                  <c:v>-38.882811085266</c:v>
                </c:pt>
                <c:pt idx="193">
                  <c:v>-39.022098995368</c:v>
                </c:pt>
                <c:pt idx="194">
                  <c:v>-39.163548396577</c:v>
                </c:pt>
                <c:pt idx="195">
                  <c:v>-39.307175753817</c:v>
                </c:pt>
                <c:pt idx="196">
                  <c:v>-39.453000053661</c:v>
                </c:pt>
                <c:pt idx="197">
                  <c:v>-39.601046265196</c:v>
                </c:pt>
                <c:pt idx="198">
                  <c:v>-39.751351315767</c:v>
                </c:pt>
                <c:pt idx="199">
                  <c:v>-39.903974122259</c:v>
                </c:pt>
                <c:pt idx="200">
                  <c:v>-40.059011946341</c:v>
                </c:pt>
                <c:pt idx="201">
                  <c:v>-40.216625827631</c:v>
                </c:pt>
                <c:pt idx="202">
                  <c:v>-40.377076185998</c:v>
                </c:pt>
                <c:pt idx="203">
                  <c:v>-40.540758899162</c:v>
                </c:pt>
                <c:pt idx="204">
                  <c:v>-40.708190746386</c:v>
                </c:pt>
                <c:pt idx="205">
                  <c:v>-40.879772604747</c:v>
                </c:pt>
                <c:pt idx="206">
                  <c:v>-41.054946998582</c:v>
                </c:pt>
                <c:pt idx="207">
                  <c:v>-41.230560860961</c:v>
                </c:pt>
                <c:pt idx="208">
                  <c:v>-41.400360338818</c:v>
                </c:pt>
                <c:pt idx="209">
                  <c:v>-41.559334830523</c:v>
                </c:pt>
                <c:pt idx="210">
                  <c:v>-41.708708953118</c:v>
                </c:pt>
                <c:pt idx="211">
                  <c:v>-41.853096299085</c:v>
                </c:pt>
                <c:pt idx="212">
                  <c:v>-41.995355965365</c:v>
                </c:pt>
                <c:pt idx="213">
                  <c:v>-42.135689489253</c:v>
                </c:pt>
                <c:pt idx="214">
                  <c:v>-42.272798890894</c:v>
                </c:pt>
                <c:pt idx="215">
                  <c:v>-42.404750915445</c:v>
                </c:pt>
                <c:pt idx="216">
                  <c:v>-42.529296198839</c:v>
                </c:pt>
                <c:pt idx="217">
                  <c:v>-42.643913593447</c:v>
                </c:pt>
                <c:pt idx="218">
                  <c:v>-42.745754548445</c:v>
                </c:pt>
                <c:pt idx="219">
                  <c:v>-42.831557138101</c:v>
                </c:pt>
                <c:pt idx="220">
                  <c:v>-42.897553708193</c:v>
                </c:pt>
                <c:pt idx="221">
                  <c:v>-42.939383088586</c:v>
                </c:pt>
                <c:pt idx="222">
                  <c:v>-42.952019997421</c:v>
                </c:pt>
                <c:pt idx="223">
                  <c:v>-42.929745251928</c:v>
                </c:pt>
                <c:pt idx="224">
                  <c:v>-42.866202104649</c:v>
                </c:pt>
                <c:pt idx="225">
                  <c:v>-42.754621985536</c:v>
                </c:pt>
                <c:pt idx="226">
                  <c:v>-42.58836538728</c:v>
                </c:pt>
                <c:pt idx="227">
                  <c:v>-42.362017036254</c:v>
                </c:pt>
                <c:pt idx="228">
                  <c:v>-42.073386850936</c:v>
                </c:pt>
                <c:pt idx="229">
                  <c:v>-41.726820021119</c:v>
                </c:pt>
                <c:pt idx="230">
                  <c:v>-41.337954064788</c:v>
                </c:pt>
                <c:pt idx="231">
                  <c:v>-40.93891247582</c:v>
                </c:pt>
                <c:pt idx="232">
                  <c:v>-40.580286107331</c:v>
                </c:pt>
                <c:pt idx="233">
                  <c:v>-40.3232877787</c:v>
                </c:pt>
                <c:pt idx="234">
                  <c:v>-40.218052606893</c:v>
                </c:pt>
                <c:pt idx="235">
                  <c:v>-40.277855945987</c:v>
                </c:pt>
                <c:pt idx="236">
                  <c:v>-40.471029528808</c:v>
                </c:pt>
                <c:pt idx="237">
                  <c:v>-40.738795200547</c:v>
                </c:pt>
                <c:pt idx="238">
                  <c:v>-41.021895159906</c:v>
                </c:pt>
                <c:pt idx="239">
                  <c:v>-41.276932800737</c:v>
                </c:pt>
                <c:pt idx="240">
                  <c:v>-41.479315567627</c:v>
                </c:pt>
                <c:pt idx="241">
                  <c:v>-41.619155237735</c:v>
                </c:pt>
                <c:pt idx="242">
                  <c:v>-41.695838533316</c:v>
                </c:pt>
                <c:pt idx="243">
                  <c:v>-41.713713823253</c:v>
                </c:pt>
                <c:pt idx="244">
                  <c:v>-41.679293219287</c:v>
                </c:pt>
                <c:pt idx="245">
                  <c:v>-41.599646546393</c:v>
                </c:pt>
                <c:pt idx="246">
                  <c:v>-41.481570934891</c:v>
                </c:pt>
                <c:pt idx="247">
                  <c:v>-41.331216357509</c:v>
                </c:pt>
                <c:pt idx="248">
                  <c:v>-41.153960496453</c:v>
                </c:pt>
                <c:pt idx="249">
                  <c:v>-40.95441060941</c:v>
                </c:pt>
                <c:pt idx="250">
                  <c:v>-40.736463936531</c:v>
                </c:pt>
                <c:pt idx="251">
                  <c:v>-40.503390081962</c:v>
                </c:pt>
                <c:pt idx="252">
                  <c:v>-40.257916823</c:v>
                </c:pt>
                <c:pt idx="253">
                  <c:v>-40.002310636737</c:v>
                </c:pt>
                <c:pt idx="254">
                  <c:v>-39.73844843223</c:v>
                </c:pt>
                <c:pt idx="255">
                  <c:v>-39.467879616286</c:v>
                </c:pt>
                <c:pt idx="256">
                  <c:v>-39.191878880981</c:v>
                </c:pt>
                <c:pt idx="257">
                  <c:v>-38.911490634784</c:v>
                </c:pt>
                <c:pt idx="258">
                  <c:v>-38.627566162455</c:v>
                </c:pt>
                <c:pt idx="259">
                  <c:v>-38.340794582366</c:v>
                </c:pt>
                <c:pt idx="260">
                  <c:v>-38.051728574458</c:v>
                </c:pt>
                <c:pt idx="261">
                  <c:v>-37.760805728978</c:v>
                </c:pt>
                <c:pt idx="262">
                  <c:v>-37.468366240956</c:v>
                </c:pt>
                <c:pt idx="263">
                  <c:v>-37.174667559544</c:v>
                </c:pt>
                <c:pt idx="264">
                  <c:v>-36.879896499039</c:v>
                </c:pt>
                <c:pt idx="265">
                  <c:v>-36.584179230851</c:v>
                </c:pt>
                <c:pt idx="266">
                  <c:v>-36.287589501258</c:v>
                </c:pt>
                <c:pt idx="267">
                  <c:v>-35.990155357855</c:v>
                </c:pt>
                <c:pt idx="268">
                  <c:v>-35.691864615351</c:v>
                </c:pt>
                <c:pt idx="269">
                  <c:v>-35.392669248141</c:v>
                </c:pt>
                <c:pt idx="270">
                  <c:v>-35.092488860569</c:v>
                </c:pt>
                <c:pt idx="271">
                  <c:v>-34.791213354785</c:v>
                </c:pt>
                <c:pt idx="272">
                  <c:v>-34.488704889952</c:v>
                </c:pt>
                <c:pt idx="273">
                  <c:v>-34.184799203021</c:v>
                </c:pt>
                <c:pt idx="274">
                  <c:v>-33.879306340852</c:v>
                </c:pt>
                <c:pt idx="275">
                  <c:v>-33.572010833745</c:v>
                </c:pt>
                <c:pt idx="276">
                  <c:v>-33.262671321634</c:v>
                </c:pt>
                <c:pt idx="277">
                  <c:v>-32.951019624444</c:v>
                </c:pt>
                <c:pt idx="278">
                  <c:v>-32.636759226823</c:v>
                </c:pt>
                <c:pt idx="279">
                  <c:v>-32.319563122486</c:v>
                </c:pt>
                <c:pt idx="280">
                  <c:v>-31.999070933138</c:v>
                </c:pt>
                <c:pt idx="281">
                  <c:v>-31.674885178379</c:v>
                </c:pt>
                <c:pt idx="282">
                  <c:v>-31.346566521898</c:v>
                </c:pt>
                <c:pt idx="283">
                  <c:v>-31.013627749763</c:v>
                </c:pt>
                <c:pt idx="284">
                  <c:v>-30.675526139674</c:v>
                </c:pt>
                <c:pt idx="285">
                  <c:v>-30.331653741951</c:v>
                </c:pt>
                <c:pt idx="286">
                  <c:v>-29.981324893015</c:v>
                </c:pt>
                <c:pt idx="287">
                  <c:v>-29.623759987887</c:v>
                </c:pt>
                <c:pt idx="288">
                  <c:v>-29.258064100158</c:v>
                </c:pt>
                <c:pt idx="289">
                  <c:v>-28.883198379371</c:v>
                </c:pt>
                <c:pt idx="290">
                  <c:v>-28.497941160934</c:v>
                </c:pt>
                <c:pt idx="291">
                  <c:v>-28.100834223011</c:v>
                </c:pt>
                <c:pt idx="292">
                  <c:v>-27.690107389648</c:v>
                </c:pt>
                <c:pt idx="293">
                  <c:v>-27.263571458368</c:v>
                </c:pt>
                <c:pt idx="294">
                  <c:v>-26.818465128923</c:v>
                </c:pt>
                <c:pt idx="295">
                  <c:v>-26.351236879116</c:v>
                </c:pt>
                <c:pt idx="296">
                  <c:v>-25.857240624675</c:v>
                </c:pt>
                <c:pt idx="297">
                  <c:v>-25.330334036557</c:v>
                </c:pt>
                <c:pt idx="298">
                  <c:v>-24.762414919855</c:v>
                </c:pt>
                <c:pt idx="299">
                  <c:v>-24.143064215213</c:v>
                </c:pt>
                <c:pt idx="300">
                  <c:v>-23.459749626434</c:v>
                </c:pt>
                <c:pt idx="301">
                  <c:v>-22.699440483171</c:v>
                </c:pt>
                <c:pt idx="302">
                  <c:v>-21.852470099272</c:v>
                </c:pt>
                <c:pt idx="303">
                  <c:v>-20.917782304114</c:v>
                </c:pt>
                <c:pt idx="304">
                  <c:v>-19.905076785551</c:v>
                </c:pt>
                <c:pt idx="305">
                  <c:v>-18.828874370793</c:v>
                </c:pt>
                <c:pt idx="306">
                  <c:v>-17.698467274313</c:v>
                </c:pt>
                <c:pt idx="307">
                  <c:v>-16.518063014837</c:v>
                </c:pt>
                <c:pt idx="308">
                  <c:v>-15.31041239067</c:v>
                </c:pt>
                <c:pt idx="309">
                  <c:v>-14.173617328035</c:v>
                </c:pt>
                <c:pt idx="310">
                  <c:v>-13.367051448372</c:v>
                </c:pt>
                <c:pt idx="311">
                  <c:v>-13.305666098733</c:v>
                </c:pt>
                <c:pt idx="312">
                  <c:v>-14.227915998288</c:v>
                </c:pt>
                <c:pt idx="313">
                  <c:v>-15.899236983458</c:v>
                </c:pt>
                <c:pt idx="314">
                  <c:v>-17.918161081229</c:v>
                </c:pt>
                <c:pt idx="315">
                  <c:v>-20.043460999222</c:v>
                </c:pt>
                <c:pt idx="316">
                  <c:v>-22.200045607293</c:v>
                </c:pt>
                <c:pt idx="317">
                  <c:v>-24.403289927872</c:v>
                </c:pt>
                <c:pt idx="318">
                  <c:v>-26.718941151096</c:v>
                </c:pt>
                <c:pt idx="319">
                  <c:v>-29.259782096215</c:v>
                </c:pt>
                <c:pt idx="320">
                  <c:v>-32.217503814687</c:v>
                </c:pt>
                <c:pt idx="321">
                  <c:v>-35.974482505682</c:v>
                </c:pt>
                <c:pt idx="322">
                  <c:v>-41.613479274898</c:v>
                </c:pt>
                <c:pt idx="323">
                  <c:v>-54.380135808325</c:v>
                </c:pt>
                <c:pt idx="324">
                  <c:v>-39.814074093639</c:v>
                </c:pt>
                <c:pt idx="325">
                  <c:v>-30.71613443065</c:v>
                </c:pt>
                <c:pt idx="326">
                  <c:v>-27.835271161662</c:v>
                </c:pt>
                <c:pt idx="327">
                  <c:v>-26.276454239916</c:v>
                </c:pt>
                <c:pt idx="328">
                  <c:v>-24.82276768991</c:v>
                </c:pt>
                <c:pt idx="329">
                  <c:v>-23.373081986312</c:v>
                </c:pt>
                <c:pt idx="330">
                  <c:v>-21.925372945022</c:v>
                </c:pt>
                <c:pt idx="331">
                  <c:v>-20.479059301799</c:v>
                </c:pt>
                <c:pt idx="332">
                  <c:v>-19.038685872267</c:v>
                </c:pt>
                <c:pt idx="333">
                  <c:v>-17.627870167597</c:v>
                </c:pt>
                <c:pt idx="334">
                  <c:v>-16.309233518653</c:v>
                </c:pt>
                <c:pt idx="335">
                  <c:v>-15.205975982803</c:v>
                </c:pt>
                <c:pt idx="336">
                  <c:v>-14.496709345569</c:v>
                </c:pt>
                <c:pt idx="337">
                  <c:v>-14.335943780456</c:v>
                </c:pt>
                <c:pt idx="338">
                  <c:v>-14.733817545038</c:v>
                </c:pt>
                <c:pt idx="339">
                  <c:v>-15.54608276375</c:v>
                </c:pt>
                <c:pt idx="340">
                  <c:v>-16.58920789642</c:v>
                </c:pt>
                <c:pt idx="341">
                  <c:v>-17.729625272503</c:v>
                </c:pt>
                <c:pt idx="342">
                  <c:v>-18.895408367258</c:v>
                </c:pt>
                <c:pt idx="343">
                  <c:v>-20.055442863085</c:v>
                </c:pt>
                <c:pt idx="344">
                  <c:v>-21.198409796688</c:v>
                </c:pt>
                <c:pt idx="345">
                  <c:v>-22.317234967424</c:v>
                </c:pt>
                <c:pt idx="346">
                  <c:v>-23.394967222979</c:v>
                </c:pt>
                <c:pt idx="347">
                  <c:v>-24.386549642566</c:v>
                </c:pt>
                <c:pt idx="348">
                  <c:v>-25.194468010614</c:v>
                </c:pt>
                <c:pt idx="349">
                  <c:v>-25.654011561183</c:v>
                </c:pt>
                <c:pt idx="350">
                  <c:v>-25.579254356318</c:v>
                </c:pt>
                <c:pt idx="351">
                  <c:v>-24.897199396238</c:v>
                </c:pt>
                <c:pt idx="352">
                  <c:v>-23.7399887563</c:v>
                </c:pt>
                <c:pt idx="353">
                  <c:v>-22.367138084627</c:v>
                </c:pt>
                <c:pt idx="354">
                  <c:v>-21.03948633149</c:v>
                </c:pt>
                <c:pt idx="355">
                  <c:v>-19.962102854234</c:v>
                </c:pt>
                <c:pt idx="356">
                  <c:v>-19.260234575362</c:v>
                </c:pt>
                <c:pt idx="357">
                  <c:v>-18.959014298502</c:v>
                </c:pt>
                <c:pt idx="358">
                  <c:v>-18.994936027381</c:v>
                </c:pt>
                <c:pt idx="359">
                  <c:v>-19.264695035</c:v>
                </c:pt>
                <c:pt idx="360">
                  <c:v>-19.672235889894</c:v>
                </c:pt>
                <c:pt idx="361">
                  <c:v>-20.148541454246</c:v>
                </c:pt>
                <c:pt idx="362">
                  <c:v>-20.650806666175</c:v>
                </c:pt>
                <c:pt idx="363">
                  <c:v>-21.154861651246</c:v>
                </c:pt>
                <c:pt idx="364">
                  <c:v>-21.648071239066</c:v>
                </c:pt>
                <c:pt idx="365">
                  <c:v>-22.124449776137</c:v>
                </c:pt>
                <c:pt idx="366">
                  <c:v>-22.581685964058</c:v>
                </c:pt>
                <c:pt idx="367">
                  <c:v>-23.019429533902</c:v>
                </c:pt>
                <c:pt idx="368">
                  <c:v>-23.438331484473</c:v>
                </c:pt>
                <c:pt idx="369">
                  <c:v>-23.839515266982</c:v>
                </c:pt>
                <c:pt idx="370">
                  <c:v>-24.224289972887</c:v>
                </c:pt>
                <c:pt idx="371">
                  <c:v>-24.59399849224</c:v>
                </c:pt>
                <c:pt idx="372">
                  <c:v>-24.94994077156</c:v>
                </c:pt>
                <c:pt idx="373">
                  <c:v>-25.29333879764</c:v>
                </c:pt>
                <c:pt idx="374">
                  <c:v>-25.625324708851</c:v>
                </c:pt>
                <c:pt idx="375">
                  <c:v>-25.946941668118</c:v>
                </c:pt>
                <c:pt idx="376">
                  <c:v>-26.259151710965</c:v>
                </c:pt>
                <c:pt idx="377">
                  <c:v>-26.562847295005</c:v>
                </c:pt>
                <c:pt idx="378">
                  <c:v>-26.858864594227</c:v>
                </c:pt>
                <c:pt idx="379">
                  <c:v>-27.147997188982</c:v>
                </c:pt>
                <c:pt idx="380">
                  <c:v>-27.431008996375</c:v>
                </c:pt>
                <c:pt idx="381">
                  <c:v>-27.708645282708</c:v>
                </c:pt>
                <c:pt idx="382">
                  <c:v>-27.981640594498</c:v>
                </c:pt>
                <c:pt idx="383">
                  <c:v>-28.250722622412</c:v>
                </c:pt>
                <c:pt idx="384">
                  <c:v>-28.516611506393</c:v>
                </c:pt>
                <c:pt idx="385">
                  <c:v>-28.780014911556</c:v>
                </c:pt>
                <c:pt idx="386">
                  <c:v>-29.041620189439</c:v>
                </c:pt>
                <c:pt idx="387">
                  <c:v>-29.302085764711</c:v>
                </c:pt>
                <c:pt idx="388">
                  <c:v>-29.562034207371</c:v>
                </c:pt>
                <c:pt idx="389">
                  <c:v>-29.822049075079</c:v>
                </c:pt>
                <c:pt idx="390">
                  <c:v>-30.082676636413</c:v>
                </c:pt>
                <c:pt idx="391">
                  <c:v>-30.344432359053</c:v>
                </c:pt>
                <c:pt idx="392">
                  <c:v>-30.607810985563</c:v>
                </c:pt>
                <c:pt idx="393">
                  <c:v>-30.873298405583</c:v>
                </c:pt>
                <c:pt idx="394">
                  <c:v>-31.141383411772</c:v>
                </c:pt>
                <c:pt idx="395">
                  <c:v>-31.412567638017</c:v>
                </c:pt>
                <c:pt idx="396">
                  <c:v>-31.687372271521</c:v>
                </c:pt>
                <c:pt idx="397">
                  <c:v>-31.966340267438</c:v>
                </c:pt>
                <c:pt idx="398">
                  <c:v>-32.25003259656</c:v>
                </c:pt>
                <c:pt idx="399">
                  <c:v>-32.539016385005</c:v>
                </c:pt>
                <c:pt idx="400">
                  <c:v>-32.833841513568</c:v>
                </c:pt>
                <c:pt idx="401">
                  <c:v>-33.135000114028</c:v>
                </c:pt>
                <c:pt idx="402">
                  <c:v>-33.442860078054</c:v>
                </c:pt>
                <c:pt idx="403">
                  <c:v>-33.757558649122</c:v>
                </c:pt>
                <c:pt idx="404">
                  <c:v>-34.078834689332</c:v>
                </c:pt>
                <c:pt idx="405">
                  <c:v>-34.405767576921</c:v>
                </c:pt>
                <c:pt idx="406">
                  <c:v>-34.736376784233</c:v>
                </c:pt>
                <c:pt idx="407">
                  <c:v>-35.067021314651</c:v>
                </c:pt>
                <c:pt idx="408">
                  <c:v>-35.391531520982</c:v>
                </c:pt>
                <c:pt idx="409">
                  <c:v>-35.700032839837</c:v>
                </c:pt>
                <c:pt idx="410">
                  <c:v>-35.977538560962</c:v>
                </c:pt>
                <c:pt idx="411">
                  <c:v>-36.202694798476</c:v>
                </c:pt>
                <c:pt idx="412">
                  <c:v>-36.347646018144</c:v>
                </c:pt>
                <c:pt idx="413">
                  <c:v>-36.380715918708</c:v>
                </c:pt>
                <c:pt idx="414">
                  <c:v>-36.273679722223</c:v>
                </c:pt>
                <c:pt idx="415">
                  <c:v>-36.013426103241</c:v>
                </c:pt>
                <c:pt idx="416">
                  <c:v>-35.613567754625</c:v>
                </c:pt>
                <c:pt idx="417">
                  <c:v>-35.118622536061</c:v>
                </c:pt>
                <c:pt idx="418">
                  <c:v>-34.596353911366</c:v>
                </c:pt>
                <c:pt idx="419">
                  <c:v>-34.121005072211</c:v>
                </c:pt>
                <c:pt idx="420">
                  <c:v>-33.754883411008</c:v>
                </c:pt>
                <c:pt idx="421">
                  <c:v>-33.535622269096</c:v>
                </c:pt>
                <c:pt idx="422">
                  <c:v>-33.473226761528</c:v>
                </c:pt>
                <c:pt idx="423">
                  <c:v>-33.556141982148</c:v>
                </c:pt>
                <c:pt idx="424">
                  <c:v>-33.761497805806</c:v>
                </c:pt>
                <c:pt idx="425">
                  <c:v>-34.064287004033</c:v>
                </c:pt>
                <c:pt idx="426">
                  <c:v>-34.442943060691</c:v>
                </c:pt>
                <c:pt idx="427">
                  <c:v>-34.881531657775</c:v>
                </c:pt>
                <c:pt idx="428">
                  <c:v>-35.36989059709</c:v>
                </c:pt>
                <c:pt idx="429">
                  <c:v>-35.902932972076</c:v>
                </c:pt>
                <c:pt idx="430">
                  <c:v>-36.479839903601</c:v>
                </c:pt>
                <c:pt idx="431">
                  <c:v>-37.103476608734</c:v>
                </c:pt>
                <c:pt idx="432">
                  <c:v>-37.780158825813</c:v>
                </c:pt>
                <c:pt idx="433">
                  <c:v>-38.519828586563</c:v>
                </c:pt>
                <c:pt idx="434">
                  <c:v>-39.336715360922</c:v>
                </c:pt>
                <c:pt idx="435">
                  <c:v>-40.250635305447</c:v>
                </c:pt>
                <c:pt idx="436">
                  <c:v>-41.289217969232</c:v>
                </c:pt>
                <c:pt idx="437">
                  <c:v>-42.491546007496</c:v>
                </c:pt>
                <c:pt idx="438">
                  <c:v>-43.913805938046</c:v>
                </c:pt>
                <c:pt idx="439">
                  <c:v>-45.636404611338</c:v>
                </c:pt>
                <c:pt idx="440">
                  <c:v>-47.761536344596</c:v>
                </c:pt>
                <c:pt idx="441">
                  <c:v>-50.315547206784</c:v>
                </c:pt>
                <c:pt idx="442">
                  <c:v>-52.584160453291</c:v>
                </c:pt>
                <c:pt idx="443">
                  <c:v>-52.137137834011</c:v>
                </c:pt>
                <c:pt idx="444">
                  <c:v>-49.183017747151</c:v>
                </c:pt>
                <c:pt idx="445">
                  <c:v>-46.068629618111</c:v>
                </c:pt>
                <c:pt idx="446">
                  <c:v>-43.377774529649</c:v>
                </c:pt>
                <c:pt idx="447">
                  <c:v>-41.063180940683</c:v>
                </c:pt>
                <c:pt idx="448">
                  <c:v>-39.045773895173</c:v>
                </c:pt>
                <c:pt idx="449">
                  <c:v>-37.42062642539</c:v>
                </c:pt>
                <c:pt idx="450">
                  <c:v>-34.517163858866</c:v>
                </c:pt>
                <c:pt idx="451">
                  <c:v>-32.109042858065</c:v>
                </c:pt>
                <c:pt idx="452">
                  <c:v>-31.179995632765</c:v>
                </c:pt>
                <c:pt idx="453">
                  <c:v>-30.376815939895</c:v>
                </c:pt>
                <c:pt idx="454">
                  <c:v>-28.990524541943</c:v>
                </c:pt>
                <c:pt idx="455">
                  <c:v>-27.416019705915</c:v>
                </c:pt>
                <c:pt idx="456">
                  <c:v>-25.763517038532</c:v>
                </c:pt>
                <c:pt idx="457">
                  <c:v>-24.077288224612</c:v>
                </c:pt>
                <c:pt idx="458">
                  <c:v>-22.422713325925</c:v>
                </c:pt>
                <c:pt idx="459">
                  <c:v>-20.934243210375</c:v>
                </c:pt>
                <c:pt idx="460">
                  <c:v>-19.83385768115</c:v>
                </c:pt>
                <c:pt idx="461">
                  <c:v>-19.344822615783</c:v>
                </c:pt>
                <c:pt idx="462">
                  <c:v>-19.505248958553</c:v>
                </c:pt>
                <c:pt idx="463">
                  <c:v>-20.126934380453</c:v>
                </c:pt>
                <c:pt idx="464">
                  <c:v>-20.967966172229</c:v>
                </c:pt>
                <c:pt idx="465">
                  <c:v>-21.863478197685</c:v>
                </c:pt>
                <c:pt idx="466">
                  <c:v>-22.732732721053</c:v>
                </c:pt>
                <c:pt idx="467">
                  <c:v>-23.545706110223</c:v>
                </c:pt>
                <c:pt idx="468">
                  <c:v>-24.29696046049</c:v>
                </c:pt>
                <c:pt idx="469">
                  <c:v>-24.991850527154</c:v>
                </c:pt>
                <c:pt idx="470">
                  <c:v>-25.640277253721</c:v>
                </c:pt>
                <c:pt idx="471">
                  <c:v>-26.254166730702</c:v>
                </c:pt>
                <c:pt idx="472">
                  <c:v>-26.846655730667</c:v>
                </c:pt>
                <c:pt idx="473">
                  <c:v>-27.432007241819</c:v>
                </c:pt>
                <c:pt idx="474">
                  <c:v>-28.025748202426</c:v>
                </c:pt>
                <c:pt idx="475">
                  <c:v>-28.644686674163</c:v>
                </c:pt>
                <c:pt idx="476">
                  <c:v>-29.306491397484</c:v>
                </c:pt>
                <c:pt idx="477">
                  <c:v>-30.028518333484</c:v>
                </c:pt>
                <c:pt idx="478">
                  <c:v>-30.825660801323</c:v>
                </c:pt>
                <c:pt idx="479">
                  <c:v>-31.707282659706</c:v>
                </c:pt>
                <c:pt idx="480">
                  <c:v>-32.673767115239</c:v>
                </c:pt>
                <c:pt idx="481">
                  <c:v>-33.713690299507</c:v>
                </c:pt>
                <c:pt idx="482">
                  <c:v>-34.802817318849</c:v>
                </c:pt>
                <c:pt idx="483">
                  <c:v>-35.905880473876</c:v>
                </c:pt>
                <c:pt idx="484">
                  <c:v>-36.981530799158</c:v>
                </c:pt>
                <c:pt idx="485">
                  <c:v>-37.989981018381</c:v>
                </c:pt>
                <c:pt idx="486">
                  <c:v>-38.901561944459</c:v>
                </c:pt>
                <c:pt idx="487">
                  <c:v>-39.70318054575</c:v>
                </c:pt>
                <c:pt idx="488">
                  <c:v>-40.399932800678</c:v>
                </c:pt>
                <c:pt idx="489">
                  <c:v>-41.011548959998</c:v>
                </c:pt>
                <c:pt idx="490">
                  <c:v>-41.566129504034</c:v>
                </c:pt>
                <c:pt idx="491">
                  <c:v>-42.094371719161</c:v>
                </c:pt>
                <c:pt idx="492">
                  <c:v>-42.626137747602</c:v>
                </c:pt>
                <c:pt idx="493">
                  <c:v>-43.189529084266</c:v>
                </c:pt>
                <c:pt idx="494">
                  <c:v>-43.811811517977</c:v>
                </c:pt>
                <c:pt idx="495">
                  <c:v>-44.521566431616</c:v>
                </c:pt>
                <c:pt idx="496">
                  <c:v>-45.351884904972</c:v>
                </c:pt>
                <c:pt idx="497">
                  <c:v>-46.345017879256</c:v>
                </c:pt>
                <c:pt idx="498">
                  <c:v>-47.559689672417</c:v>
                </c:pt>
                <c:pt idx="499">
                  <c:v>-49.083422498871</c:v>
                </c:pt>
                <c:pt idx="500">
                  <c:v>-51.052569829664</c:v>
                </c:pt>
                <c:pt idx="501">
                  <c:v>-53.665085960953</c:v>
                </c:pt>
                <c:pt idx="502">
                  <c:v>-56.937202568515</c:v>
                </c:pt>
                <c:pt idx="503">
                  <c:v>-58.557350453003</c:v>
                </c:pt>
                <c:pt idx="504">
                  <c:v>-55.450765706861</c:v>
                </c:pt>
                <c:pt idx="505">
                  <c:v>-51.60065725473</c:v>
                </c:pt>
                <c:pt idx="506">
                  <c:v>-48.470879358851</c:v>
                </c:pt>
                <c:pt idx="507">
                  <c:v>-45.93178288441</c:v>
                </c:pt>
                <c:pt idx="508">
                  <c:v>-43.795537064669</c:v>
                </c:pt>
                <c:pt idx="509">
                  <c:v>-41.938072703504</c:v>
                </c:pt>
                <c:pt idx="510">
                  <c:v>-40.279883839123</c:v>
                </c:pt>
                <c:pt idx="511">
                  <c:v>-38.76813130617</c:v>
                </c:pt>
                <c:pt idx="512">
                  <c:v>-37.366423556244</c:v>
                </c:pt>
                <c:pt idx="513">
                  <c:v>-36.049605080768</c:v>
                </c:pt>
                <c:pt idx="514">
                  <c:v>-34.801955760969</c:v>
                </c:pt>
                <c:pt idx="515">
                  <c:v>-33.618553901957</c:v>
                </c:pt>
                <c:pt idx="516">
                  <c:v>-32.510555029539</c:v>
                </c:pt>
                <c:pt idx="517">
                  <c:v>-31.515058780932</c:v>
                </c:pt>
                <c:pt idx="518">
                  <c:v>-30.705800760408</c:v>
                </c:pt>
                <c:pt idx="519">
                  <c:v>-30.186410756491</c:v>
                </c:pt>
                <c:pt idx="520">
                  <c:v>-30.03389266476</c:v>
                </c:pt>
                <c:pt idx="521">
                  <c:v>-30.203867320088</c:v>
                </c:pt>
                <c:pt idx="522">
                  <c:v>-30.507384026103</c:v>
                </c:pt>
                <c:pt idx="523">
                  <c:v>-30.720309037577</c:v>
                </c:pt>
                <c:pt idx="524">
                  <c:v>-30.709537460614</c:v>
                </c:pt>
                <c:pt idx="525">
                  <c:v>-30.461706397066</c:v>
                </c:pt>
                <c:pt idx="526">
                  <c:v>-30.035122076247</c:v>
                </c:pt>
                <c:pt idx="527">
                  <c:v>-29.508553262602</c:v>
                </c:pt>
                <c:pt idx="528">
                  <c:v>-28.957138269022</c:v>
                </c:pt>
                <c:pt idx="529">
                  <c:v>-28.43669344558</c:v>
                </c:pt>
                <c:pt idx="530">
                  <c:v>-27.954182760634</c:v>
                </c:pt>
                <c:pt idx="531">
                  <c:v>-27.459414767156</c:v>
                </c:pt>
                <c:pt idx="532">
                  <c:v>-26.900087222357</c:v>
                </c:pt>
                <c:pt idx="533">
                  <c:v>-26.26562189921</c:v>
                </c:pt>
                <c:pt idx="534">
                  <c:v>-25.571297370521</c:v>
                </c:pt>
                <c:pt idx="535">
                  <c:v>-24.833520050745</c:v>
                </c:pt>
                <c:pt idx="536">
                  <c:v>-24.062392144314</c:v>
                </c:pt>
                <c:pt idx="537">
                  <c:v>-23.263821639777</c:v>
                </c:pt>
                <c:pt idx="538">
                  <c:v>-22.444485603722</c:v>
                </c:pt>
                <c:pt idx="539">
                  <c:v>-21.620359798451</c:v>
                </c:pt>
                <c:pt idx="540">
                  <c:v>-20.838501173711</c:v>
                </c:pt>
                <c:pt idx="541">
                  <c:v>-20.187007300898</c:v>
                </c:pt>
                <c:pt idx="542">
                  <c:v>-18.929653997387</c:v>
                </c:pt>
                <c:pt idx="543">
                  <c:v>-17.979722729336</c:v>
                </c:pt>
                <c:pt idx="544">
                  <c:v>-17.557846427347</c:v>
                </c:pt>
                <c:pt idx="545">
                  <c:v>-17.587077306483</c:v>
                </c:pt>
                <c:pt idx="546">
                  <c:v>-18.143880524362</c:v>
                </c:pt>
                <c:pt idx="547">
                  <c:v>-19.204104816602</c:v>
                </c:pt>
                <c:pt idx="548">
                  <c:v>-20.664402561063</c:v>
                </c:pt>
                <c:pt idx="549">
                  <c:v>-22.430404432391</c:v>
                </c:pt>
                <c:pt idx="550">
                  <c:v>-24.471951763477</c:v>
                </c:pt>
                <c:pt idx="551">
                  <c:v>-26.835975915548</c:v>
                </c:pt>
                <c:pt idx="552">
                  <c:v>-29.627992844432</c:v>
                </c:pt>
                <c:pt idx="553">
                  <c:v>-32.804762761551</c:v>
                </c:pt>
                <c:pt idx="554">
                  <c:v>-34.877024546649</c:v>
                </c:pt>
                <c:pt idx="555">
                  <c:v>-33.081508520995</c:v>
                </c:pt>
                <c:pt idx="556">
                  <c:v>-29.687963425882</c:v>
                </c:pt>
                <c:pt idx="557">
                  <c:v>-26.622975744645</c:v>
                </c:pt>
                <c:pt idx="558">
                  <c:v>-24.041113331823</c:v>
                </c:pt>
                <c:pt idx="559">
                  <c:v>-21.85764297045</c:v>
                </c:pt>
                <c:pt idx="560">
                  <c:v>-20.036958583861</c:v>
                </c:pt>
                <c:pt idx="561">
                  <c:v>-18.604678233563</c:v>
                </c:pt>
                <c:pt idx="562">
                  <c:v>-17.611312149217</c:v>
                </c:pt>
                <c:pt idx="563">
                  <c:v>-17.075715220566</c:v>
                </c:pt>
                <c:pt idx="564">
                  <c:v>-16.946896954847</c:v>
                </c:pt>
                <c:pt idx="565">
                  <c:v>-17.119180297282</c:v>
                </c:pt>
                <c:pt idx="566">
                  <c:v>-17.47856652579</c:v>
                </c:pt>
                <c:pt idx="567">
                  <c:v>-17.935387259978</c:v>
                </c:pt>
                <c:pt idx="568">
                  <c:v>-18.43125275784</c:v>
                </c:pt>
                <c:pt idx="569">
                  <c:v>-18.932604807718</c:v>
                </c:pt>
                <c:pt idx="570">
                  <c:v>-19.422123581986</c:v>
                </c:pt>
                <c:pt idx="571">
                  <c:v>-19.892159568761</c:v>
                </c:pt>
                <c:pt idx="572">
                  <c:v>-20.340556012091</c:v>
                </c:pt>
                <c:pt idx="573">
                  <c:v>-20.76819197102</c:v>
                </c:pt>
                <c:pt idx="574">
                  <c:v>-21.177573552782</c:v>
                </c:pt>
                <c:pt idx="575">
                  <c:v>-21.572001652989</c:v>
                </c:pt>
                <c:pt idx="576">
                  <c:v>-21.955007143209</c:v>
                </c:pt>
                <c:pt idx="577">
                  <c:v>-22.329831620706</c:v>
                </c:pt>
                <c:pt idx="578">
                  <c:v>-22.698755810827</c:v>
                </c:pt>
                <c:pt idx="579">
                  <c:v>-23.06207556595</c:v>
                </c:pt>
                <c:pt idx="580">
                  <c:v>-23.41663970353</c:v>
                </c:pt>
                <c:pt idx="581">
                  <c:v>-23.754622276355</c:v>
                </c:pt>
                <c:pt idx="582">
                  <c:v>-24.065829678771</c:v>
                </c:pt>
                <c:pt idx="583">
                  <c:v>-24.350587989013</c:v>
                </c:pt>
                <c:pt idx="584">
                  <c:v>-24.640455663077</c:v>
                </c:pt>
                <c:pt idx="585">
                  <c:v>-24.988665908311</c:v>
                </c:pt>
                <c:pt idx="586">
                  <c:v>-25.416440053327</c:v>
                </c:pt>
                <c:pt idx="587">
                  <c:v>-25.892835136086</c:v>
                </c:pt>
                <c:pt idx="588">
                  <c:v>-26.36566362485</c:v>
                </c:pt>
                <c:pt idx="589">
                  <c:v>-26.784829567684</c:v>
                </c:pt>
                <c:pt idx="590">
                  <c:v>-27.107938570005</c:v>
                </c:pt>
                <c:pt idx="591">
                  <c:v>-27.306194148055</c:v>
                </c:pt>
                <c:pt idx="592">
                  <c:v>-27.378530563892</c:v>
                </c:pt>
                <c:pt idx="593">
                  <c:v>-27.376076987216</c:v>
                </c:pt>
                <c:pt idx="594">
                  <c:v>-27.436094121892</c:v>
                </c:pt>
                <c:pt idx="595">
                  <c:v>-27.647478909901</c:v>
                </c:pt>
                <c:pt idx="596">
                  <c:v>-27.922617278701</c:v>
                </c:pt>
                <c:pt idx="597">
                  <c:v>-28.412408727405</c:v>
                </c:pt>
                <c:pt idx="598">
                  <c:v>-29.314461488969</c:v>
                </c:pt>
                <c:pt idx="599">
                  <c:v>-30.886880396661</c:v>
                </c:pt>
                <c:pt idx="600">
                  <c:v>-33.801909206978</c:v>
                </c:pt>
              </c:numCache>
            </c:numRef>
          </c:yVal>
          <c:smooth val="1"/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axId val="779119460"/>
        <c:axId val="779119461"/>
      </c:scatterChart>
      <c:valAx>
        <c:axId val="779119460"/>
        <c:scaling>
          <c:orientation val="minMax"/>
          <c:max val="12.000000"/>
          <c:min val="4.000000"/>
        </c:scaling>
        <c:delete val="0"/>
        <c:axPos val="b"/>
        <c:majorGridlines>
          <c:spPr bwMode="auto">
            <a:prstGeom prst="rect">
              <a:avLst/>
            </a:prstGeom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Frequency</a:t>
                </a:r>
                <a:endParaRPr/>
              </a:p>
            </c:rich>
          </c:tx>
          <c:layout>
            <c:manualLayout>
              <c:xMode val="edge"/>
              <c:yMode val="edge"/>
              <c:x val="0.470310"/>
              <c:y val="0.887640"/>
            </c:manualLayout>
          </c:layout>
          <c:overlay val="0"/>
          <c:spPr bwMode="auto">
            <a:prstGeom prst="rect">
              <a:avLst/>
            </a:prstGeom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00" b="0" i="0" u="none" strike="noStrike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>
                <a:solidFill>
                  <a:schemeClr val="tx1"/>
                </a:solidFill>
                <a:latin typeface="Calibri"/>
                <a:ea typeface="Arial"/>
                <a:cs typeface="Arial"/>
              </a:defRPr>
            </a:pPr>
            <a:endParaRPr lang="en-US"/>
          </a:p>
        </c:txPr>
        <c:crossAx val="779119461"/>
        <c:crosses val="autoZero"/>
        <c:crossesAt val="-80.000000"/>
        <c:crossBetween val="midCat"/>
      </c:valAx>
      <c:valAx>
        <c:axId val="779119461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0" i="0" u="none" strike="noStrike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Transmission Coefficient (dB)</a:t>
                </a:r>
                <a:endParaRPr/>
              </a:p>
            </c:rich>
          </c:tx>
          <c:layout>
            <c:manualLayout>
              <c:x val="-0.005430"/>
              <c:y val="-0.008210"/>
            </c:manualLayout>
          </c:layout>
          <c:overlay val="0"/>
          <c:spPr bwMode="auto">
            <a:prstGeom prst="rect">
              <a:avLst/>
            </a:prstGeom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0" i="0" u="none" strike="noStrike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>
                <a:solidFill>
                  <a:schemeClr val="tx1"/>
                </a:solidFill>
                <a:latin typeface="Calibri"/>
                <a:ea typeface="Arial"/>
                <a:cs typeface="Arial"/>
              </a:defRPr>
            </a:pPr>
            <a:endParaRPr lang="en-US"/>
          </a:p>
        </c:txPr>
        <c:crossAx val="779119460"/>
        <c:crosses val="autoZero"/>
        <c:crossBetween val="midCat"/>
      </c:valAx>
      <c:spPr bwMode="auto">
        <a:prstGeom prst="rect">
          <a:avLst/>
        </a:prstGeom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055430"/>
          <c:y val="0.940530"/>
          <c:w val="0.900000"/>
          <c:h val="0.059460"/>
        </c:manualLayout>
      </c:layout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2186114" y="1394097"/>
      <a:ext cx="7819770" cy="4570366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300">
          <a:solidFill>
            <a:schemeClr val="tx1"/>
          </a:solidFill>
        </a:defRPr>
      </a:pPr>
      <a:endParaRPr lang="en-US"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50" b="0" i="0" u="none" strike="noStrike" spc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TE S11</a:t>
            </a:r>
            <a:endParaRPr/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50" b="0" i="0" u="none" strike="noStrike" spc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Theta = 0</c:v>
          </c:tx>
          <c:spPr bwMode="auto">
            <a:prstGeom prst="rect">
              <a:avLst/>
            </a:prstGeom>
            <a:ln w="19050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s11_theta!$A$4:$A$604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s11_theta!$B$4:$B$604</c:f>
              <c:numCache>
                <c:formatCode>General</c:formatCode>
                <c:ptCount val="601"/>
                <c:pt idx="0" formatCode="General">
                  <c:v>-0.00016056687788441</c:v>
                </c:pt>
                <c:pt idx="1" formatCode="General">
                  <c:v>-0.00011279038690158</c:v>
                </c:pt>
                <c:pt idx="2" formatCode="0.00E+00">
                  <c:v>-0.000067578320919861</c:v>
                </c:pt>
                <c:pt idx="3" formatCode="General">
                  <c:v>0</c:v>
                </c:pt>
                <c:pt idx="4" formatCode="General">
                  <c:v>0</c:v>
                </c:pt>
                <c:pt idx="5" formatCode="General">
                  <c:v>0</c:v>
                </c:pt>
                <c:pt idx="6" formatCode="0.00E+00">
                  <c:v>-9.6432746655329e-16</c:v>
                </c:pt>
                <c:pt idx="7" formatCode="General">
                  <c:v>0</c:v>
                </c:pt>
                <c:pt idx="8" formatCode="0.00E+00">
                  <c:v>-9.6432746655329e-16</c:v>
                </c:pt>
                <c:pt idx="9" formatCode="0.00E+00">
                  <c:v>-9.6432746655329e-16</c:v>
                </c:pt>
                <c:pt idx="10" formatCode="General">
                  <c:v>0</c:v>
                </c:pt>
                <c:pt idx="11" formatCode="General">
                  <c:v>0</c:v>
                </c:pt>
                <c:pt idx="12" formatCode="General">
                  <c:v>0</c:v>
                </c:pt>
                <c:pt idx="13" formatCode="General">
                  <c:v>0</c:v>
                </c:pt>
                <c:pt idx="14" formatCode="General">
                  <c:v>0</c:v>
                </c:pt>
                <c:pt idx="15" formatCode="General">
                  <c:v>0</c:v>
                </c:pt>
                <c:pt idx="16" formatCode="0.00E+00">
                  <c:v>-9.6432746655329e-16</c:v>
                </c:pt>
                <c:pt idx="17" formatCode="General">
                  <c:v>0</c:v>
                </c:pt>
                <c:pt idx="18" formatCode="0.00E+00">
                  <c:v>-9.6432746655329e-16</c:v>
                </c:pt>
                <c:pt idx="19" formatCode="0.00E+00">
                  <c:v>-9.6432746655329e-16</c:v>
                </c:pt>
                <c:pt idx="20" formatCode="0.00E+00">
                  <c:v>-0.000017093479062026</c:v>
                </c:pt>
                <c:pt idx="21" formatCode="0.00E+00">
                  <c:v>-0.000098293589906243</c:v>
                </c:pt>
                <c:pt idx="22" formatCode="General">
                  <c:v>-0.00018788906566885</c:v>
                </c:pt>
                <c:pt idx="23" formatCode="General">
                  <c:v>-0.00028584582354932</c:v>
                </c:pt>
                <c:pt idx="24" formatCode="General">
                  <c:v>-0.00039213663904788</c:v>
                </c:pt>
                <c:pt idx="25" formatCode="General">
                  <c:v>-0.00050674130077821</c:v>
                </c:pt>
                <c:pt idx="26" formatCode="General">
                  <c:v>-0.0006296467730085</c:v>
                </c:pt>
                <c:pt idx="27" formatCode="General">
                  <c:v>-0.00076084736566789</c:v>
                </c:pt>
                <c:pt idx="28" formatCode="General">
                  <c:v>-0.00090034491356677</c:v>
                </c:pt>
                <c:pt idx="29" formatCode="General">
                  <c:v>-0.0010481489641302</c:v>
                </c:pt>
                <c:pt idx="30" formatCode="General">
                  <c:v>-0.001204276975152</c:v>
                </c:pt>
                <c:pt idx="31" formatCode="General">
                  <c:v>-0.0013687545220601</c:v>
                </c:pt>
                <c:pt idx="32" formatCode="General">
                  <c:v>-0.0015416155168819</c:v>
                </c:pt>
                <c:pt idx="33" formatCode="General">
                  <c:v>-0.001722902437086</c:v>
                </c:pt>
                <c:pt idx="34" formatCode="General">
                  <c:v>-0.0019126665677779</c:v>
                </c:pt>
                <c:pt idx="35" formatCode="General">
                  <c:v>-0.0021109682554601</c:v>
                </c:pt>
                <c:pt idx="36" formatCode="General">
                  <c:v>-0.0023178771759666</c:v>
                </c:pt>
                <c:pt idx="37" formatCode="General">
                  <c:v>-0.0025334726160999</c:v>
                </c:pt>
                <c:pt idx="38" formatCode="General">
                  <c:v>-0.0027578437703524</c:v>
                </c:pt>
                <c:pt idx="39" formatCode="General">
                  <c:v>-0.0029910900538067</c:v>
                </c:pt>
                <c:pt idx="40" formatCode="General">
                  <c:v>-0.003233321431801</c:v>
                </c:pt>
                <c:pt idx="41" formatCode="General">
                  <c:v>-0.0034846587667704</c:v>
                </c:pt>
                <c:pt idx="42" formatCode="General">
                  <c:v>-0.0037452341855418</c:v>
                </c:pt>
                <c:pt idx="43" formatCode="General">
                  <c:v>-0.0040151914653915</c:v>
                </c:pt>
                <c:pt idx="44" formatCode="General">
                  <c:v>-0.0042946864420305</c:v>
                </c:pt>
                <c:pt idx="45" formatCode="General">
                  <c:v>-0.004583887440012</c:v>
                </c:pt>
                <c:pt idx="46" formatCode="General">
                  <c:v>-0.0048829757278918</c:v>
                </c:pt>
                <c:pt idx="47" formatCode="General">
                  <c:v>-0.0051921459979026</c:v>
                </c:pt>
                <c:pt idx="48" formatCode="General">
                  <c:v>-0.0055116068737186</c:v>
                </c:pt>
                <c:pt idx="49" formatCode="General">
                  <c:v>-0.0058415814470531</c:v>
                </c:pt>
                <c:pt idx="50" formatCode="General">
                  <c:v>-0.0061823078441087</c:v>
                </c:pt>
                <c:pt idx="51" formatCode="General">
                  <c:v>-0.0065340398261478</c:v>
                </c:pt>
                <c:pt idx="52" formatCode="General">
                  <c:v>-0.0068970474237537</c:v>
                </c:pt>
                <c:pt idx="53" formatCode="General">
                  <c:v>-0.0072716176093574</c:v>
                </c:pt>
                <c:pt idx="54" formatCode="General">
                  <c:v>-0.0076580550078207</c:v>
                </c:pt>
                <c:pt idx="55" formatCode="General">
                  <c:v>-0.0080566826509246</c:v>
                </c:pt>
                <c:pt idx="56" formatCode="General">
                  <c:v>-0.0084678427755568</c:v>
                </c:pt>
                <c:pt idx="57" formatCode="General">
                  <c:v>-0.0088918976704465</c:v>
                </c:pt>
                <c:pt idx="58" formatCode="General">
                  <c:v>-0.0093292305744526</c:v>
                </c:pt>
                <c:pt idx="59" formatCode="General">
                  <c:v>-0.0097802466290208</c:v>
                </c:pt>
                <c:pt idx="60" formatCode="General">
                  <c:v>-0.010245373889346</c:v>
                </c:pt>
                <c:pt idx="61" formatCode="General">
                  <c:v>-0.010725064398714</c:v>
                </c:pt>
                <c:pt idx="62" formatCode="General">
                  <c:v>-0.011219795328859</c:v>
                </c:pt>
                <c:pt idx="63" formatCode="General">
                  <c:v>-0.011730070192703</c:v>
                </c:pt>
                <c:pt idx="64" formatCode="General">
                  <c:v>-0.012256420133571</c:v>
                </c:pt>
                <c:pt idx="65" formatCode="General">
                  <c:v>-0.012799405296578</c:v>
                </c:pt>
                <c:pt idx="66" formatCode="General">
                  <c:v>-0.013359616288422</c:v>
                </c:pt>
                <c:pt idx="67" formatCode="General">
                  <c:v>-0.013937675731508</c:v>
                </c:pt>
                <c:pt idx="68" formatCode="General">
                  <c:v>-0.014534239919815</c:v>
                </c:pt>
                <c:pt idx="69" formatCode="General">
                  <c:v>-0.015150000583637</c:v>
                </c:pt>
                <c:pt idx="70" formatCode="General">
                  <c:v>-0.015785686771534</c:v>
                </c:pt>
                <c:pt idx="71" formatCode="General">
                  <c:v>-0.016442066858298</c:v>
                </c:pt>
                <c:pt idx="72" formatCode="General">
                  <c:v>-0.017119950688436</c:v>
                </c:pt>
                <c:pt idx="73" formatCode="General">
                  <c:v>-0.017820191865558</c:v>
                </c:pt>
                <c:pt idx="74" formatCode="General">
                  <c:v>-0.018543690199075</c:v>
                </c:pt>
                <c:pt idx="75" formatCode="General">
                  <c:v>-0.019291394320293</c:v>
                </c:pt>
                <c:pt idx="76" formatCode="General">
                  <c:v>-0.02006430448127</c:v>
                </c:pt>
                <c:pt idx="77" formatCode="General">
                  <c:v>-0.020863475551231</c:v>
                </c:pt>
                <c:pt idx="78" formatCode="General">
                  <c:v>-0.021690020225867</c:v>
                </c:pt>
                <c:pt idx="79" formatCode="General">
                  <c:v>-0.022545112467303</c:v>
                </c:pt>
                <c:pt idx="80" formatCode="General">
                  <c:v>-0.023429991193179</c:v>
                </c:pt>
                <c:pt idx="81" formatCode="General">
                  <c:v>-0.024345964235677</c:v>
                </c:pt>
                <c:pt idx="82" formatCode="General">
                  <c:v>-0.02529441259279</c:v>
                </c:pt>
                <c:pt idx="83" formatCode="General">
                  <c:v>-0.026276794996527</c:v>
                </c:pt>
                <c:pt idx="84" formatCode="General">
                  <c:v>-0.027294652824985</c:v>
                </c:pt>
                <c:pt idx="85" formatCode="General">
                  <c:v>-0.028349615387883</c:v>
                </c:pt>
                <c:pt idx="86" formatCode="General">
                  <c:v>-0.029443405617754</c:v>
                </c:pt>
                <c:pt idx="87" formatCode="General">
                  <c:v>-0.030577846202511</c:v>
                </c:pt>
                <c:pt idx="88" formatCode="General">
                  <c:v>-0.031754866198438</c:v>
                </c:pt>
                <c:pt idx="89" formatCode="General">
                  <c:v>-0.032976508166526</c:v>
                </c:pt>
                <c:pt idx="90" formatCode="General">
                  <c:v>-0.034244935879497</c:v>
                </c:pt>
                <c:pt idx="91" formatCode="General">
                  <c:v>-0.035562442651788</c:v>
                </c:pt>
                <c:pt idx="92" formatCode="General">
                  <c:v>-0.036931460349782</c:v>
                </c:pt>
                <c:pt idx="93" formatCode="General">
                  <c:v>-0.038354569146098</c:v>
                </c:pt>
                <c:pt idx="94" formatCode="General">
                  <c:v>-0.039834508088046</c:v>
                </c:pt>
                <c:pt idx="95" formatCode="General">
                  <c:v>-0.041374186558004</c:v>
                </c:pt>
                <c:pt idx="96" formatCode="General">
                  <c:v>-0.042976696711874</c:v>
                </c:pt>
                <c:pt idx="97" formatCode="General">
                  <c:v>-0.044645326991145</c:v>
                </c:pt>
                <c:pt idx="98" formatCode="General">
                  <c:v>-0.046383576814676</c:v>
                </c:pt>
                <c:pt idx="99" formatCode="General">
                  <c:v>-0.048195172568017</c:v>
                </c:pt>
                <c:pt idx="100" formatCode="General">
                  <c:v>-0.050084085021686</c:v>
                </c:pt>
                <c:pt idx="101" formatCode="General">
                  <c:v>-0.052054548324495</c:v>
                </c:pt>
                <c:pt idx="102" formatCode="General">
                  <c:v>-0.054111080735206</c:v>
                </c:pt>
                <c:pt idx="103" formatCode="General">
                  <c:v>-0.056258507274842</c:v>
                </c:pt>
                <c:pt idx="104" formatCode="General">
                  <c:v>-0.058501984503402</c:v>
                </c:pt>
                <c:pt idx="105" formatCode="General">
                  <c:v>-0.060847027649607</c:v>
                </c:pt>
                <c:pt idx="106" formatCode="General">
                  <c:v>-0.063299540349632</c:v>
                </c:pt>
                <c:pt idx="107" formatCode="General">
                  <c:v>-0.065865847282573</c:v>
                </c:pt>
                <c:pt idx="108" formatCode="General">
                  <c:v>-0.068552730026285</c:v>
                </c:pt>
                <c:pt idx="109" formatCode="General">
                  <c:v>-0.07136746649792</c:v>
                </c:pt>
                <c:pt idx="110" formatCode="General">
                  <c:v>-0.074317874390282</c:v>
                </c:pt>
                <c:pt idx="111" formatCode="General">
                  <c:v>-0.077412359068422</c:v>
                </c:pt>
                <c:pt idx="112" formatCode="General">
                  <c:v>-0.080659966451832</c:v>
                </c:pt>
                <c:pt idx="113" formatCode="General">
                  <c:v>-0.084070441477765</c:v>
                </c:pt>
                <c:pt idx="114" formatCode="General">
                  <c:v>-0.08765429282149</c:v>
                </c:pt>
                <c:pt idx="115" formatCode="General">
                  <c:v>-0.091422864641943</c:v>
                </c:pt>
                <c:pt idx="116" formatCode="General">
                  <c:v>-0.095388416228053</c:v>
                </c:pt>
                <c:pt idx="117" formatCode="General">
                  <c:v>-0.099564210544108</c:v>
                </c:pt>
                <c:pt idx="118" formatCode="General">
                  <c:v>-0.10396461281558</c:v>
                </c:pt>
                <c:pt idx="119" formatCode="General">
                  <c:v>-0.10860520046208</c:v>
                </c:pt>
                <c:pt idx="120" formatCode="General">
                  <c:v>-0.11350288587664</c:v>
                </c:pt>
                <c:pt idx="121" formatCode="General">
                  <c:v>-0.11867605377446</c:v>
                </c:pt>
                <c:pt idx="122" formatCode="General">
                  <c:v>-0.12414471509559</c:v>
                </c:pt>
                <c:pt idx="123" formatCode="General">
                  <c:v>-0.12993067975186</c:v>
                </c:pt>
                <c:pt idx="124" formatCode="General">
                  <c:v>-0.1360577508663</c:v>
                </c:pt>
                <c:pt idx="125" formatCode="General">
                  <c:v>-0.14255194357452</c:v>
                </c:pt>
                <c:pt idx="126" formatCode="General">
                  <c:v>-0.1494417319527</c:v>
                </c:pt>
                <c:pt idx="127" formatCode="General">
                  <c:v>-0.15675832822171</c:v>
                </c:pt>
                <c:pt idx="128" formatCode="General">
                  <c:v>-0.16453599906887</c:v>
                </c:pt>
                <c:pt idx="129" formatCode="General">
                  <c:v>-0.17281242474922</c:v>
                </c:pt>
                <c:pt idx="130" formatCode="General">
                  <c:v>-0.18162910760401</c:v>
                </c:pt>
                <c:pt idx="131" formatCode="General">
                  <c:v>-0.19103183779739</c:v>
                </c:pt>
                <c:pt idx="132" formatCode="General">
                  <c:v>-0.20107122546246</c:v>
                </c:pt>
                <c:pt idx="133" formatCode="General">
                  <c:v>-0.21180331011516</c:v>
                </c:pt>
                <c:pt idx="134" formatCode="General">
                  <c:v>-0.22329026019703</c:v>
                </c:pt>
                <c:pt idx="135" formatCode="General">
                  <c:v>-0.23560117802355</c:v>
                </c:pt>
                <c:pt idx="136" formatCode="General">
                  <c:v>-0.24881302833358</c:v>
                </c:pt>
                <c:pt idx="137" formatCode="General">
                  <c:v>-0.26301171217628</c:v>
                </c:pt>
                <c:pt idx="138" formatCode="General">
                  <c:v>-0.27829331217643</c:v>
                </c:pt>
                <c:pt idx="139" formatCode="General">
                  <c:v>-0.29476554047287</c:v>
                </c:pt>
                <c:pt idx="140" formatCode="General">
                  <c:v>-0.31254942705231</c:v>
                </c:pt>
                <c:pt idx="141" formatCode="General">
                  <c:v>-0.33178129409399</c:v>
                </c:pt>
                <c:pt idx="142" formatCode="General">
                  <c:v>-0.35261507166114</c:v>
                </c:pt>
                <c:pt idx="143" formatCode="General">
                  <c:v>-0.37522502208883</c:v>
                </c:pt>
                <c:pt idx="144" formatCode="General">
                  <c:v>-0.39980895531087</c:v>
                </c:pt>
                <c:pt idx="145" formatCode="General">
                  <c:v>-0.42659203589548</c:v>
                </c:pt>
                <c:pt idx="146" formatCode="General">
                  <c:v>-0.45583130568124</c:v>
                </c:pt>
                <c:pt idx="147" formatCode="General">
                  <c:v>-0.48782107485867</c:v>
                </c:pt>
                <c:pt idx="148" formatCode="General">
                  <c:v>-0.52289937071556</c:v>
                </c:pt>
                <c:pt idx="149" formatCode="General">
                  <c:v>-0.56145567910902</c:v>
                </c:pt>
                <c:pt idx="150" formatCode="General">
                  <c:v>-0.6039402716877</c:v>
                </c:pt>
                <c:pt idx="151" formatCode="General">
                  <c:v>-0.65087548539635</c:v>
                </c:pt>
                <c:pt idx="152" formatCode="General">
                  <c:v>-0.70286941429012</c:v>
                </c:pt>
                <c:pt idx="153" formatCode="General">
                  <c:v>-0.76063259293649</c:v>
                </c:pt>
                <c:pt idx="154" formatCode="General">
                  <c:v>-0.82499840317402</c:v>
                </c:pt>
                <c:pt idx="155" formatCode="General">
                  <c:v>-0.89694813146134</c:v>
                </c:pt>
                <c:pt idx="156" formatCode="General">
                  <c:v>-0.97764185513668</c:v>
                </c:pt>
                <c:pt idx="157" formatCode="General">
                  <c:v>-1.0684566590882</c:v>
                </c:pt>
                <c:pt idx="158" formatCode="General">
                  <c:v>-1.1710341010754</c:v>
                </c:pt>
                <c:pt idx="159" formatCode="General">
                  <c:v>-1.2873393823682</c:v>
                </c:pt>
                <c:pt idx="160" formatCode="General">
                  <c:v>-1.4197353775985</c:v>
                </c:pt>
                <c:pt idx="161" formatCode="General">
                  <c:v>-1.5710755835104</c:v>
                </c:pt>
                <c:pt idx="162" formatCode="General">
                  <c:v>-1.7448212289669</c:v>
                </c:pt>
                <c:pt idx="163" formatCode="General">
                  <c:v>-1.9451893454336</c:v>
                </c:pt>
                <c:pt idx="164" formatCode="General">
                  <c:v>-2.1773406734715</c:v>
                </c:pt>
                <c:pt idx="165" formatCode="General">
                  <c:v>-2.4476191046992</c:v>
                </c:pt>
                <c:pt idx="166" formatCode="General">
                  <c:v>-2.7638583041827</c:v>
                </c:pt>
                <c:pt idx="167" formatCode="General">
                  <c:v>-3.1357768491782</c:v>
                </c:pt>
                <c:pt idx="168" formatCode="General">
                  <c:v>-3.5754916686331</c:v>
                </c:pt>
                <c:pt idx="169" formatCode="General">
                  <c:v>-4.0981922176844</c:v>
                </c:pt>
                <c:pt idx="170" formatCode="General">
                  <c:v>-4.723035853353</c:v>
                </c:pt>
                <c:pt idx="171" formatCode="General">
                  <c:v>-5.4743450873498</c:v>
                </c:pt>
                <c:pt idx="172" formatCode="General">
                  <c:v>-6.3831838107925</c:v>
                </c:pt>
                <c:pt idx="173" formatCode="General">
                  <c:v>-7.4892361261241</c:v>
                </c:pt>
                <c:pt idx="174" formatCode="General">
                  <c:v>-8.8420509330893</c:v>
                </c:pt>
                <c:pt idx="175" formatCode="General">
                  <c:v>-10.496686584796</c:v>
                </c:pt>
                <c:pt idx="176" formatCode="General">
                  <c:v>-12.480727177966</c:v>
                </c:pt>
                <c:pt idx="177" formatCode="General">
                  <c:v>-14.638775307409</c:v>
                </c:pt>
                <c:pt idx="178" formatCode="General">
                  <c:v>-16.178167136059</c:v>
                </c:pt>
                <c:pt idx="179" formatCode="General">
                  <c:v>-15.831083401676</c:v>
                </c:pt>
                <c:pt idx="180" formatCode="General">
                  <c:v>-13.995151109975</c:v>
                </c:pt>
                <c:pt idx="181" formatCode="General">
                  <c:v>-11.93903357958</c:v>
                </c:pt>
                <c:pt idx="182" formatCode="General">
                  <c:v>-10.150258240242</c:v>
                </c:pt>
                <c:pt idx="183" formatCode="General">
                  <c:v>-8.6805389334818</c:v>
                </c:pt>
                <c:pt idx="184" formatCode="General">
                  <c:v>-7.4833705642178</c:v>
                </c:pt>
                <c:pt idx="185" formatCode="General">
                  <c:v>-6.5043930324064</c:v>
                </c:pt>
                <c:pt idx="186" formatCode="General">
                  <c:v>-5.6983086650121</c:v>
                </c:pt>
                <c:pt idx="187" formatCode="General">
                  <c:v>-5.0298079294851</c:v>
                </c:pt>
                <c:pt idx="188" formatCode="General">
                  <c:v>-4.4716866075762</c:v>
                </c:pt>
                <c:pt idx="189" formatCode="General">
                  <c:v>-4.0029178741632</c:v>
                </c:pt>
                <c:pt idx="190" formatCode="General">
                  <c:v>-3.6071387076117</c:v>
                </c:pt>
                <c:pt idx="191" formatCode="General">
                  <c:v>-3.2715297677287</c:v>
                </c:pt>
                <c:pt idx="192" formatCode="General">
                  <c:v>-2.9859954511909</c:v>
                </c:pt>
                <c:pt idx="193" formatCode="General">
                  <c:v>-2.742562505125</c:v>
                </c:pt>
                <c:pt idx="194" formatCode="General">
                  <c:v>-2.5349380072265</c:v>
                </c:pt>
                <c:pt idx="195" formatCode="General">
                  <c:v>-2.358186179007</c:v>
                </c:pt>
                <c:pt idx="196" formatCode="General">
                  <c:v>-2.2084972816428</c:v>
                </c:pt>
                <c:pt idx="197" formatCode="General">
                  <c:v>-2.083032232477</c:v>
                </c:pt>
                <c:pt idx="198" formatCode="General">
                  <c:v>-1.9798352778913</c:v>
                </c:pt>
                <c:pt idx="199" formatCode="General">
                  <c:v>-1.8978157267844</c:v>
                </c:pt>
                <c:pt idx="200" formatCode="General">
                  <c:v>-1.8368102936483</c:v>
                </c:pt>
                <c:pt idx="201" formatCode="General">
                  <c:v>-1.7977526840527</c:v>
                </c:pt>
                <c:pt idx="202" formatCode="General">
                  <c:v>-1.7830007954645</c:v>
                </c:pt>
                <c:pt idx="203" formatCode="General">
                  <c:v>-1.7969104399938</c:v>
                </c:pt>
                <c:pt idx="204" formatCode="General">
                  <c:v>-1.8468042862546</c:v>
                </c:pt>
                <c:pt idx="205" formatCode="General">
                  <c:v>-1.9445579841658</c:v>
                </c:pt>
                <c:pt idx="206" formatCode="General">
                  <c:v>-2.1090145078503</c:v>
                </c:pt>
                <c:pt idx="207" formatCode="General">
                  <c:v>-2.3688107410046</c:v>
                </c:pt>
                <c:pt idx="208" formatCode="General">
                  <c:v>-2.7615794935753</c:v>
                </c:pt>
                <c:pt idx="209" formatCode="General">
                  <c:v>-3.310349944883</c:v>
                </c:pt>
                <c:pt idx="210" formatCode="General">
                  <c:v>-3.9197750277812</c:v>
                </c:pt>
                <c:pt idx="211" formatCode="General">
                  <c:v>-4.1950823539332</c:v>
                </c:pt>
                <c:pt idx="212" formatCode="General">
                  <c:v>-3.7346370594063</c:v>
                </c:pt>
                <c:pt idx="213" formatCode="General">
                  <c:v>-2.8591965250242</c:v>
                </c:pt>
                <c:pt idx="214" formatCode="General">
                  <c:v>-2.0816624969926</c:v>
                </c:pt>
                <c:pt idx="215" formatCode="General">
                  <c:v>-1.5409595616177</c:v>
                </c:pt>
                <c:pt idx="216" formatCode="General">
                  <c:v>-1.1882028821813</c:v>
                </c:pt>
                <c:pt idx="217" formatCode="General">
                  <c:v>-0.95668307127426</c:v>
                </c:pt>
                <c:pt idx="218" formatCode="General">
                  <c:v>-0.79997105827186</c:v>
                </c:pt>
                <c:pt idx="219" formatCode="General">
                  <c:v>-0.68979895563085</c:v>
                </c:pt>
                <c:pt idx="220" formatCode="General">
                  <c:v>-0.60935153647973</c:v>
                </c:pt>
                <c:pt idx="221" formatCode="General">
                  <c:v>-0.54849887808563</c:v>
                </c:pt>
                <c:pt idx="222" formatCode="General">
                  <c:v>-0.5009838123127</c:v>
                </c:pt>
                <c:pt idx="223" formatCode="General">
                  <c:v>-0.46282931454232</c:v>
                </c:pt>
                <c:pt idx="224" formatCode="General">
                  <c:v>-0.43143424691893</c:v>
                </c:pt>
                <c:pt idx="225" formatCode="General">
                  <c:v>-0.4050503147277</c:v>
                </c:pt>
                <c:pt idx="226" formatCode="General">
                  <c:v>-0.38247211099863</c:v>
                </c:pt>
                <c:pt idx="227" formatCode="General">
                  <c:v>-0.36284867237642</c:v>
                </c:pt>
                <c:pt idx="228" formatCode="General">
                  <c:v>-0.34556599073932</c:v>
                </c:pt>
                <c:pt idx="229" formatCode="General">
                  <c:v>-0.33017198856108</c:v>
                </c:pt>
                <c:pt idx="230" formatCode="General">
                  <c:v>-0.31632752375636</c:v>
                </c:pt>
                <c:pt idx="231" formatCode="General">
                  <c:v>-0.30377371856759</c:v>
                </c:pt>
                <c:pt idx="232" formatCode="General">
                  <c:v>-0.2923097477949</c:v>
                </c:pt>
                <c:pt idx="233" formatCode="General">
                  <c:v>-0.28177746419004</c:v>
                </c:pt>
                <c:pt idx="234" formatCode="General">
                  <c:v>-0.27205057731886</c:v>
                </c:pt>
                <c:pt idx="235" formatCode="General">
                  <c:v>-0.26302691803183</c:v>
                </c:pt>
                <c:pt idx="236" formatCode="General">
                  <c:v>-0.25462282790772</c:v>
                </c:pt>
                <c:pt idx="237" formatCode="General">
                  <c:v>-0.24676903432097</c:v>
                </c:pt>
                <c:pt idx="238" formatCode="General">
                  <c:v>-0.23940757887649</c:v>
                </c:pt>
                <c:pt idx="239" formatCode="General">
                  <c:v>-0.23248950264623</c:v>
                </c:pt>
                <c:pt idx="240" formatCode="General">
                  <c:v>-0.22597308192073</c:v>
                </c:pt>
                <c:pt idx="241" formatCode="General">
                  <c:v>-0.21982246912414</c:v>
                </c:pt>
                <c:pt idx="242" formatCode="General">
                  <c:v>-0.2140066352284</c:v>
                </c:pt>
                <c:pt idx="243" formatCode="General">
                  <c:v>-0.20849853888678</c:v>
                </c:pt>
                <c:pt idx="244" formatCode="General">
                  <c:v>-0.20327446775885</c:v>
                </c:pt>
                <c:pt idx="245" formatCode="General">
                  <c:v>-0.19831351186211</c:v>
                </c:pt>
                <c:pt idx="246" formatCode="General">
                  <c:v>-0.19359713907872</c:v>
                </c:pt>
                <c:pt idx="247" formatCode="General">
                  <c:v>-0.18910885039896</c:v>
                </c:pt>
                <c:pt idx="248" formatCode="General">
                  <c:v>-0.1848338979314</c:v>
                </c:pt>
                <c:pt idx="249" formatCode="General">
                  <c:v>-0.18075905272898</c:v>
                </c:pt>
                <c:pt idx="250" formatCode="General">
                  <c:v>-0.1768724124717</c:v>
                </c:pt>
                <c:pt idx="251" formatCode="General">
                  <c:v>-0.1731632412922</c:v>
                </c:pt>
                <c:pt idx="252" formatCode="General">
                  <c:v>-0.16962183572942</c:v>
                </c:pt>
                <c:pt idx="253" formatCode="General">
                  <c:v>-0.16623941209197</c:v>
                </c:pt>
                <c:pt idx="254" formatCode="General">
                  <c:v>-0.16300801150991</c:v>
                </c:pt>
                <c:pt idx="255" formatCode="General">
                  <c:v>-0.15992041972598</c:v>
                </c:pt>
                <c:pt idx="256" formatCode="General">
                  <c:v>-0.15697009928192</c:v>
                </c:pt>
                <c:pt idx="257" formatCode="General">
                  <c:v>-0.1541511322315</c:v>
                </c:pt>
                <c:pt idx="258" formatCode="General">
                  <c:v>-0.15145817189192</c:v>
                </c:pt>
                <c:pt idx="259" formatCode="General">
                  <c:v>-0.14888640245012</c:v>
                </c:pt>
                <c:pt idx="260" formatCode="General">
                  <c:v>-0.14643150549044</c:v>
                </c:pt>
                <c:pt idx="261" formatCode="General">
                  <c:v>-0.14408963271649</c:v>
                </c:pt>
                <c:pt idx="262" formatCode="General">
                  <c:v>-0.14185738431452</c:v>
                </c:pt>
                <c:pt idx="263" formatCode="General">
                  <c:v>-0.13973179255696</c:v>
                </c:pt>
                <c:pt idx="264" formatCode="General">
                  <c:v>-0.13771031037904</c:v>
                </c:pt>
                <c:pt idx="265" formatCode="General">
                  <c:v>-0.13579080478515</c:v>
                </c:pt>
                <c:pt idx="266" formatCode="General">
                  <c:v>-0.13397155505991</c:v>
                </c:pt>
                <c:pt idx="267" formatCode="General">
                  <c:v>-0.13225125587651</c:v>
                </c:pt>
                <c:pt idx="268" formatCode="General">
                  <c:v>-0.13062902551623</c:v>
                </c:pt>
                <c:pt idx="269" formatCode="General">
                  <c:v>-0.12910441954432</c:v>
                </c:pt>
                <c:pt idx="270" formatCode="General">
                  <c:v>-0.12767745043177</c:v>
                </c:pt>
                <c:pt idx="271" formatCode="General">
                  <c:v>-0.1263486137792</c:v>
                </c:pt>
                <c:pt idx="272" formatCode="General">
                  <c:v>-0.12511892199269</c:v>
                </c:pt>
                <c:pt idx="273" formatCode="General">
                  <c:v>-0.12398994649301</c:v>
                </c:pt>
                <c:pt idx="274" formatCode="General">
                  <c:v>-0.12296386982028</c:v>
                </c:pt>
                <c:pt idx="275" formatCode="General">
                  <c:v>-0.12204354933955</c:v>
                </c:pt>
                <c:pt idx="276" formatCode="General">
                  <c:v>-0.12123259467914</c:v>
                </c:pt>
                <c:pt idx="277" formatCode="General">
                  <c:v>-0.12053546156616</c:v>
                </c:pt>
                <c:pt idx="278" formatCode="General">
                  <c:v>-0.11995756539536</c:v>
                </c:pt>
                <c:pt idx="279" formatCode="General">
                  <c:v>-0.11950541872039</c:v>
                </c:pt>
                <c:pt idx="280" formatCode="General">
                  <c:v>-0.11918679794769</c:v>
                </c:pt>
                <c:pt idx="281" formatCode="General">
                  <c:v>-0.11901094591866</c:v>
                </c:pt>
                <c:pt idx="282" formatCode="General">
                  <c:v>-0.11898881888869</c:v>
                </c:pt>
                <c:pt idx="283" formatCode="General">
                  <c:v>-0.11913338879291</c:v>
                </c:pt>
                <c:pt idx="284" formatCode="General">
                  <c:v>-0.11946001482207</c:v>
                </c:pt>
                <c:pt idx="285" formatCode="General">
                  <c:v>-0.11998690248505</c:v>
                </c:pt>
                <c:pt idx="286" formatCode="General">
                  <c:v>-0.12073567388381</c:v>
                </c:pt>
                <c:pt idx="287" formatCode="General">
                  <c:v>-0.12173208039964</c:v>
                </c:pt>
                <c:pt idx="288" formatCode="General">
                  <c:v>-0.12300689913803</c:v>
                </c:pt>
                <c:pt idx="289" formatCode="General">
                  <c:v>-0.12459706838546</c:v>
                </c:pt>
                <c:pt idx="290" formatCode="General">
                  <c:v>-0.12654713655633</c:v>
                </c:pt>
                <c:pt idx="291" formatCode="General">
                  <c:v>-0.12891112594414</c:v>
                </c:pt>
                <c:pt idx="292" formatCode="General">
                  <c:v>-0.13175495042482</c:v>
                </c:pt>
                <c:pt idx="293" formatCode="General">
                  <c:v>-0.13515958014015</c:v>
                </c:pt>
                <c:pt idx="294" formatCode="General">
                  <c:v>-0.13922522374438</c:v>
                </c:pt>
                <c:pt idx="295" formatCode="General">
                  <c:v>-0.14407691161883</c:v>
                </c:pt>
                <c:pt idx="296" formatCode="General">
                  <c:v>-0.14987202936864</c:v>
                </c:pt>
                <c:pt idx="297" formatCode="General">
                  <c:v>-0.15681059744666</c:v>
                </c:pt>
                <c:pt idx="298" formatCode="General">
                  <c:v>-0.16514946268369</c:v>
                </c:pt>
                <c:pt idx="299" formatCode="General">
                  <c:v>-0.17522212720789</c:v>
                </c:pt>
                <c:pt idx="300" formatCode="General">
                  <c:v>-0.18746679170707</c:v>
                </c:pt>
                <c:pt idx="301" formatCode="General">
                  <c:v>-0.20246648562544</c:v>
                </c:pt>
                <c:pt idx="302" formatCode="General">
                  <c:v>-0.221007109529</c:v>
                </c:pt>
                <c:pt idx="303" formatCode="General">
                  <c:v>-0.24416207186762</c:v>
                </c:pt>
                <c:pt idx="304" formatCode="General">
                  <c:v>-0.27341607702017</c:v>
                </c:pt>
                <c:pt idx="305" formatCode="General">
                  <c:v>-0.31084484009279</c:v>
                </c:pt>
                <c:pt idx="306" formatCode="General">
                  <c:v>-0.35936841437642</c:v>
                </c:pt>
                <c:pt idx="307" formatCode="General">
                  <c:v>-0.42307994260978</c:v>
                </c:pt>
                <c:pt idx="308" formatCode="General">
                  <c:v>-0.50757565671966</c:v>
                </c:pt>
                <c:pt idx="309" formatCode="General">
                  <c:v>-0.6199507813726</c:v>
                </c:pt>
                <c:pt idx="310" formatCode="General">
                  <c:v>-0.76737871628225</c:v>
                </c:pt>
                <c:pt idx="311" formatCode="General">
                  <c:v>-0.95155770207761</c:v>
                </c:pt>
                <c:pt idx="312" formatCode="General">
                  <c:v>-1.1549736902763</c:v>
                </c:pt>
                <c:pt idx="313" formatCode="General">
                  <c:v>-1.322939890463</c:v>
                </c:pt>
                <c:pt idx="314" formatCode="General">
                  <c:v>-1.3752525483049</c:v>
                </c:pt>
                <c:pt idx="315" formatCode="General">
                  <c:v>-1.2772826920232</c:v>
                </c:pt>
                <c:pt idx="316" formatCode="General">
                  <c:v>-1.0827888465427</c:v>
                </c:pt>
                <c:pt idx="317" formatCode="General">
                  <c:v>-0.87211468782418</c:v>
                </c:pt>
                <c:pt idx="318" formatCode="General">
                  <c:v>-0.69080426094392</c:v>
                </c:pt>
                <c:pt idx="319" formatCode="General">
                  <c:v>-0.54947290050902</c:v>
                </c:pt>
                <c:pt idx="320" formatCode="General">
                  <c:v>-0.44331553230422</c:v>
                </c:pt>
                <c:pt idx="321" formatCode="General">
                  <c:v>-0.36415454179055</c:v>
                </c:pt>
                <c:pt idx="322" formatCode="General">
                  <c:v>-0.30473079619464</c:v>
                </c:pt>
                <c:pt idx="323" formatCode="General">
                  <c:v>-0.25955408695426</c:v>
                </c:pt>
                <c:pt idx="324" formatCode="General">
                  <c:v>-0.22469504593983</c:v>
                </c:pt>
                <c:pt idx="325" formatCode="General">
                  <c:v>-0.19738699931612</c:v>
                </c:pt>
                <c:pt idx="326" formatCode="General">
                  <c:v>-0.17568069479824</c:v>
                </c:pt>
                <c:pt idx="327" formatCode="General">
                  <c:v>-0.1581911519604</c:v>
                </c:pt>
                <c:pt idx="328" formatCode="General">
                  <c:v>-0.14392250888651</c:v>
                </c:pt>
                <c:pt idx="329" formatCode="General">
                  <c:v>-0.13214915084774</c:v>
                </c:pt>
                <c:pt idx="330" formatCode="General">
                  <c:v>-0.12233522715422</c:v>
                </c:pt>
                <c:pt idx="331" formatCode="General">
                  <c:v>-0.11407984585083</c:v>
                </c:pt>
                <c:pt idx="332" formatCode="General">
                  <c:v>-0.10707939088788</c:v>
                </c:pt>
                <c:pt idx="333" formatCode="General">
                  <c:v>-0.1011013134214</c:v>
                </c:pt>
                <c:pt idx="334" formatCode="General">
                  <c:v>-0.095965682288424</c:v>
                </c:pt>
                <c:pt idx="335" formatCode="General">
                  <c:v>-0.091532040727703</c:v>
                </c:pt>
                <c:pt idx="336" formatCode="General">
                  <c:v>-0.087689936993195</c:v>
                </c:pt>
                <c:pt idx="337" formatCode="General">
                  <c:v>-0.084352032036437</c:v>
                </c:pt>
                <c:pt idx="338" formatCode="General">
                  <c:v>-0.081449039718369</c:v>
                </c:pt>
                <c:pt idx="339" formatCode="General">
                  <c:v>-0.078925989226714</c:v>
                </c:pt>
                <c:pt idx="340" formatCode="General">
                  <c:v>-0.076739457064912</c:v>
                </c:pt>
                <c:pt idx="341" formatCode="General">
                  <c:v>-0.074855523755999</c:v>
                </c:pt>
                <c:pt idx="342" formatCode="General">
                  <c:v>-0.073248285454308</c:v>
                </c:pt>
                <c:pt idx="343" formatCode="General">
                  <c:v>-0.071898804253604</c:v>
                </c:pt>
                <c:pt idx="344" formatCode="General">
                  <c:v>-0.07079442067158</c:v>
                </c:pt>
                <c:pt idx="345" formatCode="General">
                  <c:v>-0.0699283828516</c:v>
                </c:pt>
                <c:pt idx="346" formatCode="General">
                  <c:v>-0.069299773314558</c:v>
                </c:pt>
                <c:pt idx="347" formatCode="General">
                  <c:v>-0.068913738807046</c:v>
                </c:pt>
                <c:pt idx="348" formatCode="General">
                  <c:v>-0.068782054841407</c:v>
                </c:pt>
                <c:pt idx="349" formatCode="General">
                  <c:v>-0.06892408706782</c:v>
                </c:pt>
                <c:pt idx="350" formatCode="General">
                  <c:v>-0.069368250439043</c:v>
                </c:pt>
                <c:pt idx="351" formatCode="General">
                  <c:v>-0.070154119114251</c:v>
                </c:pt>
                <c:pt idx="352" formatCode="General">
                  <c:v>-0.071335411628006</c:v>
                </c:pt>
                <c:pt idx="353" formatCode="General">
                  <c:v>-0.072984175153079</c:v>
                </c:pt>
                <c:pt idx="354" formatCode="General">
                  <c:v>-0.075196628654131</c:v>
                </c:pt>
                <c:pt idx="355" formatCode="General">
                  <c:v>-0.078101302944158</c:v>
                </c:pt>
                <c:pt idx="356" formatCode="General">
                  <c:v>-0.081870324938528</c:v>
                </c:pt>
                <c:pt idx="357" formatCode="General">
                  <c:v>-0.08673486771746</c:v>
                </c:pt>
                <c:pt idx="358" formatCode="General">
                  <c:v>-0.093005704482051</c:v>
                </c:pt>
                <c:pt idx="359" formatCode="General">
                  <c:v>-0.1010988216355</c:v>
                </c:pt>
                <c:pt idx="360" formatCode="General">
                  <c:v>-0.11156246556076</c:v>
                </c:pt>
                <c:pt idx="361" formatCode="General">
                  <c:v>-0.1250916438867</c:v>
                </c:pt>
                <c:pt idx="362" formatCode="General">
                  <c:v>-0.14248981127761</c:v>
                </c:pt>
                <c:pt idx="363" formatCode="General">
                  <c:v>-0.16447978900137</c:v>
                </c:pt>
                <c:pt idx="364" formatCode="General">
                  <c:v>-0.19117140028625</c:v>
                </c:pt>
                <c:pt idx="365" formatCode="General">
                  <c:v>-0.22095800680829</c:v>
                </c:pt>
                <c:pt idx="366" formatCode="General">
                  <c:v>-0.24905881835532</c:v>
                </c:pt>
                <c:pt idx="367" formatCode="General">
                  <c:v>-0.26741771683295</c:v>
                </c:pt>
                <c:pt idx="368" formatCode="General">
                  <c:v>-0.26860558778085</c:v>
                </c:pt>
                <c:pt idx="369" formatCode="General">
                  <c:v>-0.25189319486051</c:v>
                </c:pt>
                <c:pt idx="370" formatCode="General">
                  <c:v>-0.2239447883068</c:v>
                </c:pt>
                <c:pt idx="371" formatCode="General">
                  <c:v>-0.19311956925156</c:v>
                </c:pt>
                <c:pt idx="372" formatCode="General">
                  <c:v>-0.16483669091657</c:v>
                </c:pt>
                <c:pt idx="373" formatCode="General">
                  <c:v>-0.14114559471012</c:v>
                </c:pt>
                <c:pt idx="374" formatCode="General">
                  <c:v>-0.12213012059509</c:v>
                </c:pt>
                <c:pt idx="375" formatCode="General">
                  <c:v>-0.10711659329968</c:v>
                </c:pt>
                <c:pt idx="376" formatCode="General">
                  <c:v>-0.095291191084138</c:v>
                </c:pt>
                <c:pt idx="377" formatCode="General">
                  <c:v>-0.08593137379597</c:v>
                </c:pt>
                <c:pt idx="378" formatCode="General">
                  <c:v>-0.07846067098639</c:v>
                </c:pt>
                <c:pt idx="379" formatCode="General">
                  <c:v>-0.072439063322136</c:v>
                </c:pt>
                <c:pt idx="380" formatCode="General">
                  <c:v>-0.067536462720677</c:v>
                </c:pt>
                <c:pt idx="381" formatCode="General">
                  <c:v>-0.063506291216654</c:v>
                </c:pt>
                <c:pt idx="382" formatCode="General">
                  <c:v>-0.060163892000122</c:v>
                </c:pt>
                <c:pt idx="383" formatCode="General">
                  <c:v>-0.057370160936029</c:v>
                </c:pt>
                <c:pt idx="384" formatCode="General">
                  <c:v>-0.055019526488865</c:v>
                </c:pt>
                <c:pt idx="385" formatCode="General">
                  <c:v>-0.053031234187956</c:v>
                </c:pt>
                <c:pt idx="386" formatCode="General">
                  <c:v>-0.051343045966192</c:v>
                </c:pt>
                <c:pt idx="387" formatCode="General">
                  <c:v>-0.049906675629271</c:v>
                </c:pt>
                <c:pt idx="388" formatCode="General">
                  <c:v>-0.048684466573845</c:v>
                </c:pt>
                <c:pt idx="389" formatCode="General">
                  <c:v>-0.047646959947987</c:v>
                </c:pt>
                <c:pt idx="390" formatCode="General">
                  <c:v>-0.046771104815752</c:v>
                </c:pt>
                <c:pt idx="391" formatCode="General">
                  <c:v>-0.046038935262094</c:v>
                </c:pt>
                <c:pt idx="392" formatCode="General">
                  <c:v>-0.045436590974429</c:v>
                </c:pt>
                <c:pt idx="393" formatCode="General">
                  <c:v>-0.044953594098907</c:v>
                </c:pt>
                <c:pt idx="394" formatCode="General">
                  <c:v>-0.044582320782028</c:v>
                </c:pt>
                <c:pt idx="395" formatCode="General">
                  <c:v>-0.04431762411809</c:v>
                </c:pt>
                <c:pt idx="396" formatCode="General">
                  <c:v>-0.04415657852748</c:v>
                </c:pt>
                <c:pt idx="397" formatCode="General">
                  <c:v>-0.04409832554318</c:v>
                </c:pt>
                <c:pt idx="398" formatCode="General">
                  <c:v>-0.044144008722706</c:v>
                </c:pt>
                <c:pt idx="399" formatCode="General">
                  <c:v>-0.044296791795571</c:v>
                </c:pt>
                <c:pt idx="400" formatCode="General">
                  <c:v>-0.044561959861468</c:v>
                </c:pt>
                <c:pt idx="401" formatCode="General">
                  <c:v>-0.044947109030468</c:v>
                </c:pt>
                <c:pt idx="402" formatCode="General">
                  <c:v>-0.04546243589157</c:v>
                </c:pt>
                <c:pt idx="403" formatCode="General">
                  <c:v>-0.046121145169075</c:v>
                </c:pt>
                <c:pt idx="404" formatCode="General">
                  <c:v>-0.046940002565324</c:v>
                </c:pt>
                <c:pt idx="405" formatCode="General">
                  <c:v>-0.047940070949319</c:v>
                </c:pt>
                <c:pt idx="406" formatCode="General">
                  <c:v>-0.049147682880919</c:v>
                </c:pt>
                <c:pt idx="407" formatCode="General">
                  <c:v>-0.050595722482773</c:v>
                </c:pt>
                <c:pt idx="408" formatCode="General">
                  <c:v>-0.05232531696734</c:v>
                </c:pt>
                <c:pt idx="409" formatCode="General">
                  <c:v>-0.054388075388552</c:v>
                </c:pt>
                <c:pt idx="410" formatCode="General">
                  <c:v>-0.05684906280031</c:v>
                </c:pt>
                <c:pt idx="411" formatCode="General">
                  <c:v>-0.059790765651182</c:v>
                </c:pt>
                <c:pt idx="412" formatCode="General">
                  <c:v>-0.063318391618943</c:v>
                </c:pt>
                <c:pt idx="413" formatCode="General">
                  <c:v>-0.067566952076185</c:v>
                </c:pt>
                <c:pt idx="414" formatCode="General">
                  <c:v>-0.072710681266789</c:v>
                </c:pt>
                <c:pt idx="415" formatCode="General">
                  <c:v>-0.078975397711949</c:v>
                </c:pt>
                <c:pt idx="416" formatCode="General">
                  <c:v>-0.086654259635105</c:v>
                </c:pt>
                <c:pt idx="417" formatCode="General">
                  <c:v>-0.096126631429231</c:v>
                </c:pt>
                <c:pt idx="418" formatCode="General">
                  <c:v>-0.10787757800498</c:v>
                </c:pt>
                <c:pt idx="419" formatCode="General">
                  <c:v>-0.12250987704009</c:v>
                </c:pt>
                <c:pt idx="420" formatCode="General">
                  <c:v>-0.14072741524863</c:v>
                </c:pt>
                <c:pt idx="421" formatCode="General">
                  <c:v>-0.16324178493566</c:v>
                </c:pt>
                <c:pt idx="422" formatCode="General">
                  <c:v>-0.19050725275772</c:v>
                </c:pt>
                <c:pt idx="423" formatCode="General">
                  <c:v>-0.22214123656727</c:v>
                </c:pt>
                <c:pt idx="424" formatCode="General">
                  <c:v>-0.25594957029153</c:v>
                </c:pt>
                <c:pt idx="425" formatCode="General">
                  <c:v>-0.28693135306605</c:v>
                </c:pt>
                <c:pt idx="426" formatCode="General">
                  <c:v>-0.30761629169765</c:v>
                </c:pt>
                <c:pt idx="427" formatCode="General">
                  <c:v>-0.31127459379548</c:v>
                </c:pt>
                <c:pt idx="428" formatCode="General">
                  <c:v>-0.29651674675246</c:v>
                </c:pt>
                <c:pt idx="429" formatCode="General">
                  <c:v>-0.26840152993957</c:v>
                </c:pt>
                <c:pt idx="430" formatCode="General">
                  <c:v>-0.23465581438102</c:v>
                </c:pt>
                <c:pt idx="431" formatCode="General">
                  <c:v>-0.20145440932</c:v>
                </c:pt>
                <c:pt idx="432" formatCode="General">
                  <c:v>-0.17203030497678</c:v>
                </c:pt>
                <c:pt idx="433" formatCode="General">
                  <c:v>-0.14735554743295</c:v>
                </c:pt>
                <c:pt idx="434" formatCode="General">
                  <c:v>-0.12721696515971</c:v>
                </c:pt>
                <c:pt idx="435" formatCode="General">
                  <c:v>-0.11095798100099</c:v>
                </c:pt>
                <c:pt idx="436" formatCode="General">
                  <c:v>-0.097851678828196</c:v>
                </c:pt>
                <c:pt idx="437" formatCode="General">
                  <c:v>-0.087248450430492</c:v>
                </c:pt>
                <c:pt idx="438" formatCode="General">
                  <c:v>-0.078615355084067</c:v>
                </c:pt>
                <c:pt idx="439" formatCode="General">
                  <c:v>-0.071531831352072</c:v>
                </c:pt>
                <c:pt idx="440" formatCode="General">
                  <c:v>-0.065671644827054</c:v>
                </c:pt>
                <c:pt idx="441" formatCode="General">
                  <c:v>-0.060783204547873</c:v>
                </c:pt>
                <c:pt idx="442" formatCode="General">
                  <c:v>-0.056672406324168</c:v>
                </c:pt>
                <c:pt idx="443" formatCode="General">
                  <c:v>-0.053188909939632</c:v>
                </c:pt>
                <c:pt idx="444" formatCode="General">
                  <c:v>-0.050215585454472</c:v>
                </c:pt>
                <c:pt idx="445" formatCode="General">
                  <c:v>-0.047660543083046</c:v>
                </c:pt>
                <c:pt idx="446" formatCode="General">
                  <c:v>-0.045451157782505</c:v>
                </c:pt>
                <c:pt idx="447" formatCode="General">
                  <c:v>-0.043529594503493</c:v>
                </c:pt>
                <c:pt idx="448" formatCode="General">
                  <c:v>-0.041849449146512</c:v>
                </c:pt>
                <c:pt idx="449" formatCode="General">
                  <c:v>-0.040373215626129</c:v>
                </c:pt>
                <c:pt idx="450" formatCode="General">
                  <c:v>-0.039070364855203</c:v>
                </c:pt>
                <c:pt idx="451" formatCode="General">
                  <c:v>-0.037915878397261</c:v>
                </c:pt>
                <c:pt idx="452" formatCode="General">
                  <c:v>-0.036889121546849</c:v>
                </c:pt>
                <c:pt idx="453" formatCode="General">
                  <c:v>-0.035972971254562</c:v>
                </c:pt>
                <c:pt idx="454" formatCode="General">
                  <c:v>-0.035153136593889</c:v>
                </c:pt>
                <c:pt idx="455" formatCode="General">
                  <c:v>-0.034417625654563</c:v>
                </c:pt>
                <c:pt idx="456" formatCode="General">
                  <c:v>-0.033756324537076</c:v>
                </c:pt>
                <c:pt idx="457" formatCode="General">
                  <c:v>-0.033160662742667</c:v>
                </c:pt>
                <c:pt idx="458" formatCode="General">
                  <c:v>-0.032623345587254</c:v>
                </c:pt>
                <c:pt idx="459" formatCode="General">
                  <c:v>-0.032138138947568</c:v>
                </c:pt>
                <c:pt idx="460" formatCode="General">
                  <c:v>-0.031699695125981</c:v>
                </c:pt>
                <c:pt idx="461" formatCode="General">
                  <c:v>-0.031303411221015</c:v>
                </c:pt>
                <c:pt idx="462" formatCode="General">
                  <c:v>-0.030945313348208</c:v>
                </c:pt>
                <c:pt idx="463" formatCode="General">
                  <c:v>-0.030621961536568</c:v>
                </c:pt>
                <c:pt idx="464" formatCode="General">
                  <c:v>-0.030330371254857</c:v>
                </c:pt>
                <c:pt idx="465" formatCode="General">
                  <c:v>-0.030067948386273</c:v>
                </c:pt>
                <c:pt idx="466" formatCode="General">
                  <c:v>-0.029832435136452</c:v>
                </c:pt>
                <c:pt idx="467" formatCode="General">
                  <c:v>-0.029621864876423</c:v>
                </c:pt>
                <c:pt idx="468" formatCode="General">
                  <c:v>-0.02943452432475</c:v>
                </c:pt>
                <c:pt idx="469" formatCode="General">
                  <c:v>-0.029268921788883</c:v>
                </c:pt>
                <c:pt idx="470" formatCode="General">
                  <c:v>-0.029123760434338</c:v>
                </c:pt>
                <c:pt idx="471" formatCode="General">
                  <c:v>-0.02899791574767</c:v>
                </c:pt>
                <c:pt idx="472" formatCode="General">
                  <c:v>-0.028890416515958</c:v>
                </c:pt>
                <c:pt idx="473" formatCode="General">
                  <c:v>-0.02880042877142</c:v>
                </c:pt>
                <c:pt idx="474" formatCode="General">
                  <c:v>-0.028727242250925</c:v>
                </c:pt>
                <c:pt idx="475" formatCode="General">
                  <c:v>-0.028670259001915</c:v>
                </c:pt>
                <c:pt idx="476" formatCode="General">
                  <c:v>-0.028628983833276</c:v>
                </c:pt>
                <c:pt idx="477" formatCode="General">
                  <c:v>-0.028603016363913</c:v>
                </c:pt>
                <c:pt idx="478" formatCode="General">
                  <c:v>-0.028592044467279</c:v>
                </c:pt>
                <c:pt idx="479" formatCode="General">
                  <c:v>-0.028595838947138</c:v>
                </c:pt>
                <c:pt idx="480" formatCode="General">
                  <c:v>-0.028614249311694</c:v>
                </c:pt>
                <c:pt idx="481" formatCode="General">
                  <c:v>-0.028647200539382</c:v>
                </c:pt>
                <c:pt idx="482" formatCode="General">
                  <c:v>-0.028694690752907</c:v>
                </c:pt>
                <c:pt idx="483" formatCode="General">
                  <c:v>-0.028756789737675</c:v>
                </c:pt>
                <c:pt idx="484" formatCode="General">
                  <c:v>-0.028833638258617</c:v>
                </c:pt>
                <c:pt idx="485" formatCode="General">
                  <c:v>-0.028925448145177</c:v>
                </c:pt>
                <c:pt idx="486" formatCode="General">
                  <c:v>-0.029032503129237</c:v>
                </c:pt>
                <c:pt idx="487" formatCode="General">
                  <c:v>-0.029155160434473</c:v>
                </c:pt>
                <c:pt idx="488" formatCode="General">
                  <c:v>-0.029293853129663</c:v>
                </c:pt>
                <c:pt idx="489" formatCode="General">
                  <c:v>-0.029449093271918</c:v>
                </c:pt>
                <c:pt idx="490" formatCode="General">
                  <c:v>-0.029621475880231</c:v>
                </c:pt>
                <c:pt idx="491" formatCode="General">
                  <c:v>-0.029811683794459</c:v>
                </c:pt>
                <c:pt idx="492" formatCode="General">
                  <c:v>-0.030020493491328</c:v>
                </c:pt>
                <c:pt idx="493" formatCode="General">
                  <c:v>-0.030248781946578</c:v>
                </c:pt>
                <c:pt idx="494" formatCode="General">
                  <c:v>-0.030497534652921</c:v>
                </c:pt>
                <c:pt idx="495" formatCode="General">
                  <c:v>-0.030767854925614</c:v>
                </c:pt>
                <c:pt idx="496" formatCode="General">
                  <c:v>-0.031060974654312</c:v>
                </c:pt>
                <c:pt idx="497" formatCode="General">
                  <c:v>-0.031378266689964</c:v>
                </c:pt>
                <c:pt idx="498" formatCode="General">
                  <c:v>-0.031721259091381</c:v>
                </c:pt>
                <c:pt idx="499" formatCode="General">
                  <c:v>-0.032091651498209</c:v>
                </c:pt>
                <c:pt idx="500" formatCode="General">
                  <c:v>-0.032491333946997</c:v>
                </c:pt>
                <c:pt idx="501" formatCode="General">
                  <c:v>-0.03292240850668</c:v>
                </c:pt>
                <c:pt idx="502" formatCode="General">
                  <c:v>-0.03338721418135</c:v>
                </c:pt>
                <c:pt idx="503" formatCode="General">
                  <c:v>-0.033888355614037</c:v>
                </c:pt>
                <c:pt idx="504" formatCode="General">
                  <c:v>-0.03442873622961</c:v>
                </c:pt>
                <c:pt idx="505" formatCode="General">
                  <c:v>-0.035011596580963</c:v>
                </c:pt>
                <c:pt idx="506" formatCode="General">
                  <c:v>-0.035640558817093</c:v>
                </c:pt>
                <c:pt idx="507" formatCode="General">
                  <c:v>-0.036319678380279</c:v>
                </c:pt>
                <c:pt idx="508" formatCode="General">
                  <c:v>-0.037053504271848</c:v>
                </c:pt>
                <c:pt idx="509" formatCode="General">
                  <c:v>-0.037847149512759</c:v>
                </c:pt>
                <c:pt idx="510" formatCode="General">
                  <c:v>-0.038706373781004</c:v>
                </c:pt>
                <c:pt idx="511" formatCode="General">
                  <c:v>-0.039637680651493</c:v>
                </c:pt>
                <c:pt idx="512" formatCode="General">
                  <c:v>-0.04064843241893</c:v>
                </c:pt>
                <c:pt idx="513" formatCode="General">
                  <c:v>-0.04174698618337</c:v>
                </c:pt>
                <c:pt idx="514" formatCode="General">
                  <c:v>-0.042942855761119</c:v>
                </c:pt>
                <c:pt idx="515" formatCode="General">
                  <c:v>-0.044246905106996</c:v>
                </c:pt>
                <c:pt idx="516" formatCode="General">
                  <c:v>-0.045671580368958</c:v>
                </c:pt>
                <c:pt idx="517" formatCode="General">
                  <c:v>-0.047231189540372</c:v>
                </c:pt>
                <c:pt idx="518" formatCode="General">
                  <c:v>-0.04894224105931</c:v>
                </c:pt>
                <c:pt idx="519" formatCode="General">
                  <c:v>-0.050823855803565</c:v>
                </c:pt>
                <c:pt idx="520" formatCode="General">
                  <c:v>-0.05289827098608</c:v>
                </c:pt>
                <c:pt idx="521" formatCode="General">
                  <c:v>-0.055191459795552</c:v>
                </c:pt>
                <c:pt idx="522" formatCode="General">
                  <c:v>-0.057733897705174</c:v>
                </c:pt>
                <c:pt idx="523" formatCode="General">
                  <c:v>-0.060561515819132</c:v>
                </c:pt>
                <c:pt idx="524" formatCode="General">
                  <c:v>-0.063716894320099</c:v>
                </c:pt>
                <c:pt idx="525" formatCode="General">
                  <c:v>-0.067250766260626</c:v>
                </c:pt>
                <c:pt idx="526" formatCode="General">
                  <c:v>-0.071223925358794</c:v>
                </c:pt>
                <c:pt idx="527" formatCode="General">
                  <c:v>-0.075709663606163</c:v>
                </c:pt>
                <c:pt idx="528" formatCode="General">
                  <c:v>-0.080796908940367</c:v>
                </c:pt>
                <c:pt idx="529" formatCode="General">
                  <c:v>-0.086594295088442</c:v>
                </c:pt>
                <c:pt idx="530" formatCode="General">
                  <c:v>-0.09323548229048</c:v>
                </c:pt>
                <c:pt idx="531" formatCode="General">
                  <c:v>-0.10088616947579</c:v>
                </c:pt>
                <c:pt idx="532" formatCode="General">
                  <c:v>-0.10975341048564</c:v>
                </c:pt>
                <c:pt idx="533" formatCode="General">
                  <c:v>-0.12009808983437</c:v>
                </c:pt>
                <c:pt idx="534" formatCode="General">
                  <c:v>-0.13225175490107</c:v>
                </c:pt>
                <c:pt idx="535" formatCode="General">
                  <c:v>-0.14663947506536</c:v>
                </c:pt>
                <c:pt idx="536" formatCode="General">
                  <c:v>-0.16381103670962</c:v>
                </c:pt>
                <c:pt idx="537" formatCode="General">
                  <c:v>-0.18448359208517</c:v>
                </c:pt>
                <c:pt idx="538" formatCode="General">
                  <c:v>-0.20959976496563</c:v>
                </c:pt>
                <c:pt idx="539" formatCode="General">
                  <c:v>-0.24040578349164</c:v>
                </c:pt>
                <c:pt idx="540" formatCode="General">
                  <c:v>-0.27855326464173</c:v>
                </c:pt>
                <c:pt idx="541" formatCode="General">
                  <c:v>-0.32622258068551</c:v>
                </c:pt>
                <c:pt idx="542" formatCode="General">
                  <c:v>-0.38624714949598</c:v>
                </c:pt>
                <c:pt idx="543" formatCode="General">
                  <c:v>-0.4621674146346</c:v>
                </c:pt>
                <c:pt idx="544" formatCode="General">
                  <c:v>-0.55802090047637</c:v>
                </c:pt>
                <c:pt idx="545" formatCode="General">
                  <c:v>-0.67741771103884</c:v>
                </c:pt>
                <c:pt idx="546" formatCode="General">
                  <c:v>-0.82104590743226</c:v>
                </c:pt>
                <c:pt idx="547" formatCode="General">
                  <c:v>-0.9816032119419</c:v>
                </c:pt>
                <c:pt idx="548" formatCode="General">
                  <c:v>-1.1369533455391</c:v>
                </c:pt>
                <c:pt idx="549" formatCode="General">
                  <c:v>-1.2485138734444</c:v>
                </c:pt>
                <c:pt idx="550" formatCode="General">
                  <c:v>-1.2770420847458</c:v>
                </c:pt>
                <c:pt idx="551" formatCode="General">
                  <c:v>-1.2116361868765</c:v>
                </c:pt>
                <c:pt idx="552" formatCode="General">
                  <c:v>-1.0792558856825</c:v>
                </c:pt>
                <c:pt idx="553" formatCode="General">
                  <c:v>-0.92165075489651</c:v>
                </c:pt>
                <c:pt idx="554" formatCode="General">
                  <c:v>-0.77012383562005</c:v>
                </c:pt>
                <c:pt idx="555" formatCode="General">
                  <c:v>-0.63919349627306</c:v>
                </c:pt>
                <c:pt idx="556" formatCode="General">
                  <c:v>-0.53190149713803</c:v>
                </c:pt>
                <c:pt idx="557" formatCode="General">
                  <c:v>-0.4460359210539</c:v>
                </c:pt>
                <c:pt idx="558" formatCode="General">
                  <c:v>-0.37783298025168</c:v>
                </c:pt>
                <c:pt idx="559" formatCode="General">
                  <c:v>-0.32359474369646</c:v>
                </c:pt>
                <c:pt idx="560" formatCode="General">
                  <c:v>-0.28021417774571</c:v>
                </c:pt>
                <c:pt idx="561" formatCode="General">
                  <c:v>-0.2452426481809</c:v>
                </c:pt>
                <c:pt idx="562" formatCode="General">
                  <c:v>-0.21680282703649</c:v>
                </c:pt>
                <c:pt idx="563" formatCode="General">
                  <c:v>-0.19346996716941</c:v>
                </c:pt>
                <c:pt idx="564" formatCode="General">
                  <c:v>-0.17416408180799</c:v>
                </c:pt>
                <c:pt idx="565" formatCode="General">
                  <c:v>-0.15806357536121</c:v>
                </c:pt>
                <c:pt idx="566" formatCode="General">
                  <c:v>-0.14453961155594</c:v>
                </c:pt>
                <c:pt idx="567" formatCode="General">
                  <c:v>-0.13310739377348</c:v>
                </c:pt>
                <c:pt idx="568" formatCode="General">
                  <c:v>-0.12339033220211</c:v>
                </c:pt>
                <c:pt idx="569" formatCode="General">
                  <c:v>-0.11509373630139</c:v>
                </c:pt>
                <c:pt idx="570" formatCode="General">
                  <c:v>-0.10798545816735</c:v>
                </c:pt>
                <c:pt idx="571" formatCode="General">
                  <c:v>-0.10188159109412</c:v>
                </c:pt>
                <c:pt idx="572" formatCode="General">
                  <c:v>-0.096635853038623</c:v>
                </c:pt>
                <c:pt idx="573" formatCode="General">
                  <c:v>-0.0921316726566</c:v>
                </c:pt>
                <c:pt idx="574" formatCode="General">
                  <c:v>-0.088276276002903</c:v>
                </c:pt>
                <c:pt idx="575" formatCode="General">
                  <c:v>-0.084996273165287</c:v>
                </c:pt>
                <c:pt idx="576" formatCode="General">
                  <c:v>-0.082234388636489</c:v>
                </c:pt>
                <c:pt idx="577" formatCode="General">
                  <c:v>-0.07994708400104</c:v>
                </c:pt>
                <c:pt idx="578" formatCode="General">
                  <c:v>-0.078102898741352</c:v>
                </c:pt>
                <c:pt idx="579" formatCode="General">
                  <c:v>-0.076681393372531</c:v>
                </c:pt>
                <c:pt idx="580" formatCode="General">
                  <c:v>-0.075672624896565</c:v>
                </c:pt>
                <c:pt idx="581" formatCode="General">
                  <c:v>-0.075077121948621</c:v>
                </c:pt>
                <c:pt idx="582" formatCode="General">
                  <c:v>-0.074906358639828</c:v>
                </c:pt>
                <c:pt idx="583" formatCode="General">
                  <c:v>-0.075183752689447</c:v>
                </c:pt>
                <c:pt idx="584" formatCode="General">
                  <c:v>-0.075946233006074</c:v>
                </c:pt>
                <c:pt idx="585" formatCode="General">
                  <c:v>-0.077246427416022</c:v>
                </c:pt>
                <c:pt idx="586" formatCode="General">
                  <c:v>-0.079155496186962</c:v>
                </c:pt>
                <c:pt idx="587" formatCode="General">
                  <c:v>-0.081766546339834</c:v>
                </c:pt>
                <c:pt idx="588" formatCode="General">
                  <c:v>-0.085198335196324</c:v>
                </c:pt>
                <c:pt idx="589" formatCode="General">
                  <c:v>-0.089598474883594</c:v>
                </c:pt>
                <c:pt idx="590" formatCode="General">
                  <c:v>-0.095144340212166</c:v>
                </c:pt>
                <c:pt idx="591" formatCode="General">
                  <c:v>-0.10203796445917</c:v>
                </c:pt>
                <c:pt idx="592" formatCode="General">
                  <c:v>-0.1104878584293</c:v>
                </c:pt>
                <c:pt idx="593" formatCode="General">
                  <c:v>-0.120665614759</c:v>
                </c:pt>
                <c:pt idx="594" formatCode="General">
                  <c:v>-0.13261963994526</c:v>
                </c:pt>
                <c:pt idx="595" formatCode="General">
                  <c:v>-0.146128649009</c:v>
                </c:pt>
                <c:pt idx="596" formatCode="General">
                  <c:v>-0.16050009258825</c:v>
                </c:pt>
                <c:pt idx="597" formatCode="General">
                  <c:v>-0.17438796966627</c:v>
                </c:pt>
                <c:pt idx="598" formatCode="General">
                  <c:v>-0.18581597948289</c:v>
                </c:pt>
                <c:pt idx="599" formatCode="General">
                  <c:v>-0.19262846541377</c:v>
                </c:pt>
                <c:pt idx="600" formatCode="General">
                  <c:v>-0.19333981396375</c:v>
                </c:pt>
              </c:numCache>
            </c:numRef>
          </c:yVal>
          <c:smooth val="1"/>
        </c:ser>
        <c:ser>
          <c:idx val="1"/>
          <c:order val="1"/>
          <c:tx>
            <c:v>Theta = 15</c:v>
          </c:tx>
          <c:spPr bwMode="auto">
            <a:prstGeom prst="rect">
              <a:avLst/>
            </a:prstGeom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s11_theta!$A$4:$A$604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s11_theta!$C$4:$C$604</c:f>
              <c:numCache>
                <c:formatCode>General</c:formatCode>
                <c:ptCount val="601"/>
                <c:pt idx="0">
                  <c:v>-1.6411160348598</c:v>
                </c:pt>
                <c:pt idx="1">
                  <c:v>-1.6292795156261</c:v>
                </c:pt>
                <c:pt idx="2">
                  <c:v>-1.6435643225553</c:v>
                </c:pt>
                <c:pt idx="3">
                  <c:v>-1.690750988017</c:v>
                </c:pt>
                <c:pt idx="4">
                  <c:v>-1.7817959746672</c:v>
                </c:pt>
                <c:pt idx="5">
                  <c:v>-1.934037492272</c:v>
                </c:pt>
                <c:pt idx="6">
                  <c:v>-2.173747526612</c:v>
                </c:pt>
                <c:pt idx="7">
                  <c:v>-2.5352799155886</c:v>
                </c:pt>
                <c:pt idx="8">
                  <c:v>-3.0393000450326</c:v>
                </c:pt>
                <c:pt idx="9">
                  <c:v>-3.5988661454286</c:v>
                </c:pt>
                <c:pt idx="10">
                  <c:v>-3.8582070471437</c:v>
                </c:pt>
                <c:pt idx="11">
                  <c:v>-3.4504202849435</c:v>
                </c:pt>
                <c:pt idx="12">
                  <c:v>-2.653202198972</c:v>
                </c:pt>
                <c:pt idx="13">
                  <c:v>-1.9362612583701</c:v>
                </c:pt>
                <c:pt idx="14">
                  <c:v>-1.4347689373304</c:v>
                </c:pt>
                <c:pt idx="15">
                  <c:v>-1.1067765121324</c:v>
                </c:pt>
                <c:pt idx="16">
                  <c:v>-0.89129970510039</c:v>
                </c:pt>
                <c:pt idx="17">
                  <c:v>-0.74541609491163</c:v>
                </c:pt>
                <c:pt idx="18">
                  <c:v>-0.64288785755399</c:v>
                </c:pt>
                <c:pt idx="19">
                  <c:v>-0.56808052571883</c:v>
                </c:pt>
                <c:pt idx="20">
                  <c:v>-0.51156875381563</c:v>
                </c:pt>
                <c:pt idx="21">
                  <c:v>-0.46753027641674</c:v>
                </c:pt>
                <c:pt idx="22">
                  <c:v>-0.43226701299603</c:v>
                </c:pt>
                <c:pt idx="23">
                  <c:v>-0.40336466302552</c:v>
                </c:pt>
                <c:pt idx="24">
                  <c:v>-0.37920667929946</c:v>
                </c:pt>
                <c:pt idx="25">
                  <c:v>-0.35868673023936</c:v>
                </c:pt>
                <c:pt idx="26">
                  <c:v>-0.34103471526049</c:v>
                </c:pt>
                <c:pt idx="27">
                  <c:v>-0.32570956234024</c:v>
                </c:pt>
                <c:pt idx="28">
                  <c:v>-0.31233269102905</c:v>
                </c:pt>
                <c:pt idx="29">
                  <c:v>-0.30064749700575</c:v>
                </c:pt>
                <c:pt idx="30">
                  <c:v>-0.29049693416515</c:v>
                </c:pt>
                <c:pt idx="31">
                  <c:v>-0.28181568277534</c:v>
                </c:pt>
                <c:pt idx="32">
                  <c:v>-0.27463705981173</c:v>
                </c:pt>
                <c:pt idx="33">
                  <c:v>-0.26911915952467</c:v>
                </c:pt>
                <c:pt idx="34">
                  <c:v>-0.26560171993357</c:v>
                </c:pt>
                <c:pt idx="35">
                  <c:v>-0.26471877205668</c:v>
                </c:pt>
                <c:pt idx="36">
                  <c:v>-0.26762052178687</c:v>
                </c:pt>
                <c:pt idx="37">
                  <c:v>-0.27641795136355</c:v>
                </c:pt>
                <c:pt idx="38">
                  <c:v>-0.29507657909338</c:v>
                </c:pt>
                <c:pt idx="39">
                  <c:v>-0.33106435481216</c:v>
                </c:pt>
                <c:pt idx="40">
                  <c:v>-0.3969479802925</c:v>
                </c:pt>
                <c:pt idx="41">
                  <c:v>-0.50173846805953</c:v>
                </c:pt>
                <c:pt idx="42">
                  <c:v>-0.5992340515834</c:v>
                </c:pt>
                <c:pt idx="43">
                  <c:v>-0.58023260568333</c:v>
                </c:pt>
                <c:pt idx="44">
                  <c:v>-0.47800659071997</c:v>
                </c:pt>
                <c:pt idx="45">
                  <c:v>-0.39014591431944</c:v>
                </c:pt>
                <c:pt idx="46">
                  <c:v>-0.3348420181841</c:v>
                </c:pt>
                <c:pt idx="47">
                  <c:v>-0.29821404267088</c:v>
                </c:pt>
                <c:pt idx="48">
                  <c:v>-0.26810265815374</c:v>
                </c:pt>
                <c:pt idx="49">
                  <c:v>-0.24229911559104</c:v>
                </c:pt>
                <c:pt idx="50">
                  <c:v>-0.22184924083294</c:v>
                </c:pt>
                <c:pt idx="51">
                  <c:v>-0.20622453487122</c:v>
                </c:pt>
                <c:pt idx="52">
                  <c:v>-0.19416434752481</c:v>
                </c:pt>
                <c:pt idx="53">
                  <c:v>-0.18459005343602</c:v>
                </c:pt>
                <c:pt idx="54">
                  <c:v>-0.17675554332953</c:v>
                </c:pt>
                <c:pt idx="55">
                  <c:v>-0.17016954079509</c:v>
                </c:pt>
                <c:pt idx="56">
                  <c:v>-0.16450751455463</c:v>
                </c:pt>
                <c:pt idx="57">
                  <c:v>-0.15955059297329</c:v>
                </c:pt>
                <c:pt idx="58">
                  <c:v>-0.15514735058253</c:v>
                </c:pt>
                <c:pt idx="59">
                  <c:v>-0.15119032091612</c:v>
                </c:pt>
                <c:pt idx="60">
                  <c:v>-0.14760140921308</c:v>
                </c:pt>
                <c:pt idx="61">
                  <c:v>-0.14432264748129</c:v>
                </c:pt>
                <c:pt idx="62">
                  <c:v>-0.14131019899656</c:v>
                </c:pt>
                <c:pt idx="63">
                  <c:v>-0.13853038016233</c:v>
                </c:pt>
                <c:pt idx="64">
                  <c:v>-0.13595696362727</c:v>
                </c:pt>
                <c:pt idx="65">
                  <c:v>-0.13356931397547</c:v>
                </c:pt>
                <c:pt idx="66">
                  <c:v>-0.1313510765634</c:v>
                </c:pt>
                <c:pt idx="67">
                  <c:v>-0.12928924177105</c:v>
                </c:pt>
                <c:pt idx="68">
                  <c:v>-0.12737346934968</c:v>
                </c:pt>
                <c:pt idx="69">
                  <c:v>-0.12559559668101</c:v>
                </c:pt>
                <c:pt idx="70">
                  <c:v>-0.12394927981649</c:v>
                </c:pt>
                <c:pt idx="71">
                  <c:v>-0.12242973254113</c:v>
                </c:pt>
                <c:pt idx="72">
                  <c:v>-0.12103353963521</c:v>
                </c:pt>
                <c:pt idx="73">
                  <c:v>-0.1197585279643</c:v>
                </c:pt>
                <c:pt idx="74">
                  <c:v>-0.11860368424659</c:v>
                </c:pt>
                <c:pt idx="75">
                  <c:v>-0.11756911211093</c:v>
                </c:pt>
                <c:pt idx="76">
                  <c:v>-0.11665602388563</c:v>
                </c:pt>
                <c:pt idx="77">
                  <c:v>-0.1158667647935</c:v>
                </c:pt>
                <c:pt idx="78">
                  <c:v>-0.11520486912097</c:v>
                </c:pt>
                <c:pt idx="79">
                  <c:v>-0.11467514966195</c:v>
                </c:pt>
                <c:pt idx="80">
                  <c:v>-0.11428382346874</c:v>
                </c:pt>
                <c:pt idx="81">
                  <c:v>-0.1140386788113</c:v>
                </c:pt>
                <c:pt idx="82">
                  <c:v>-0.11394929040679</c:v>
                </c:pt>
                <c:pt idx="83">
                  <c:v>-0.11402729260284</c:v>
                </c:pt>
                <c:pt idx="84">
                  <c:v>-0.11428672350055</c:v>
                </c:pt>
                <c:pt idx="85">
                  <c:v>-0.11474445726867</c:v>
                </c:pt>
                <c:pt idx="86">
                  <c:v>-0.1154207475186</c:v>
                </c:pt>
                <c:pt idx="87">
                  <c:v>-0.11633991211869</c:v>
                </c:pt>
                <c:pt idx="88">
                  <c:v>-0.11753119998785</c:v>
                </c:pt>
                <c:pt idx="89">
                  <c:v>-0.11902989431538</c:v>
                </c:pt>
                <c:pt idx="90">
                  <c:v>-0.12087872588734</c:v>
                </c:pt>
                <c:pt idx="91">
                  <c:v>-0.12312969707967</c:v>
                </c:pt>
                <c:pt idx="92">
                  <c:v>-0.12584645503477</c:v>
                </c:pt>
                <c:pt idx="93">
                  <c:v>-0.12910740670812</c:v>
                </c:pt>
                <c:pt idx="94">
                  <c:v>-0.13300984660656</c:v>
                </c:pt>
                <c:pt idx="95">
                  <c:v>-0.13767548196712</c:v>
                </c:pt>
                <c:pt idx="96">
                  <c:v>-0.14325790801819</c:v>
                </c:pt>
                <c:pt idx="97">
                  <c:v>-0.14995283594205</c:v>
                </c:pt>
                <c:pt idx="98">
                  <c:v>-0.15801225183755</c:v>
                </c:pt>
                <c:pt idx="99">
                  <c:v>-0.16776425382234</c:v>
                </c:pt>
                <c:pt idx="100">
                  <c:v>-0.17964117924385</c:v>
                </c:pt>
                <c:pt idx="101">
                  <c:v>-0.19421994582136</c:v>
                </c:pt>
                <c:pt idx="102">
                  <c:v>-0.21228049191561</c:v>
                </c:pt>
                <c:pt idx="103">
                  <c:v>-0.23489101881292</c:v>
                </c:pt>
                <c:pt idx="104">
                  <c:v>-0.2635323894822</c:v>
                </c:pt>
                <c:pt idx="105">
                  <c:v>-0.30027742405671</c:v>
                </c:pt>
                <c:pt idx="106">
                  <c:v>-0.34803901161842</c:v>
                </c:pt>
                <c:pt idx="107">
                  <c:v>-0.41087669454525</c:v>
                </c:pt>
                <c:pt idx="108">
                  <c:v>-0.49425112582857</c:v>
                </c:pt>
                <c:pt idx="109">
                  <c:v>-0.60479140839645</c:v>
                </c:pt>
                <c:pt idx="110">
                  <c:v>-0.74826864788068</c:v>
                </c:pt>
                <c:pt idx="111">
                  <c:v>-0.9228153567492</c:v>
                </c:pt>
                <c:pt idx="112">
                  <c:v>-1.1043101548952</c:v>
                </c:pt>
                <c:pt idx="113">
                  <c:v>-1.2332571893953</c:v>
                </c:pt>
                <c:pt idx="114">
                  <c:v>-1.2408163818754</c:v>
                </c:pt>
                <c:pt idx="115">
                  <c:v>-1.1187984910931</c:v>
                </c:pt>
                <c:pt idx="116">
                  <c:v>-0.93069447956902</c:v>
                </c:pt>
                <c:pt idx="117">
                  <c:v>-0.74358353770735</c:v>
                </c:pt>
                <c:pt idx="118">
                  <c:v>-0.58846511575333</c:v>
                </c:pt>
                <c:pt idx="119">
                  <c:v>-0.46942906885928</c:v>
                </c:pt>
                <c:pt idx="120">
                  <c:v>-0.38048097509325</c:v>
                </c:pt>
                <c:pt idx="121">
                  <c:v>-0.31416900037085</c:v>
                </c:pt>
                <c:pt idx="122">
                  <c:v>-0.26429214636512</c:v>
                </c:pt>
                <c:pt idx="123">
                  <c:v>-0.22626484930257</c:v>
                </c:pt>
                <c:pt idx="124">
                  <c:v>-0.19683148328245</c:v>
                </c:pt>
                <c:pt idx="125">
                  <c:v>-0.17370405251375</c:v>
                </c:pt>
                <c:pt idx="126">
                  <c:v>-0.15526898143995</c:v>
                </c:pt>
                <c:pt idx="127">
                  <c:v>-0.14037714275073</c:v>
                </c:pt>
                <c:pt idx="128">
                  <c:v>-0.12819986663279</c:v>
                </c:pt>
                <c:pt idx="129">
                  <c:v>-0.11813148347363</c:v>
                </c:pt>
                <c:pt idx="130">
                  <c:v>-0.10972332373621</c:v>
                </c:pt>
                <c:pt idx="131">
                  <c:v>-0.10263869782892</c:v>
                </c:pt>
                <c:pt idx="132">
                  <c:v>-0.096621865253025</c:v>
                </c:pt>
                <c:pt idx="133">
                  <c:v>-0.091476391725886</c:v>
                </c:pt>
                <c:pt idx="134">
                  <c:v>-0.087049868641924</c:v>
                </c:pt>
                <c:pt idx="135">
                  <c:v>-0.083222994547569</c:v>
                </c:pt>
                <c:pt idx="136">
                  <c:v>-0.07990168469104</c:v>
                </c:pt>
                <c:pt idx="137">
                  <c:v>-0.077011310041063</c:v>
                </c:pt>
                <c:pt idx="138">
                  <c:v>-0.074492454044895</c:v>
                </c:pt>
                <c:pt idx="139">
                  <c:v>-0.072297766510266</c:v>
                </c:pt>
                <c:pt idx="140">
                  <c:v>-0.070389622930942</c:v>
                </c:pt>
                <c:pt idx="141">
                  <c:v>-0.068738385838679</c:v>
                </c:pt>
                <c:pt idx="142">
                  <c:v>-0.067321126267195</c:v>
                </c:pt>
                <c:pt idx="143">
                  <c:v>-0.066120707280249</c:v>
                </c:pt>
                <c:pt idx="144">
                  <c:v>-0.065125163862392</c:v>
                </c:pt>
                <c:pt idx="145">
                  <c:v>-0.064327338532836</c:v>
                </c:pt>
                <c:pt idx="146">
                  <c:v>-0.063724752925733</c:v>
                </c:pt>
                <c:pt idx="147">
                  <c:v>-0.063319714767517</c:v>
                </c:pt>
                <c:pt idx="148">
                  <c:v>-0.063119679433166</c:v>
                </c:pt>
                <c:pt idx="149">
                  <c:v>-0.0631379079466</c:v>
                </c:pt>
                <c:pt idx="150">
                  <c:v>-0.063394491735294</c:v>
                </c:pt>
                <c:pt idx="151">
                  <c:v>-0.063917852318393</c:v>
                </c:pt>
                <c:pt idx="152">
                  <c:v>-0.064746876334924</c:v>
                </c:pt>
                <c:pt idx="153">
                  <c:v>-0.065933919481654</c:v>
                </c:pt>
                <c:pt idx="154">
                  <c:v>-0.067549015226163</c:v>
                </c:pt>
                <c:pt idx="155">
                  <c:v>-0.069685763874952</c:v>
                </c:pt>
                <c:pt idx="156">
                  <c:v>-0.072469556943493</c:v>
                </c:pt>
                <c:pt idx="157">
                  <c:v>-0.076068987900788</c:v>
                </c:pt>
                <c:pt idx="158">
                  <c:v>-0.080711411271993</c:v>
                </c:pt>
                <c:pt idx="159">
                  <c:v>-0.086703311883918</c:v>
                </c:pt>
                <c:pt idx="160">
                  <c:v>-0.094454512559262</c:v>
                </c:pt>
                <c:pt idx="161">
                  <c:v>-0.10449986392967</c:v>
                </c:pt>
                <c:pt idx="162">
                  <c:v>-0.11749710184654</c:v>
                </c:pt>
                <c:pt idx="163">
                  <c:v>-0.13414305150628</c:v>
                </c:pt>
                <c:pt idx="164">
                  <c:v>-0.15487685690743</c:v>
                </c:pt>
                <c:pt idx="165">
                  <c:v>-0.17915036919922</c:v>
                </c:pt>
                <c:pt idx="166">
                  <c:v>-0.20416325290727</c:v>
                </c:pt>
                <c:pt idx="167">
                  <c:v>-0.22388653746153</c:v>
                </c:pt>
                <c:pt idx="168">
                  <c:v>-0.23082667637095</c:v>
                </c:pt>
                <c:pt idx="169">
                  <c:v>-0.22146727586584</c:v>
                </c:pt>
                <c:pt idx="170">
                  <c:v>-0.1996821581055</c:v>
                </c:pt>
                <c:pt idx="171">
                  <c:v>-0.1731091049119</c:v>
                </c:pt>
                <c:pt idx="172">
                  <c:v>-0.14771452702027</c:v>
                </c:pt>
                <c:pt idx="173">
                  <c:v>-0.12615802328297</c:v>
                </c:pt>
                <c:pt idx="174">
                  <c:v>-0.10886015413367</c:v>
                </c:pt>
                <c:pt idx="175">
                  <c:v>-0.0952937289179</c:v>
                </c:pt>
                <c:pt idx="176">
                  <c:v>-0.084708415067345</c:v>
                </c:pt>
                <c:pt idx="177">
                  <c:v>-0.076416012008159</c:v>
                </c:pt>
                <c:pt idx="178">
                  <c:v>-0.069864896284295</c:v>
                </c:pt>
                <c:pt idx="179">
                  <c:v>-0.064636112535366</c:v>
                </c:pt>
                <c:pt idx="180">
                  <c:v>-0.060418104188012</c:v>
                </c:pt>
                <c:pt idx="181">
                  <c:v>-0.056980467426896</c:v>
                </c:pt>
                <c:pt idx="182">
                  <c:v>-0.054152435530786</c:v>
                </c:pt>
                <c:pt idx="183">
                  <c:v>-0.051806671724681</c:v>
                </c:pt>
                <c:pt idx="184">
                  <c:v>-0.049847482864507</c:v>
                </c:pt>
                <c:pt idx="185">
                  <c:v>-0.048202364723587</c:v>
                </c:pt>
                <c:pt idx="186">
                  <c:v>-0.046815956045179</c:v>
                </c:pt>
                <c:pt idx="187">
                  <c:v>-0.045645705179103</c:v>
                </c:pt>
                <c:pt idx="188">
                  <c:v>-0.044658748997676</c:v>
                </c:pt>
                <c:pt idx="189">
                  <c:v>-0.043829652157681</c:v>
                </c:pt>
                <c:pt idx="190">
                  <c:v>-0.043138761242381</c:v>
                </c:pt>
                <c:pt idx="191">
                  <c:v>-0.04257100296016</c:v>
                </c:pt>
                <c:pt idx="192">
                  <c:v>-0.042115007506654</c:v>
                </c:pt>
                <c:pt idx="193">
                  <c:v>-0.041762474390861</c:v>
                </c:pt>
                <c:pt idx="194">
                  <c:v>-0.041507723497664</c:v>
                </c:pt>
                <c:pt idx="195">
                  <c:v>-0.041347392416728</c:v>
                </c:pt>
                <c:pt idx="196">
                  <c:v>-0.04128025455359</c:v>
                </c:pt>
                <c:pt idx="197">
                  <c:v>-0.041307142996225</c:v>
                </c:pt>
                <c:pt idx="198">
                  <c:v>-0.041430973799193</c:v>
                </c:pt>
                <c:pt idx="199">
                  <c:v>-0.04165687030812</c:v>
                </c:pt>
                <c:pt idx="200">
                  <c:v>-0.041992398227682</c:v>
                </c:pt>
                <c:pt idx="201">
                  <c:v>-0.042447930222786</c:v>
                </c:pt>
                <c:pt idx="202">
                  <c:v>-0.043037169828375</c:v>
                </c:pt>
                <c:pt idx="203">
                  <c:v>-0.043777878280733</c:v>
                </c:pt>
                <c:pt idx="204">
                  <c:v>-0.04469286545338</c:v>
                </c:pt>
                <c:pt idx="205">
                  <c:v>-0.045811327550157</c:v>
                </c:pt>
                <c:pt idx="206">
                  <c:v>-0.047170637535164</c:v>
                </c:pt>
                <c:pt idx="207">
                  <c:v>-0.048818710873354</c:v>
                </c:pt>
                <c:pt idx="208">
                  <c:v>-0.050817053547334</c:v>
                </c:pt>
                <c:pt idx="209">
                  <c:v>-0.053244483928005</c:v>
                </c:pt>
                <c:pt idx="210">
                  <c:v>-0.056201138523984</c:v>
                </c:pt>
                <c:pt idx="211">
                  <c:v>-0.059811342765849</c:v>
                </c:pt>
                <c:pt idx="212">
                  <c:v>-0.064221478183875</c:v>
                </c:pt>
                <c:pt idx="213">
                  <c:v>-0.069583935894187</c:v>
                </c:pt>
                <c:pt idx="214">
                  <c:v>-0.076010523765237</c:v>
                </c:pt>
                <c:pt idx="215">
                  <c:v>-0.08347637716461</c:v>
                </c:pt>
                <c:pt idx="216">
                  <c:v>-0.091691108172749</c:v>
                </c:pt>
                <c:pt idx="217">
                  <c:v>-0.10007531374436</c:v>
                </c:pt>
                <c:pt idx="218">
                  <c:v>-0.10808924541264</c:v>
                </c:pt>
                <c:pt idx="219">
                  <c:v>-0.11585697423308</c:v>
                </c:pt>
                <c:pt idx="220">
                  <c:v>-0.12442245399534</c:v>
                </c:pt>
                <c:pt idx="221">
                  <c:v>-0.13526382776077</c:v>
                </c:pt>
                <c:pt idx="222">
                  <c:v>-0.14961415416024</c:v>
                </c:pt>
                <c:pt idx="223">
                  <c:v>-0.16802184877373</c:v>
                </c:pt>
                <c:pt idx="224">
                  <c:v>-0.18992809586465</c:v>
                </c:pt>
                <c:pt idx="225">
                  <c:v>-0.21301659824035</c:v>
                </c:pt>
                <c:pt idx="226">
                  <c:v>-0.23273607140141</c:v>
                </c:pt>
                <c:pt idx="227">
                  <c:v>-0.24322660618704</c:v>
                </c:pt>
                <c:pt idx="228">
                  <c:v>-0.24037958942</c:v>
                </c:pt>
                <c:pt idx="229">
                  <c:v>-0.22481713614172</c:v>
                </c:pt>
                <c:pt idx="230">
                  <c:v>-0.20133822158487</c:v>
                </c:pt>
                <c:pt idx="231">
                  <c:v>-0.17553591144802</c:v>
                </c:pt>
                <c:pt idx="232">
                  <c:v>-0.15125718829394</c:v>
                </c:pt>
                <c:pt idx="233">
                  <c:v>-0.13023484930534</c:v>
                </c:pt>
                <c:pt idx="234">
                  <c:v>-0.11280276443868</c:v>
                </c:pt>
                <c:pt idx="235">
                  <c:v>-0.098636750450287</c:v>
                </c:pt>
                <c:pt idx="236">
                  <c:v>-0.087204015508096</c:v>
                </c:pt>
                <c:pt idx="237">
                  <c:v>-0.077971414836434</c:v>
                </c:pt>
                <c:pt idx="238">
                  <c:v>-0.070480102253145</c:v>
                </c:pt>
                <c:pt idx="239">
                  <c:v>-0.064359828537601</c:v>
                </c:pt>
                <c:pt idx="240">
                  <c:v>-0.059320501240929</c:v>
                </c:pt>
                <c:pt idx="241">
                  <c:v>-0.055137615977584</c:v>
                </c:pt>
                <c:pt idx="242">
                  <c:v>-0.051637982088265</c:v>
                </c:pt>
                <c:pt idx="243">
                  <c:v>-0.04868774309366</c:v>
                </c:pt>
                <c:pt idx="244">
                  <c:v>-0.046182953609658</c:v>
                </c:pt>
                <c:pt idx="245">
                  <c:v>-0.044042387265666</c:v>
                </c:pt>
                <c:pt idx="246">
                  <c:v>-0.042202121455768</c:v>
                </c:pt>
                <c:pt idx="247">
                  <c:v>-0.040611479147212</c:v>
                </c:pt>
                <c:pt idx="248">
                  <c:v>-0.039229986700002</c:v>
                </c:pt>
                <c:pt idx="249">
                  <c:v>-0.038025085862511</c:v>
                </c:pt>
                <c:pt idx="250">
                  <c:v>-0.036970404354193</c:v>
                </c:pt>
                <c:pt idx="251">
                  <c:v>-0.036044440811085</c:v>
                </c:pt>
                <c:pt idx="252">
                  <c:v>-0.035229558289111</c:v>
                </c:pt>
                <c:pt idx="253">
                  <c:v>-0.034511208737582</c:v>
                </c:pt>
                <c:pt idx="254">
                  <c:v>-0.03387733141312</c:v>
                </c:pt>
                <c:pt idx="255">
                  <c:v>-0.033317883143165</c:v>
                </c:pt>
                <c:pt idx="256">
                  <c:v>-0.032824469215871</c:v>
                </c:pt>
                <c:pt idx="257">
                  <c:v>-0.032390051597999</c:v>
                </c:pt>
                <c:pt idx="258">
                  <c:v>-0.032008716995879</c:v>
                </c:pt>
                <c:pt idx="259">
                  <c:v>-0.031675491545569</c:v>
                </c:pt>
                <c:pt idx="260">
                  <c:v>-0.03138619209693</c:v>
                </c:pt>
                <c:pt idx="261">
                  <c:v>-0.031137306412031</c:v>
                </c:pt>
                <c:pt idx="262">
                  <c:v>-0.030925896375633</c:v>
                </c:pt>
                <c:pt idx="263">
                  <c:v>-0.030749519651963</c:v>
                </c:pt>
                <c:pt idx="264">
                  <c:v>-0.030606166238495</c:v>
                </c:pt>
                <c:pt idx="265">
                  <c:v>-0.030494207145892</c:v>
                </c:pt>
                <c:pt idx="266">
                  <c:v>-0.030412353033042</c:v>
                </c:pt>
                <c:pt idx="267">
                  <c:v>-0.030359621090272</c:v>
                </c:pt>
                <c:pt idx="268">
                  <c:v>-0.030335308829348</c:v>
                </c:pt>
                <c:pt idx="269">
                  <c:v>-0.030338973722371</c:v>
                </c:pt>
                <c:pt idx="270">
                  <c:v>-0.030370417866002</c:v>
                </c:pt>
                <c:pt idx="271">
                  <c:v>-0.030429677028174</c:v>
                </c:pt>
                <c:pt idx="272">
                  <c:v>-0.030517013590151</c:v>
                </c:pt>
                <c:pt idx="273">
                  <c:v>-0.030632913022527</c:v>
                </c:pt>
                <c:pt idx="274">
                  <c:v>-0.030778083647975</c:v>
                </c:pt>
                <c:pt idx="275">
                  <c:v>-0.030953459539441</c:v>
                </c:pt>
                <c:pt idx="276">
                  <c:v>-0.031160206498461</c:v>
                </c:pt>
                <c:pt idx="277">
                  <c:v>-0.031399731145951</c:v>
                </c:pt>
                <c:pt idx="278">
                  <c:v>-0.031673693252966</c:v>
                </c:pt>
                <c:pt idx="279">
                  <c:v>-0.031984021533954</c:v>
                </c:pt>
                <c:pt idx="280">
                  <c:v>-0.032332933236022</c:v>
                </c:pt>
                <c:pt idx="281">
                  <c:v>-0.032722957978933</c:v>
                </c:pt>
                <c:pt idx="282">
                  <c:v>-0.033156966442089</c:v>
                </c:pt>
                <c:pt idx="283">
                  <c:v>-0.033638204667223</c:v>
                </c:pt>
                <c:pt idx="284">
                  <c:v>-0.034170334941101</c:v>
                </c:pt>
                <c:pt idx="285">
                  <c:v>-0.034757484473302</c:v>
                </c:pt>
                <c:pt idx="286">
                  <c:v>-0.035404303375815</c:v>
                </c:pt>
                <c:pt idx="287">
                  <c:v>-0.036116033817679</c:v>
                </c:pt>
                <c:pt idx="288">
                  <c:v>-0.036898592688304</c:v>
                </c:pt>
                <c:pt idx="289">
                  <c:v>-0.037758670649521</c:v>
                </c:pt>
                <c:pt idx="290">
                  <c:v>-0.038703851190643</c:v>
                </c:pt>
                <c:pt idx="291">
                  <c:v>-0.039742754166865</c:v>
                </c:pt>
                <c:pt idx="292">
                  <c:v>-0.040885209465678</c:v>
                </c:pt>
                <c:pt idx="293">
                  <c:v>-0.042142467898618</c:v>
                </c:pt>
                <c:pt idx="294">
                  <c:v>-0.043527458304682</c:v>
                </c:pt>
                <c:pt idx="295">
                  <c:v>-0.045055102328986</c:v>
                </c:pt>
                <c:pt idx="296">
                  <c:v>-0.046742701556519</c:v>
                </c:pt>
                <c:pt idx="297">
                  <c:v>-0.048610415971593</c:v>
                </c:pt>
                <c:pt idx="298">
                  <c:v>-0.050681858399454</c:v>
                </c:pt>
                <c:pt idx="299">
                  <c:v>-0.05298483722535</c:v>
                </c:pt>
                <c:pt idx="300">
                  <c:v>-0.055552290022473</c:v>
                </c:pt>
                <c:pt idx="301">
                  <c:v>-0.058423464783089</c:v>
                </c:pt>
                <c:pt idx="302">
                  <c:v>-0.061645424763365</c:v>
                </c:pt>
                <c:pt idx="303">
                  <c:v>-0.065274979660249</c:v>
                </c:pt>
                <c:pt idx="304">
                  <c:v>-0.069381183053831</c:v>
                </c:pt>
                <c:pt idx="305">
                  <c:v>-0.074048588281828</c:v>
                </c:pt>
                <c:pt idx="306">
                  <c:v>-0.079381528694057</c:v>
                </c:pt>
                <c:pt idx="307">
                  <c:v>-0.085509793070516</c:v>
                </c:pt>
                <c:pt idx="308">
                  <c:v>-0.092596216463483</c:v>
                </c:pt>
                <c:pt idx="309">
                  <c:v>-0.10084692011566</c:v>
                </c:pt>
                <c:pt idx="310">
                  <c:v>-0.11052523740397</c:v>
                </c:pt>
                <c:pt idx="311">
                  <c:v>-0.12197078837639</c:v>
                </c:pt>
                <c:pt idx="312">
                  <c:v>-0.13562574524946</c:v>
                </c:pt>
                <c:pt idx="313">
                  <c:v>-0.15207107136616</c:v>
                </c:pt>
                <c:pt idx="314">
                  <c:v>-0.17207632053978</c:v>
                </c:pt>
                <c:pt idx="315">
                  <c:v>-0.19666704382444</c:v>
                </c:pt>
                <c:pt idx="316">
                  <c:v>-0.22721269197807</c:v>
                </c:pt>
                <c:pt idx="317">
                  <c:v>-0.26553159088794</c:v>
                </c:pt>
                <c:pt idx="318">
                  <c:v>-0.31398900517902</c:v>
                </c:pt>
                <c:pt idx="319">
                  <c:v>-0.37550787918412</c:v>
                </c:pt>
                <c:pt idx="320">
                  <c:v>-0.45327507072288</c:v>
                </c:pt>
                <c:pt idx="321">
                  <c:v>-0.54964699323992</c:v>
                </c:pt>
                <c:pt idx="322">
                  <c:v>-0.66338390702706</c:v>
                </c:pt>
                <c:pt idx="323">
                  <c:v>-0.78456023654107</c:v>
                </c:pt>
                <c:pt idx="324">
                  <c:v>-0.88948333421515</c:v>
                </c:pt>
                <c:pt idx="325">
                  <c:v>-0.94467725663139</c:v>
                </c:pt>
                <c:pt idx="326">
                  <c:v>-0.92754087272629</c:v>
                </c:pt>
                <c:pt idx="327">
                  <c:v>-0.84644339926487</c:v>
                </c:pt>
                <c:pt idx="328">
                  <c:v>-0.7328651775088</c:v>
                </c:pt>
                <c:pt idx="329">
                  <c:v>-0.61698921741666</c:v>
                </c:pt>
                <c:pt idx="330">
                  <c:v>-0.51529029558003</c:v>
                </c:pt>
                <c:pt idx="331">
                  <c:v>-0.43262640311011</c:v>
                </c:pt>
                <c:pt idx="332">
                  <c:v>-0.36800306004657</c:v>
                </c:pt>
                <c:pt idx="333">
                  <c:v>-0.31850994571413</c:v>
                </c:pt>
                <c:pt idx="334">
                  <c:v>-0.28112758259227</c:v>
                </c:pt>
                <c:pt idx="335">
                  <c:v>-0.25333966231089</c:v>
                </c:pt>
                <c:pt idx="336">
                  <c:v>-0.23324116578749</c:v>
                </c:pt>
                <c:pt idx="337">
                  <c:v>-0.21947907583574</c:v>
                </c:pt>
                <c:pt idx="338">
                  <c:v>-0.21116159510458</c:v>
                </c:pt>
                <c:pt idx="339">
                  <c:v>-0.20778296476512</c:v>
                </c:pt>
                <c:pt idx="340">
                  <c:v>-0.20917692141291</c:v>
                </c:pt>
                <c:pt idx="341">
                  <c:v>-0.215500463266</c:v>
                </c:pt>
                <c:pt idx="342">
                  <c:v>-0.22724606622313</c:v>
                </c:pt>
                <c:pt idx="343">
                  <c:v>-0.24527728481987</c:v>
                </c:pt>
                <c:pt idx="344">
                  <c:v>-0.27087309235901</c:v>
                </c:pt>
                <c:pt idx="345">
                  <c:v>-0.30573886935248</c:v>
                </c:pt>
                <c:pt idx="346">
                  <c:v>-0.35187395551179</c:v>
                </c:pt>
                <c:pt idx="347">
                  <c:v>-0.41104212509884</c:v>
                </c:pt>
                <c:pt idx="348">
                  <c:v>-0.48336907311259</c:v>
                </c:pt>
                <c:pt idx="349">
                  <c:v>-0.56453718704481</c:v>
                </c:pt>
                <c:pt idx="350">
                  <c:v>-0.64214536216739</c:v>
                </c:pt>
                <c:pt idx="351">
                  <c:v>-0.69530671589072</c:v>
                </c:pt>
                <c:pt idx="352">
                  <c:v>-0.70387786559327</c:v>
                </c:pt>
                <c:pt idx="353">
                  <c:v>-0.6637819807127</c:v>
                </c:pt>
                <c:pt idx="354">
                  <c:v>-0.59055227163729</c:v>
                </c:pt>
                <c:pt idx="355">
                  <c:v>-0.50619817811209</c:v>
                </c:pt>
                <c:pt idx="356">
                  <c:v>-0.42644005814624</c:v>
                </c:pt>
                <c:pt idx="357">
                  <c:v>-0.35816202446021</c:v>
                </c:pt>
                <c:pt idx="358">
                  <c:v>-0.30249629649574</c:v>
                </c:pt>
                <c:pt idx="359">
                  <c:v>-0.25806007277515</c:v>
                </c:pt>
                <c:pt idx="360">
                  <c:v>-0.22279839181147</c:v>
                </c:pt>
                <c:pt idx="361">
                  <c:v>-0.19475861712507</c:v>
                </c:pt>
                <c:pt idx="362">
                  <c:v>-0.17232517305658</c:v>
                </c:pt>
                <c:pt idx="363">
                  <c:v>-0.15423584073629</c:v>
                </c:pt>
                <c:pt idx="364">
                  <c:v>-0.13952815779505</c:v>
                </c:pt>
                <c:pt idx="365">
                  <c:v>-0.12747442643859</c:v>
                </c:pt>
                <c:pt idx="366">
                  <c:v>-0.11752465834621</c:v>
                </c:pt>
                <c:pt idx="367">
                  <c:v>-0.10926161787562</c:v>
                </c:pt>
                <c:pt idx="368">
                  <c:v>-0.10236699862487</c:v>
                </c:pt>
                <c:pt idx="369">
                  <c:v>-0.096596492795869</c:v>
                </c:pt>
                <c:pt idx="370">
                  <c:v>-0.091761563735855</c:v>
                </c:pt>
                <c:pt idx="371">
                  <c:v>-0.08771614528708</c:v>
                </c:pt>
                <c:pt idx="372">
                  <c:v>-0.084346929530931</c:v>
                </c:pt>
                <c:pt idx="373">
                  <c:v>-0.081566268870738</c:v>
                </c:pt>
                <c:pt idx="374">
                  <c:v>-0.079306995872358</c:v>
                </c:pt>
                <c:pt idx="375">
                  <c:v>-0.077518667641183</c:v>
                </c:pt>
                <c:pt idx="376">
                  <c:v>-0.076164888259789</c:v>
                </c:pt>
                <c:pt idx="377">
                  <c:v>-0.075221468365827</c:v>
                </c:pt>
                <c:pt idx="378">
                  <c:v>-0.074675257124744</c:v>
                </c:pt>
                <c:pt idx="379">
                  <c:v>-0.074523536902365</c:v>
                </c:pt>
                <c:pt idx="380">
                  <c:v>-0.074773909982426</c:v>
                </c:pt>
                <c:pt idx="381">
                  <c:v>-0.075444631749295</c:v>
                </c:pt>
                <c:pt idx="382">
                  <c:v>-0.076565354330922</c:v>
                </c:pt>
                <c:pt idx="383">
                  <c:v>-0.078178232143648</c:v>
                </c:pt>
                <c:pt idx="384">
                  <c:v>-0.080339291314379</c:v>
                </c:pt>
                <c:pt idx="385">
                  <c:v>-0.08311985018492</c:v>
                </c:pt>
                <c:pt idx="386">
                  <c:v>-0.086607547332514</c:v>
                </c:pt>
                <c:pt idx="387">
                  <c:v>-0.090906101967784</c:v>
                </c:pt>
                <c:pt idx="388">
                  <c:v>-0.096132170305847</c:v>
                </c:pt>
                <c:pt idx="389">
                  <c:v>-0.10240640947222</c:v>
                </c:pt>
                <c:pt idx="390">
                  <c:v>-0.10983401759667</c:v>
                </c:pt>
                <c:pt idx="391">
                  <c:v>-0.1184678612564</c:v>
                </c:pt>
                <c:pt idx="392">
                  <c:v>-0.12824626393087</c:v>
                </c:pt>
                <c:pt idx="393">
                  <c:v>-0.13890158755719</c:v>
                </c:pt>
                <c:pt idx="394">
                  <c:v>-0.14985236914461</c:v>
                </c:pt>
                <c:pt idx="395">
                  <c:v>-0.16012791133349</c:v>
                </c:pt>
                <c:pt idx="396">
                  <c:v>-0.16841904858388</c:v>
                </c:pt>
                <c:pt idx="397">
                  <c:v>-0.17334851243077</c:v>
                </c:pt>
                <c:pt idx="398">
                  <c:v>-0.17393385762662</c:v>
                </c:pt>
                <c:pt idx="399">
                  <c:v>-0.17000902524752</c:v>
                </c:pt>
                <c:pt idx="400">
                  <c:v>-0.16230468738298</c:v>
                </c:pt>
                <c:pt idx="401">
                  <c:v>-0.152122723798</c:v>
                </c:pt>
                <c:pt idx="402">
                  <c:v>-0.14084915620552</c:v>
                </c:pt>
                <c:pt idx="403">
                  <c:v>-0.12959695247827</c:v>
                </c:pt>
                <c:pt idx="404">
                  <c:v>-0.11908218269508</c:v>
                </c:pt>
                <c:pt idx="405">
                  <c:v>-0.10966757448966</c:v>
                </c:pt>
                <c:pt idx="406">
                  <c:v>-0.10146882433199</c:v>
                </c:pt>
                <c:pt idx="407">
                  <c:v>-0.094456622581835</c:v>
                </c:pt>
                <c:pt idx="408">
                  <c:v>-0.088530507289631</c:v>
                </c:pt>
                <c:pt idx="409">
                  <c:v>-0.083564431881611</c:v>
                </c:pt>
                <c:pt idx="410">
                  <c:v>-0.079431649963224</c:v>
                </c:pt>
                <c:pt idx="411">
                  <c:v>-0.076016643513087</c:v>
                </c:pt>
                <c:pt idx="412">
                  <c:v>-0.073219728416122</c:v>
                </c:pt>
                <c:pt idx="413">
                  <c:v>-0.070957886196515</c:v>
                </c:pt>
                <c:pt idx="414">
                  <c:v>-0.069163872337768</c:v>
                </c:pt>
                <c:pt idx="415">
                  <c:v>-0.067784714904359</c:v>
                </c:pt>
                <c:pt idx="416">
                  <c:v>-0.06678017816061</c:v>
                </c:pt>
                <c:pt idx="417">
                  <c:v>-0.066121475816212</c:v>
                </c:pt>
                <c:pt idx="418">
                  <c:v>-0.065790375446838</c:v>
                </c:pt>
                <c:pt idx="419">
                  <c:v>-0.065778778123129</c:v>
                </c:pt>
                <c:pt idx="420">
                  <c:v>-0.066088852158229</c:v>
                </c:pt>
                <c:pt idx="421">
                  <c:v>-0.066733832772897</c:v>
                </c:pt>
                <c:pt idx="422">
                  <c:v>-0.067739669691505</c:v>
                </c:pt>
                <c:pt idx="423">
                  <c:v>-0.069147824492606</c:v>
                </c:pt>
                <c:pt idx="424">
                  <c:v>-0.071019718335456</c:v>
                </c:pt>
                <c:pt idx="425">
                  <c:v>-0.073443666725429</c:v>
                </c:pt>
                <c:pt idx="426">
                  <c:v>-0.076545724631748</c:v>
                </c:pt>
                <c:pt idx="427">
                  <c:v>-0.080506928566839</c:v>
                </c:pt>
                <c:pt idx="428">
                  <c:v>-0.085591431309377</c:v>
                </c:pt>
                <c:pt idx="429">
                  <c:v>-0.092194001970454</c:v>
                </c:pt>
                <c:pt idx="430">
                  <c:v>-0.10092366640563</c:v>
                </c:pt>
                <c:pt idx="431">
                  <c:v>-0.11275869776571</c:v>
                </c:pt>
                <c:pt idx="432">
                  <c:v>-0.12935219406861</c:v>
                </c:pt>
                <c:pt idx="433">
                  <c:v>-0.15368224398605</c:v>
                </c:pt>
                <c:pt idx="434">
                  <c:v>-0.19157366199993</c:v>
                </c:pt>
                <c:pt idx="435">
                  <c:v>-0.25572281689745</c:v>
                </c:pt>
                <c:pt idx="436">
                  <c:v>-0.37820201797704</c:v>
                </c:pt>
                <c:pt idx="437">
                  <c:v>-0.65860752113593</c:v>
                </c:pt>
                <c:pt idx="438">
                  <c:v>-1.5023323698384</c:v>
                </c:pt>
                <c:pt idx="439">
                  <c:v>-4.6523029209358</c:v>
                </c:pt>
                <c:pt idx="440">
                  <c:v>-2.7988154959887</c:v>
                </c:pt>
                <c:pt idx="441">
                  <c:v>-0.7859137227038</c:v>
                </c:pt>
                <c:pt idx="442">
                  <c:v>-0.34517591024783</c:v>
                </c:pt>
                <c:pt idx="443">
                  <c:v>-0.19691040035561</c:v>
                </c:pt>
                <c:pt idx="444">
                  <c:v>-0.13270193763596</c:v>
                </c:pt>
                <c:pt idx="445">
                  <c:v>-0.10039216609746</c:v>
                </c:pt>
                <c:pt idx="446">
                  <c:v>-0.082508333775034</c:v>
                </c:pt>
                <c:pt idx="447">
                  <c:v>-0.071980332116447</c:v>
                </c:pt>
                <c:pt idx="448">
                  <c:v>-0.065552076106777</c:v>
                </c:pt>
                <c:pt idx="449">
                  <c:v>-0.061578442373592</c:v>
                </c:pt>
                <c:pt idx="450">
                  <c:v>-0.059169124222799</c:v>
                </c:pt>
                <c:pt idx="451">
                  <c:v>-0.057816578625337</c:v>
                </c:pt>
                <c:pt idx="452">
                  <c:v>-0.05722010296614</c:v>
                </c:pt>
                <c:pt idx="453">
                  <c:v>-0.057197096395568</c:v>
                </c:pt>
                <c:pt idx="454">
                  <c:v>-0.057635998763034</c:v>
                </c:pt>
                <c:pt idx="455">
                  <c:v>-0.058470357570471</c:v>
                </c:pt>
                <c:pt idx="456">
                  <c:v>-0.059664156777354</c:v>
                </c:pt>
                <c:pt idx="457">
                  <c:v>-0.061203432505213</c:v>
                </c:pt>
                <c:pt idx="458">
                  <c:v>-0.063091560694674</c:v>
                </c:pt>
                <c:pt idx="459">
                  <c:v>-0.065346783329156</c:v>
                </c:pt>
                <c:pt idx="460">
                  <c:v>-0.068001136252242</c:v>
                </c:pt>
                <c:pt idx="461">
                  <c:v>-0.07110021856382</c:v>
                </c:pt>
                <c:pt idx="462">
                  <c:v>-0.074703311486868</c:v>
                </c:pt>
                <c:pt idx="463">
                  <c:v>-0.078883238961957</c:v>
                </c:pt>
                <c:pt idx="464">
                  <c:v>-0.083725032918963</c:v>
                </c:pt>
                <c:pt idx="465">
                  <c:v>-0.089321857155125</c:v>
                </c:pt>
                <c:pt idx="466">
                  <c:v>-0.095765697241578</c:v>
                </c:pt>
                <c:pt idx="467">
                  <c:v>-0.10312911973336</c:v>
                </c:pt>
                <c:pt idx="468">
                  <c:v>-0.11143347674619</c:v>
                </c:pt>
                <c:pt idx="469">
                  <c:v>-0.12059986111912</c:v>
                </c:pt>
                <c:pt idx="470">
                  <c:v>-0.13038512897584</c:v>
                </c:pt>
                <c:pt idx="471">
                  <c:v>-0.14032043919439</c:v>
                </c:pt>
                <c:pt idx="472">
                  <c:v>-0.14969336361874</c:v>
                </c:pt>
                <c:pt idx="473">
                  <c:v>-0.15763005457913</c:v>
                </c:pt>
                <c:pt idx="474">
                  <c:v>-0.16330553541925</c:v>
                </c:pt>
                <c:pt idx="475">
                  <c:v>-0.16621984528952</c:v>
                </c:pt>
                <c:pt idx="476">
                  <c:v>-0.16638830929589</c:v>
                </c:pt>
                <c:pt idx="477">
                  <c:v>-0.16432037085806</c:v>
                </c:pt>
                <c:pt idx="478">
                  <c:v>-0.16080932033906</c:v>
                </c:pt>
                <c:pt idx="479">
                  <c:v>-0.15667571809687</c:v>
                </c:pt>
                <c:pt idx="480">
                  <c:v>-0.15259205222111</c:v>
                </c:pt>
                <c:pt idx="481">
                  <c:v>-0.14902222156324</c:v>
                </c:pt>
                <c:pt idx="482">
                  <c:v>-0.14624084663317</c:v>
                </c:pt>
                <c:pt idx="483">
                  <c:v>-0.14438462198657</c:v>
                </c:pt>
                <c:pt idx="484">
                  <c:v>-0.14350453696701</c:v>
                </c:pt>
                <c:pt idx="485">
                  <c:v>-0.14360646829872</c:v>
                </c:pt>
                <c:pt idx="486">
                  <c:v>-0.14467866324589</c:v>
                </c:pt>
                <c:pt idx="487">
                  <c:v>-0.14670887817213</c:v>
                </c:pt>
                <c:pt idx="488">
                  <c:v>-0.14969461248155</c:v>
                </c:pt>
                <c:pt idx="489">
                  <c:v>-0.15364925786486</c:v>
                </c:pt>
                <c:pt idx="490">
                  <c:v>-0.15860615266653</c:v>
                </c:pt>
                <c:pt idx="491">
                  <c:v>-0.16462186539729</c:v>
                </c:pt>
                <c:pt idx="492">
                  <c:v>-0.17177959519785</c:v>
                </c:pt>
                <c:pt idx="493">
                  <c:v>-0.1801933364502</c:v>
                </c:pt>
                <c:pt idx="494">
                  <c:v>-0.19001336204855</c:v>
                </c:pt>
                <c:pt idx="495">
                  <c:v>-0.20143360091239</c:v>
                </c:pt>
                <c:pt idx="496">
                  <c:v>-0.21470160488058</c:v>
                </c:pt>
                <c:pt idx="497">
                  <c:v>-0.23013202126117</c:v>
                </c:pt>
                <c:pt idx="498">
                  <c:v>-0.24812483088196</c:v>
                </c:pt>
                <c:pt idx="499">
                  <c:v>-0.26919011700913</c:v>
                </c:pt>
                <c:pt idx="500">
                  <c:v>-0.29398185802695</c:v>
                </c:pt>
                <c:pt idx="501">
                  <c:v>-0.32334426668503</c:v>
                </c:pt>
                <c:pt idx="502">
                  <c:v>-0.35837562070261</c:v>
                </c:pt>
                <c:pt idx="503">
                  <c:v>-0.40051639652318</c:v>
                </c:pt>
                <c:pt idx="504">
                  <c:v>-0.45167070132593</c:v>
                </c:pt>
                <c:pt idx="505">
                  <c:v>-0.51437177716802</c:v>
                </c:pt>
                <c:pt idx="506">
                  <c:v>-0.59200131181895</c:v>
                </c:pt>
                <c:pt idx="507">
                  <c:v>-0.68906148766714</c:v>
                </c:pt>
                <c:pt idx="508">
                  <c:v>-0.81145964824862</c:v>
                </c:pt>
                <c:pt idx="509">
                  <c:v>-0.96665218061093</c:v>
                </c:pt>
                <c:pt idx="510">
                  <c:v>-1.163203310153</c:v>
                </c:pt>
                <c:pt idx="511">
                  <c:v>-1.4086612914184</c:v>
                </c:pt>
                <c:pt idx="512">
                  <c:v>-1.7035285708389</c:v>
                </c:pt>
                <c:pt idx="513">
                  <c:v>-2.0285087089195</c:v>
                </c:pt>
                <c:pt idx="514">
                  <c:v>-2.3272584650323</c:v>
                </c:pt>
                <c:pt idx="515">
                  <c:v>-2.5058645826546</c:v>
                </c:pt>
                <c:pt idx="516">
                  <c:v>-2.4833609138472</c:v>
                </c:pt>
                <c:pt idx="517">
                  <c:v>-2.265336125627</c:v>
                </c:pt>
                <c:pt idx="518">
                  <c:v>-1.9399352608598</c:v>
                </c:pt>
                <c:pt idx="519">
                  <c:v>-1.6013628083562</c:v>
                </c:pt>
                <c:pt idx="520">
                  <c:v>-1.3026405565117</c:v>
                </c:pt>
                <c:pt idx="521">
                  <c:v>-1.0594445605142</c:v>
                </c:pt>
                <c:pt idx="522">
                  <c:v>-0.86859522096592</c:v>
                </c:pt>
                <c:pt idx="523">
                  <c:v>-0.72086330811474</c:v>
                </c:pt>
                <c:pt idx="524">
                  <c:v>-0.60672435624127</c:v>
                </c:pt>
                <c:pt idx="525">
                  <c:v>-0.51821524865544</c:v>
                </c:pt>
                <c:pt idx="526">
                  <c:v>-0.44918522177907</c:v>
                </c:pt>
                <c:pt idx="527">
                  <c:v>-0.39502220432828</c:v>
                </c:pt>
                <c:pt idx="528">
                  <c:v>-0.35226430782891</c:v>
                </c:pt>
                <c:pt idx="529">
                  <c:v>-0.31822184528999</c:v>
                </c:pt>
                <c:pt idx="530">
                  <c:v>-0.29066557164497</c:v>
                </c:pt>
                <c:pt idx="531">
                  <c:v>-0.26770131959177</c:v>
                </c:pt>
                <c:pt idx="532">
                  <c:v>-0.24795544254944</c:v>
                </c:pt>
                <c:pt idx="533">
                  <c:v>-0.23082115748947</c:v>
                </c:pt>
                <c:pt idx="534">
                  <c:v>-0.21626064668654</c:v>
                </c:pt>
                <c:pt idx="535">
                  <c:v>-0.20431181034007</c:v>
                </c:pt>
                <c:pt idx="536">
                  <c:v>-0.19484387382369</c:v>
                </c:pt>
                <c:pt idx="537">
                  <c:v>-0.18760416765087</c:v>
                </c:pt>
                <c:pt idx="538">
                  <c:v>-0.18232301936144</c:v>
                </c:pt>
                <c:pt idx="539">
                  <c:v>-0.17877194086184</c:v>
                </c:pt>
                <c:pt idx="540">
                  <c:v>-0.17678048877066</c:v>
                </c:pt>
                <c:pt idx="541">
                  <c:v>-0.17623506996937</c:v>
                </c:pt>
                <c:pt idx="542">
                  <c:v>-0.17707324750482</c:v>
                </c:pt>
                <c:pt idx="543">
                  <c:v>-0.17927888765322</c:v>
                </c:pt>
                <c:pt idx="544">
                  <c:v>-0.18287977724273</c:v>
                </c:pt>
                <c:pt idx="545">
                  <c:v>-0.18794810646458</c:v>
                </c:pt>
                <c:pt idx="546">
                  <c:v>-0.19460399465342</c:v>
                </c:pt>
                <c:pt idx="547">
                  <c:v>-0.20302240085345</c:v>
                </c:pt>
                <c:pt idx="548">
                  <c:v>-0.21344409624789</c:v>
                </c:pt>
                <c:pt idx="549">
                  <c:v>-0.2261918485579</c:v>
                </c:pt>
                <c:pt idx="550">
                  <c:v>-0.24169362565632</c:v>
                </c:pt>
                <c:pt idx="551">
                  <c:v>-0.2605155641832</c:v>
                </c:pt>
                <c:pt idx="552">
                  <c:v>-0.28340881673754</c:v>
                </c:pt>
                <c:pt idx="553">
                  <c:v>-0.31137639172075</c:v>
                </c:pt>
                <c:pt idx="554">
                  <c:v>-0.3457689733499</c:v>
                </c:pt>
                <c:pt idx="555">
                  <c:v>-0.38842261206106</c:v>
                </c:pt>
                <c:pt idx="556">
                  <c:v>-0.44185572494431</c:v>
                </c:pt>
                <c:pt idx="557">
                  <c:v>-0.50954564563535</c:v>
                </c:pt>
                <c:pt idx="558">
                  <c:v>-0.59629713781184</c:v>
                </c:pt>
                <c:pt idx="559">
                  <c:v>-0.70866862365978</c:v>
                </c:pt>
                <c:pt idx="560">
                  <c:v>-0.8552543529648</c:v>
                </c:pt>
                <c:pt idx="561">
                  <c:v>-1.0461181561001</c:v>
                </c:pt>
                <c:pt idx="562">
                  <c:v>-1.2893962978764</c:v>
                </c:pt>
                <c:pt idx="563">
                  <c:v>-1.5807629884012</c:v>
                </c:pt>
                <c:pt idx="564">
                  <c:v>-1.8813154182629</c:v>
                </c:pt>
                <c:pt idx="565">
                  <c:v>-2.0967927581942</c:v>
                </c:pt>
                <c:pt idx="566">
                  <c:v>-2.1136090005921</c:v>
                </c:pt>
                <c:pt idx="567">
                  <c:v>-1.9089750053084</c:v>
                </c:pt>
                <c:pt idx="568">
                  <c:v>-1.5826644181227</c:v>
                </c:pt>
                <c:pt idx="569">
                  <c:v>-1.2508445455153</c:v>
                </c:pt>
                <c:pt idx="570">
                  <c:v>-0.97181425132581</c:v>
                </c:pt>
                <c:pt idx="571">
                  <c:v>-0.75575264805327</c:v>
                </c:pt>
                <c:pt idx="572">
                  <c:v>-0.59309908863536</c:v>
                </c:pt>
                <c:pt idx="573">
                  <c:v>-0.4705052441541</c:v>
                </c:pt>
                <c:pt idx="574">
                  <c:v>-0.37637462419246</c:v>
                </c:pt>
                <c:pt idx="575">
                  <c:v>-0.30249894533887</c:v>
                </c:pt>
                <c:pt idx="576">
                  <c:v>-0.24614584762361</c:v>
                </c:pt>
                <c:pt idx="577">
                  <c:v>-0.21080600383633</c:v>
                </c:pt>
                <c:pt idx="578">
                  <c:v>-0.19318490825319</c:v>
                </c:pt>
                <c:pt idx="579">
                  <c:v>-0.18026170536875</c:v>
                </c:pt>
                <c:pt idx="580">
                  <c:v>-0.16652989377686</c:v>
                </c:pt>
                <c:pt idx="581">
                  <c:v>-0.1521272826462</c:v>
                </c:pt>
                <c:pt idx="582">
                  <c:v>-0.13741781131035</c:v>
                </c:pt>
                <c:pt idx="583">
                  <c:v>-0.12252428265499</c:v>
                </c:pt>
                <c:pt idx="584">
                  <c:v>-0.10908550330775</c:v>
                </c:pt>
                <c:pt idx="585">
                  <c:v>-0.1032160633066</c:v>
                </c:pt>
                <c:pt idx="586">
                  <c:v>-0.11242392709023</c:v>
                </c:pt>
                <c:pt idx="587">
                  <c:v>-0.12499003911037</c:v>
                </c:pt>
                <c:pt idx="588">
                  <c:v>-0.11167687137567</c:v>
                </c:pt>
                <c:pt idx="589">
                  <c:v>-0.090538159213053</c:v>
                </c:pt>
                <c:pt idx="590">
                  <c:v>-0.084521389527162</c:v>
                </c:pt>
                <c:pt idx="591">
                  <c:v>-0.087934623744444</c:v>
                </c:pt>
                <c:pt idx="592">
                  <c:v>-0.094791434348591</c:v>
                </c:pt>
                <c:pt idx="593">
                  <c:v>-0.10297222793055</c:v>
                </c:pt>
                <c:pt idx="594">
                  <c:v>-0.11198914556923</c:v>
                </c:pt>
                <c:pt idx="595">
                  <c:v>-0.12189594531617</c:v>
                </c:pt>
                <c:pt idx="596">
                  <c:v>-0.1329284933254</c:v>
                </c:pt>
                <c:pt idx="597">
                  <c:v>-0.14539785598366</c:v>
                </c:pt>
                <c:pt idx="598">
                  <c:v>-0.15966233956636</c:v>
                </c:pt>
                <c:pt idx="599">
                  <c:v>-0.17612026466406</c:v>
                </c:pt>
                <c:pt idx="600">
                  <c:v>-0.19520007251117</c:v>
                </c:pt>
              </c:numCache>
            </c:numRef>
          </c:yVal>
          <c:smooth val="1"/>
        </c:ser>
        <c:ser>
          <c:idx val="2"/>
          <c:order val="2"/>
          <c:tx>
            <c:v>Theta = 30</c:v>
          </c:tx>
          <c:spPr bwMode="auto">
            <a:prstGeom prst="rect">
              <a:avLst/>
            </a:prstGeom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s11_theta!$A$4:$A$604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s11_theta!$D$4:$D$604</c:f>
              <c:numCache>
                <c:formatCode>General</c:formatCode>
                <c:ptCount val="601"/>
                <c:pt idx="0">
                  <c:v>-1.2558332755727</c:v>
                </c:pt>
                <c:pt idx="1">
                  <c:v>-1.2340497739849</c:v>
                </c:pt>
                <c:pt idx="2">
                  <c:v>-1.2293468201481</c:v>
                </c:pt>
                <c:pt idx="3">
                  <c:v>-1.2451241932114</c:v>
                </c:pt>
                <c:pt idx="4">
                  <c:v>-1.2870019880263</c:v>
                </c:pt>
                <c:pt idx="5">
                  <c:v>-1.3640343457395</c:v>
                </c:pt>
                <c:pt idx="6">
                  <c:v>-1.4905615784775</c:v>
                </c:pt>
                <c:pt idx="7">
                  <c:v>-1.6883954373961</c:v>
                </c:pt>
                <c:pt idx="8">
                  <c:v>-1.9863135675014</c:v>
                </c:pt>
                <c:pt idx="9">
                  <c:v>-2.4026929150257</c:v>
                </c:pt>
                <c:pt idx="10">
                  <c:v>-2.8703814828681</c:v>
                </c:pt>
                <c:pt idx="11">
                  <c:v>-3.1076004957515</c:v>
                </c:pt>
                <c:pt idx="12">
                  <c:v>-2.8108270083926</c:v>
                </c:pt>
                <c:pt idx="13">
                  <c:v>-2.1799959620367</c:v>
                </c:pt>
                <c:pt idx="14">
                  <c:v>-1.5969793683345</c:v>
                </c:pt>
                <c:pt idx="15">
                  <c:v>-1.1839753600784</c:v>
                </c:pt>
                <c:pt idx="16">
                  <c:v>-0.91216686127357</c:v>
                </c:pt>
                <c:pt idx="17">
                  <c:v>-0.73304728186218</c:v>
                </c:pt>
                <c:pt idx="18">
                  <c:v>-0.61167357851939</c:v>
                </c:pt>
                <c:pt idx="19">
                  <c:v>-0.52648881568778</c:v>
                </c:pt>
                <c:pt idx="20">
                  <c:v>-0.46458516217461</c:v>
                </c:pt>
                <c:pt idx="21">
                  <c:v>-0.41816083092215</c:v>
                </c:pt>
                <c:pt idx="22">
                  <c:v>-0.38239525991082</c:v>
                </c:pt>
                <c:pt idx="23">
                  <c:v>-0.35423733592758</c:v>
                </c:pt>
                <c:pt idx="24">
                  <c:v>-0.33171591066837</c:v>
                </c:pt>
                <c:pt idx="25">
                  <c:v>-0.31354258070373</c:v>
                </c:pt>
                <c:pt idx="26">
                  <c:v>-0.29888016140865</c:v>
                </c:pt>
                <c:pt idx="27">
                  <c:v>-0.287208413602</c:v>
                </c:pt>
                <c:pt idx="28">
                  <c:v>-0.27825057475917</c:v>
                </c:pt>
                <c:pt idx="29">
                  <c:v>-0.27194261936584</c:v>
                </c:pt>
                <c:pt idx="30">
                  <c:v>-0.26843922711034</c:v>
                </c:pt>
                <c:pt idx="31">
                  <c:v>-0.26816091349194</c:v>
                </c:pt>
                <c:pt idx="32">
                  <c:v>-0.27190004970642</c:v>
                </c:pt>
                <c:pt idx="33">
                  <c:v>-0.28102597089702</c:v>
                </c:pt>
                <c:pt idx="34">
                  <c:v>-0.29787347467476</c:v>
                </c:pt>
                <c:pt idx="35">
                  <c:v>-0.32649102938216</c:v>
                </c:pt>
                <c:pt idx="36">
                  <c:v>-0.37411702049902</c:v>
                </c:pt>
                <c:pt idx="37">
                  <c:v>-0.45410461331187</c:v>
                </c:pt>
                <c:pt idx="38">
                  <c:v>-0.59122801780312</c:v>
                </c:pt>
                <c:pt idx="39">
                  <c:v>-0.82673202343127</c:v>
                </c:pt>
                <c:pt idx="40">
                  <c:v>-1.1912624813114</c:v>
                </c:pt>
                <c:pt idx="41">
                  <c:v>-1.5402730347055</c:v>
                </c:pt>
                <c:pt idx="42">
                  <c:v>-1.5058168415118</c:v>
                </c:pt>
                <c:pt idx="43">
                  <c:v>-1.1729864050501</c:v>
                </c:pt>
                <c:pt idx="44">
                  <c:v>-0.87507936462514</c:v>
                </c:pt>
                <c:pt idx="45">
                  <c:v>-0.6784760694895</c:v>
                </c:pt>
                <c:pt idx="46">
                  <c:v>-0.54255919794351</c:v>
                </c:pt>
                <c:pt idx="47">
                  <c:v>-0.44206490915047</c:v>
                </c:pt>
                <c:pt idx="48">
                  <c:v>-0.36893740600486</c:v>
                </c:pt>
                <c:pt idx="49">
                  <c:v>-0.31645300753762</c:v>
                </c:pt>
                <c:pt idx="50">
                  <c:v>-0.27827261291673</c:v>
                </c:pt>
                <c:pt idx="51">
                  <c:v>-0.24974475570397</c:v>
                </c:pt>
                <c:pt idx="52">
                  <c:v>-0.22779845275922</c:v>
                </c:pt>
                <c:pt idx="53">
                  <c:v>-0.21044962931181</c:v>
                </c:pt>
                <c:pt idx="54">
                  <c:v>-0.19640150635066</c:v>
                </c:pt>
                <c:pt idx="55">
                  <c:v>-0.1847869077795</c:v>
                </c:pt>
                <c:pt idx="56">
                  <c:v>-0.17501097404064</c:v>
                </c:pt>
                <c:pt idx="57">
                  <c:v>-0.16665540771777</c:v>
                </c:pt>
                <c:pt idx="58">
                  <c:v>-0.1594192426154</c:v>
                </c:pt>
                <c:pt idx="59">
                  <c:v>-0.15308138215444</c:v>
                </c:pt>
                <c:pt idx="60">
                  <c:v>-0.14747634008888</c:v>
                </c:pt>
                <c:pt idx="61">
                  <c:v>-0.14247816521907</c:v>
                </c:pt>
                <c:pt idx="62">
                  <c:v>-0.13798955660199</c:v>
                </c:pt>
                <c:pt idx="63">
                  <c:v>-0.13393434494095</c:v>
                </c:pt>
                <c:pt idx="64">
                  <c:v>-0.1302522036466</c:v>
                </c:pt>
                <c:pt idx="65">
                  <c:v>-0.12689486625578</c:v>
                </c:pt>
                <c:pt idx="66">
                  <c:v>-0.12382338046098</c:v>
                </c:pt>
                <c:pt idx="67">
                  <c:v>-0.12100608786891</c:v>
                </c:pt>
                <c:pt idx="68">
                  <c:v>-0.1184171201285</c:v>
                </c:pt>
                <c:pt idx="69">
                  <c:v>-0.11603526817103</c:v>
                </c:pt>
                <c:pt idx="70">
                  <c:v>-0.11384312511412</c:v>
                </c:pt>
                <c:pt idx="71">
                  <c:v>-0.11182643290898</c:v>
                </c:pt>
                <c:pt idx="72">
                  <c:v>-0.1099735830396</c:v>
                </c:pt>
                <c:pt idx="73">
                  <c:v>-0.10827523566745</c:v>
                </c:pt>
                <c:pt idx="74">
                  <c:v>-0.10672403158904</c:v>
                </c:pt>
                <c:pt idx="75">
                  <c:v>-0.10531437856715</c:v>
                </c:pt>
                <c:pt idx="76">
                  <c:v>-0.10404229890115</c:v>
                </c:pt>
                <c:pt idx="77">
                  <c:v>-0.10290532912149</c:v>
                </c:pt>
                <c:pt idx="78">
                  <c:v>-0.10190246585417</c:v>
                </c:pt>
                <c:pt idx="79">
                  <c:v>-0.10103415450863</c:v>
                </c:pt>
                <c:pt idx="80">
                  <c:v>-0.10030231973246</c:v>
                </c:pt>
                <c:pt idx="81">
                  <c:v>-0.099710438739828</c:v>
                </c:pt>
                <c:pt idx="82">
                  <c:v>-0.099263660832842</c:v>
                </c:pt>
                <c:pt idx="83">
                  <c:v>-0.09896897886983</c:v>
                </c:pt>
                <c:pt idx="84">
                  <c:v>-0.098835461288632</c:v>
                </c:pt>
                <c:pt idx="85">
                  <c:v>-0.098874556806123</c:v>
                </c:pt>
                <c:pt idx="86">
                  <c:v>-0.099100488396933</c:v>
                </c:pt>
                <c:pt idx="87">
                  <c:v>-0.099530759026294</c:v>
                </c:pt>
                <c:pt idx="88">
                  <c:v>-0.10018679945843</c:v>
                </c:pt>
                <c:pt idx="89">
                  <c:v>-0.1010947991146</c:v>
                </c:pt>
                <c:pt idx="90">
                  <c:v>-0.10228677561039</c:v>
                </c:pt>
                <c:pt idx="91">
                  <c:v>-0.10380195901047</c:v>
                </c:pt>
                <c:pt idx="92">
                  <c:v>-0.10568859558411</c:v>
                </c:pt>
                <c:pt idx="93">
                  <c:v>-0.10800631678568</c:v>
                </c:pt>
                <c:pt idx="94">
                  <c:v>-0.11082927814772</c:v>
                </c:pt>
                <c:pt idx="95">
                  <c:v>-0.11425035863637</c:v>
                </c:pt>
                <c:pt idx="96">
                  <c:v>-0.11838683743346</c:v>
                </c:pt>
                <c:pt idx="97">
                  <c:v>-0.12338815321512</c:v>
                </c:pt>
                <c:pt idx="98">
                  <c:v>-0.12944663367386</c:v>
                </c:pt>
                <c:pt idx="99">
                  <c:v>-0.13681251136554</c:v>
                </c:pt>
                <c:pt idx="100">
                  <c:v>-0.14581519451841</c:v>
                </c:pt>
                <c:pt idx="101">
                  <c:v>-0.15689375559149</c:v>
                </c:pt>
                <c:pt idx="102">
                  <c:v>-0.17064109949032</c:v>
                </c:pt>
                <c:pt idx="103">
                  <c:v>-0.18786846466068</c:v>
                </c:pt>
                <c:pt idx="104">
                  <c:v>-0.20969986678343</c:v>
                </c:pt>
                <c:pt idx="105">
                  <c:v>-0.23770924338052</c:v>
                </c:pt>
                <c:pt idx="106">
                  <c:v>-0.27411339513316</c:v>
                </c:pt>
                <c:pt idx="107">
                  <c:v>-0.3220203350015</c:v>
                </c:pt>
                <c:pt idx="108">
                  <c:v>-0.38567004183997</c:v>
                </c:pt>
                <c:pt idx="109">
                  <c:v>-0.47039148365003</c:v>
                </c:pt>
                <c:pt idx="110">
                  <c:v>-0.5813968127011</c:v>
                </c:pt>
                <c:pt idx="111">
                  <c:v>-0.71925730289874</c:v>
                </c:pt>
                <c:pt idx="112">
                  <c:v>-0.86910396826685</c:v>
                </c:pt>
                <c:pt idx="113">
                  <c:v>-0.98778578340877</c:v>
                </c:pt>
                <c:pt idx="114">
                  <c:v>-1.0162421593158</c:v>
                </c:pt>
                <c:pt idx="115">
                  <c:v>-0.9344859038105</c:v>
                </c:pt>
                <c:pt idx="116">
                  <c:v>-0.78684380428521</c:v>
                </c:pt>
                <c:pt idx="117">
                  <c:v>-0.63183160782996</c:v>
                </c:pt>
                <c:pt idx="118">
                  <c:v>-0.50037788750253</c:v>
                </c:pt>
                <c:pt idx="119">
                  <c:v>-0.39863546212721</c:v>
                </c:pt>
                <c:pt idx="120">
                  <c:v>-0.32245955446813</c:v>
                </c:pt>
                <c:pt idx="121">
                  <c:v>-0.26572259660074</c:v>
                </c:pt>
                <c:pt idx="122">
                  <c:v>-0.22313511824346</c:v>
                </c:pt>
                <c:pt idx="123">
                  <c:v>-0.19073997115799</c:v>
                </c:pt>
                <c:pt idx="124">
                  <c:v>-0.16571931193138</c:v>
                </c:pt>
                <c:pt idx="125">
                  <c:v>-0.14609392954895</c:v>
                </c:pt>
                <c:pt idx="126">
                  <c:v>-0.13047089245295</c:v>
                </c:pt>
                <c:pt idx="127">
                  <c:v>-0.11786081634148</c:v>
                </c:pt>
                <c:pt idx="128">
                  <c:v>-0.10755218387943</c:v>
                </c:pt>
                <c:pt idx="129">
                  <c:v>-0.09902631280264</c:v>
                </c:pt>
                <c:pt idx="130">
                  <c:v>-0.091899876323064</c:v>
                </c:pt>
                <c:pt idx="131">
                  <c:v>-0.08588579093142</c:v>
                </c:pt>
                <c:pt idx="132">
                  <c:v>-0.080766328364372</c:v>
                </c:pt>
                <c:pt idx="133">
                  <c:v>-0.076374409947378</c:v>
                </c:pt>
                <c:pt idx="134">
                  <c:v>-0.072580430069938</c:v>
                </c:pt>
                <c:pt idx="135">
                  <c:v>-0.069282858547898</c:v>
                </c:pt>
                <c:pt idx="136">
                  <c:v>-0.066401457400785</c:v>
                </c:pt>
                <c:pt idx="137">
                  <c:v>-0.063872329242943</c:v>
                </c:pt>
                <c:pt idx="138">
                  <c:v>-0.061644265205072</c:v>
                </c:pt>
                <c:pt idx="139">
                  <c:v>-0.059676026691738</c:v>
                </c:pt>
                <c:pt idx="140">
                  <c:v>-0.057934306979366</c:v>
                </c:pt>
                <c:pt idx="141">
                  <c:v>-0.05639219458217</c:v>
                </c:pt>
                <c:pt idx="142">
                  <c:v>-0.055028012624367</c:v>
                </c:pt>
                <c:pt idx="143">
                  <c:v>-0.05382444505906</c:v>
                </c:pt>
                <c:pt idx="144">
                  <c:v>-0.052767886673295</c:v>
                </c:pt>
                <c:pt idx="145">
                  <c:v>-0.051847972904703</c:v>
                </c:pt>
                <c:pt idx="146">
                  <c:v>-0.051057259966524</c:v>
                </c:pt>
                <c:pt idx="147">
                  <c:v>-0.050391037352279</c:v>
                </c:pt>
                <c:pt idx="148">
                  <c:v>-0.049847264779869</c:v>
                </c:pt>
                <c:pt idx="149">
                  <c:v>-0.04942663514226</c:v>
                </c:pt>
                <c:pt idx="150">
                  <c:v>-0.049132775119153</c:v>
                </c:pt>
                <c:pt idx="151">
                  <c:v>-0.04897260694009</c:v>
                </c:pt>
                <c:pt idx="152">
                  <c:v>-0.04895690981517</c:v>
                </c:pt>
                <c:pt idx="153">
                  <c:v>-0.049101139671259</c:v>
                </c:pt>
                <c:pt idx="154">
                  <c:v>-0.049426593646789</c:v>
                </c:pt>
                <c:pt idx="155">
                  <c:v>-0.049962044815241</c:v>
                </c:pt>
                <c:pt idx="156">
                  <c:v>-0.050746027298119</c:v>
                </c:pt>
                <c:pt idx="157">
                  <c:v>-0.051830027117539</c:v>
                </c:pt>
                <c:pt idx="158">
                  <c:v>-0.053282932314134</c:v>
                </c:pt>
                <c:pt idx="159">
                  <c:v>-0.055197208597378</c:v>
                </c:pt>
                <c:pt idx="160">
                  <c:v>-0.057697350296497</c:v>
                </c:pt>
                <c:pt idx="161">
                  <c:v>-0.060951065396225</c:v>
                </c:pt>
                <c:pt idx="162">
                  <c:v>-0.065182970401764</c:v>
                </c:pt>
                <c:pt idx="163">
                  <c:v>-0.070688186982501</c:v>
                </c:pt>
                <c:pt idx="164">
                  <c:v>-0.077836423467711</c:v>
                </c:pt>
                <c:pt idx="165">
                  <c:v>-0.08704000610826</c:v>
                </c:pt>
                <c:pt idx="166">
                  <c:v>-0.098622763026257</c:v>
                </c:pt>
                <c:pt idx="167">
                  <c:v>-0.11247264377456</c:v>
                </c:pt>
                <c:pt idx="168">
                  <c:v>-0.12737253032155</c:v>
                </c:pt>
                <c:pt idx="169">
                  <c:v>-0.14027754570294</c:v>
                </c:pt>
                <c:pt idx="170">
                  <c:v>-0.14674962055611</c:v>
                </c:pt>
                <c:pt idx="171">
                  <c:v>-0.14371437351828</c:v>
                </c:pt>
                <c:pt idx="172">
                  <c:v>-0.1322879695363</c:v>
                </c:pt>
                <c:pt idx="173">
                  <c:v>-0.1167394686329</c:v>
                </c:pt>
                <c:pt idx="174">
                  <c:v>-0.10109736806078</c:v>
                </c:pt>
                <c:pt idx="175">
                  <c:v>-0.087470479466479</c:v>
                </c:pt>
                <c:pt idx="176">
                  <c:v>-0.076399785733211</c:v>
                </c:pt>
                <c:pt idx="177">
                  <c:v>-0.067673996432653</c:v>
                </c:pt>
                <c:pt idx="178">
                  <c:v>-0.060858530261788</c:v>
                </c:pt>
                <c:pt idx="179">
                  <c:v>-0.055524566905895</c:v>
                </c:pt>
                <c:pt idx="180">
                  <c:v>-0.051318904135721</c:v>
                </c:pt>
                <c:pt idx="181">
                  <c:v>-0.047970257211207</c:v>
                </c:pt>
                <c:pt idx="182">
                  <c:v>-0.045276072055644</c:v>
                </c:pt>
                <c:pt idx="183">
                  <c:v>-0.043086503090344</c:v>
                </c:pt>
                <c:pt idx="184">
                  <c:v>-0.041290677962498</c:v>
                </c:pt>
                <c:pt idx="185">
                  <c:v>-0.039806163989984</c:v>
                </c:pt>
                <c:pt idx="186">
                  <c:v>-0.038571250243871</c:v>
                </c:pt>
                <c:pt idx="187">
                  <c:v>-0.037539397702365</c:v>
                </c:pt>
                <c:pt idx="188">
                  <c:v>-0.036675272169542</c:v>
                </c:pt>
                <c:pt idx="189">
                  <c:v>-0.035951907504524</c:v>
                </c:pt>
                <c:pt idx="190">
                  <c:v>-0.035348670633558</c:v>
                </c:pt>
                <c:pt idx="191">
                  <c:v>-0.03484979643051</c:v>
                </c:pt>
                <c:pt idx="192">
                  <c:v>-0.034443330860405</c:v>
                </c:pt>
                <c:pt idx="193">
                  <c:v>-0.03412037051227</c:v>
                </c:pt>
                <c:pt idx="194">
                  <c:v>-0.033874521543708</c:v>
                </c:pt>
                <c:pt idx="195">
                  <c:v>-0.033701525702821</c:v>
                </c:pt>
                <c:pt idx="196">
                  <c:v>-0.033599018856622</c:v>
                </c:pt>
                <c:pt idx="197">
                  <c:v>-0.033566400766755</c:v>
                </c:pt>
                <c:pt idx="198">
                  <c:v>-0.033604805460646</c:v>
                </c:pt>
                <c:pt idx="199">
                  <c:v>-0.033717170725775</c:v>
                </c:pt>
                <c:pt idx="200">
                  <c:v>-0.033908413897652</c:v>
                </c:pt>
                <c:pt idx="201">
                  <c:v>-0.034185729621829</c:v>
                </c:pt>
                <c:pt idx="202">
                  <c:v>-0.034559033047223</c:v>
                </c:pt>
                <c:pt idx="203">
                  <c:v>-0.035041575884408</c:v>
                </c:pt>
                <c:pt idx="204">
                  <c:v>-0.035650753684402</c:v>
                </c:pt>
                <c:pt idx="205">
                  <c:v>-0.036409076244758</c:v>
                </c:pt>
                <c:pt idx="206">
                  <c:v>-0.037345130029608</c:v>
                </c:pt>
                <c:pt idx="207">
                  <c:v>-0.038493989127262</c:v>
                </c:pt>
                <c:pt idx="208">
                  <c:v>-0.039895672280529</c:v>
                </c:pt>
                <c:pt idx="209">
                  <c:v>-0.041588564439138</c:v>
                </c:pt>
                <c:pt idx="210">
                  <c:v>-0.043592487418277</c:v>
                </c:pt>
                <c:pt idx="211">
                  <c:v>-0.045876869336303</c:v>
                </c:pt>
                <c:pt idx="212">
                  <c:v>-0.048324649101251</c:v>
                </c:pt>
                <c:pt idx="213">
                  <c:v>-0.050741730171437</c:v>
                </c:pt>
                <c:pt idx="214">
                  <c:v>-0.052975297251495</c:v>
                </c:pt>
                <c:pt idx="215">
                  <c:v>-0.055083090423659</c:v>
                </c:pt>
                <c:pt idx="216">
                  <c:v>-0.057361135940994</c:v>
                </c:pt>
                <c:pt idx="217">
                  <c:v>-0.060199681144636</c:v>
                </c:pt>
                <c:pt idx="218">
                  <c:v>-0.063955103944096</c:v>
                </c:pt>
                <c:pt idx="219">
                  <c:v>-0.068935872028195</c:v>
                </c:pt>
                <c:pt idx="220">
                  <c:v>-0.075449908892666</c:v>
                </c:pt>
                <c:pt idx="221">
                  <c:v>-0.083850109400011</c:v>
                </c:pt>
                <c:pt idx="222">
                  <c:v>-0.0945493667576</c:v>
                </c:pt>
                <c:pt idx="223">
                  <c:v>-0.10798147269118</c:v>
                </c:pt>
                <c:pt idx="224">
                  <c:v>-0.12445911202724</c:v>
                </c:pt>
                <c:pt idx="225">
                  <c:v>-0.14384539392838</c:v>
                </c:pt>
                <c:pt idx="226">
                  <c:v>-0.16497304719174</c:v>
                </c:pt>
                <c:pt idx="227">
                  <c:v>-0.18497972142433</c:v>
                </c:pt>
                <c:pt idx="228">
                  <c:v>-0.19931296153556</c:v>
                </c:pt>
                <c:pt idx="229">
                  <c:v>-0.20346038346598</c:v>
                </c:pt>
                <c:pt idx="230">
                  <c:v>-0.19588922202468</c:v>
                </c:pt>
                <c:pt idx="231">
                  <c:v>-0.17924787489079</c:v>
                </c:pt>
                <c:pt idx="232">
                  <c:v>-0.15833282682883</c:v>
                </c:pt>
                <c:pt idx="233">
                  <c:v>-0.13727713559727</c:v>
                </c:pt>
                <c:pt idx="234">
                  <c:v>-0.11838854335377</c:v>
                </c:pt>
                <c:pt idx="235">
                  <c:v>-0.1024530879819</c:v>
                </c:pt>
                <c:pt idx="236">
                  <c:v>-0.089417418676234</c:v>
                </c:pt>
                <c:pt idx="237">
                  <c:v>-0.078894137271364</c:v>
                </c:pt>
                <c:pt idx="238">
                  <c:v>-0.07042634547581</c:v>
                </c:pt>
                <c:pt idx="239">
                  <c:v>-0.063596697053696</c:v>
                </c:pt>
                <c:pt idx="240">
                  <c:v>-0.058059427511864</c:v>
                </c:pt>
                <c:pt idx="241">
                  <c:v>-0.053540418696097</c:v>
                </c:pt>
                <c:pt idx="242">
                  <c:v>-0.049826615090839</c:v>
                </c:pt>
                <c:pt idx="243">
                  <c:v>-0.046753636492019</c:v>
                </c:pt>
                <c:pt idx="244">
                  <c:v>-0.044194730796789</c:v>
                </c:pt>
                <c:pt idx="245">
                  <c:v>-0.042051847502635</c:v>
                </c:pt>
                <c:pt idx="246">
                  <c:v>-0.040248738242353</c:v>
                </c:pt>
                <c:pt idx="247">
                  <c:v>-0.038725733620787</c:v>
                </c:pt>
                <c:pt idx="248">
                  <c:v>-0.037435823350741</c:v>
                </c:pt>
                <c:pt idx="249">
                  <c:v>-0.036341720476763</c:v>
                </c:pt>
                <c:pt idx="250">
                  <c:v>-0.035413658657526</c:v>
                </c:pt>
                <c:pt idx="251">
                  <c:v>-0.03462773276527</c:v>
                </c:pt>
                <c:pt idx="252">
                  <c:v>-0.033964642127516</c:v>
                </c:pt>
                <c:pt idx="253">
                  <c:v>-0.033408733015572</c:v>
                </c:pt>
                <c:pt idx="254">
                  <c:v>-0.032947264584854</c:v>
                </c:pt>
                <c:pt idx="255">
                  <c:v>-0.032569842653095</c:v>
                </c:pt>
                <c:pt idx="256">
                  <c:v>-0.032267980383021</c:v>
                </c:pt>
                <c:pt idx="257">
                  <c:v>-0.032034755609463</c:v>
                </c:pt>
                <c:pt idx="258">
                  <c:v>-0.031864542327509</c:v>
                </c:pt>
                <c:pt idx="259">
                  <c:v>-0.031752799546879</c:v>
                </c:pt>
                <c:pt idx="260">
                  <c:v>-0.031695904900983</c:v>
                </c:pt>
                <c:pt idx="261">
                  <c:v>-0.03169102349461</c:v>
                </c:pt>
                <c:pt idx="262">
                  <c:v>-0.031736004780036</c:v>
                </c:pt>
                <c:pt idx="263">
                  <c:v>-0.03182930198379</c:v>
                </c:pt>
                <c:pt idx="264">
                  <c:v>-0.031969909917869</c:v>
                </c:pt>
                <c:pt idx="265">
                  <c:v>-0.032157318013758</c:v>
                </c:pt>
                <c:pt idx="266">
                  <c:v>-0.032391476195616</c:v>
                </c:pt>
                <c:pt idx="267">
                  <c:v>-0.032672771821308</c:v>
                </c:pt>
                <c:pt idx="268">
                  <c:v>-0.033002016410949</c:v>
                </c:pt>
                <c:pt idx="269">
                  <c:v>-0.033380441285952</c:v>
                </c:pt>
                <c:pt idx="270">
                  <c:v>-0.033809701584409</c:v>
                </c:pt>
                <c:pt idx="271">
                  <c:v>-0.034291888419477</c:v>
                </c:pt>
                <c:pt idx="272">
                  <c:v>-0.034829549226449</c:v>
                </c:pt>
                <c:pt idx="273">
                  <c:v>-0.035425716612626</c:v>
                </c:pt>
                <c:pt idx="274">
                  <c:v>-0.036083946299232</c:v>
                </c:pt>
                <c:pt idx="275">
                  <c:v>-0.036808365036766</c:v>
                </c:pt>
                <c:pt idx="276">
                  <c:v>-0.037603729701296</c:v>
                </c:pt>
                <c:pt idx="277">
                  <c:v>-0.038475499153455</c:v>
                </c:pt>
                <c:pt idx="278">
                  <c:v>-0.039429920884649</c:v>
                </c:pt>
                <c:pt idx="279">
                  <c:v>-0.040474135008499</c:v>
                </c:pt>
                <c:pt idx="280">
                  <c:v>-0.041616298809576</c:v>
                </c:pt>
                <c:pt idx="281">
                  <c:v>-0.042865735872814</c:v>
                </c:pt>
                <c:pt idx="282">
                  <c:v>-0.044233114834048</c:v>
                </c:pt>
                <c:pt idx="283">
                  <c:v>-0.045730664077767</c:v>
                </c:pt>
                <c:pt idx="284">
                  <c:v>-0.047372430346164</c:v>
                </c:pt>
                <c:pt idx="285">
                  <c:v>-0.049174591323219</c:v>
                </c:pt>
                <c:pt idx="286">
                  <c:v>-0.051155834968458</c:v>
                </c:pt>
                <c:pt idx="287">
                  <c:v>-0.053337821893429</c:v>
                </c:pt>
                <c:pt idx="288">
                  <c:v>-0.055745751668446</c:v>
                </c:pt>
                <c:pt idx="289">
                  <c:v>-0.05840905997784</c:v>
                </c:pt>
                <c:pt idx="290">
                  <c:v>-0.061362281497024</c:v>
                </c:pt>
                <c:pt idx="291">
                  <c:v>-0.06464612390255</c:v>
                </c:pt>
                <c:pt idx="292">
                  <c:v>-0.068308812432618</c:v>
                </c:pt>
                <c:pt idx="293">
                  <c:v>-0.072407783065869</c:v>
                </c:pt>
                <c:pt idx="294">
                  <c:v>-0.077011827214549</c:v>
                </c:pt>
                <c:pt idx="295">
                  <c:v>-0.082203823758118</c:v>
                </c:pt>
                <c:pt idx="296">
                  <c:v>-0.088084237523637</c:v>
                </c:pt>
                <c:pt idx="297">
                  <c:v>-0.094775619175314</c:v>
                </c:pt>
                <c:pt idx="298">
                  <c:v>-0.10242841110161</c:v>
                </c:pt>
                <c:pt idx="299">
                  <c:v>-0.11122844493854</c:v>
                </c:pt>
                <c:pt idx="300">
                  <c:v>-0.12140659717537</c:v>
                </c:pt>
                <c:pt idx="301">
                  <c:v>-0.13325111622657</c:v>
                </c:pt>
                <c:pt idx="302">
                  <c:v>-0.14712306538303</c:v>
                </c:pt>
                <c:pt idx="303">
                  <c:v>-0.16347495843652</c:v>
                </c:pt>
                <c:pt idx="304">
                  <c:v>-0.18287162081409</c:v>
                </c:pt>
                <c:pt idx="305">
                  <c:v>-0.20600987708903</c:v>
                </c:pt>
                <c:pt idx="306">
                  <c:v>-0.23372870563126</c:v>
                </c:pt>
                <c:pt idx="307">
                  <c:v>-0.26699283569718</c:v>
                </c:pt>
                <c:pt idx="308">
                  <c:v>-0.30682146491385</c:v>
                </c:pt>
                <c:pt idx="309">
                  <c:v>-0.35413033177404</c:v>
                </c:pt>
                <c:pt idx="310">
                  <c:v>-0.40949298581979</c:v>
                </c:pt>
                <c:pt idx="311">
                  <c:v>-0.47296152809301</c:v>
                </c:pt>
                <c:pt idx="312">
                  <c:v>-0.54431096150401</c:v>
                </c:pt>
                <c:pt idx="313">
                  <c:v>-0.62411120699398</c:v>
                </c:pt>
                <c:pt idx="314">
                  <c:v>-0.71543371691043</c:v>
                </c:pt>
                <c:pt idx="315">
                  <c:v>-0.82504686828139</c:v>
                </c:pt>
                <c:pt idx="316">
                  <c:v>-0.96288178317637</c:v>
                </c:pt>
                <c:pt idx="317">
                  <c:v>-1.1392616221255</c:v>
                </c:pt>
                <c:pt idx="318">
                  <c:v>-1.3588978078838</c:v>
                </c:pt>
                <c:pt idx="319">
                  <c:v>-1.6091499871869</c:v>
                </c:pt>
                <c:pt idx="320">
                  <c:v>-1.8436806859003</c:v>
                </c:pt>
                <c:pt idx="321">
                  <c:v>-1.9811464883573</c:v>
                </c:pt>
                <c:pt idx="322">
                  <c:v>-1.9521487712549</c:v>
                </c:pt>
                <c:pt idx="323">
                  <c:v>-1.7655043267784</c:v>
                </c:pt>
                <c:pt idx="324">
                  <c:v>-1.4989996396876</c:v>
                </c:pt>
                <c:pt idx="325">
                  <c:v>-1.2294837739305</c:v>
                </c:pt>
                <c:pt idx="326">
                  <c:v>-0.99633963436445</c:v>
                </c:pt>
                <c:pt idx="327">
                  <c:v>-0.80883245611096</c:v>
                </c:pt>
                <c:pt idx="328">
                  <c:v>-0.66251832183126</c:v>
                </c:pt>
                <c:pt idx="329">
                  <c:v>-0.54927912382141</c:v>
                </c:pt>
                <c:pt idx="330">
                  <c:v>-0.46138413700257</c:v>
                </c:pt>
                <c:pt idx="331">
                  <c:v>-0.39260301648463</c:v>
                </c:pt>
                <c:pt idx="332">
                  <c:v>-0.33822307685577</c:v>
                </c:pt>
                <c:pt idx="333">
                  <c:v>-0.29476525851651</c:v>
                </c:pt>
                <c:pt idx="334">
                  <c:v>-0.25967825809451</c:v>
                </c:pt>
                <c:pt idx="335">
                  <c:v>-0.23108794117752</c:v>
                </c:pt>
                <c:pt idx="336">
                  <c:v>-0.20761029676459</c:v>
                </c:pt>
                <c:pt idx="337">
                  <c:v>-0.1882171272365</c:v>
                </c:pt>
                <c:pt idx="338">
                  <c:v>-0.17214123974642</c:v>
                </c:pt>
                <c:pt idx="339">
                  <c:v>-0.15881012877353</c:v>
                </c:pt>
                <c:pt idx="340">
                  <c:v>-0.14780005523233</c:v>
                </c:pt>
                <c:pt idx="341">
                  <c:v>-0.13880492691429</c:v>
                </c:pt>
                <c:pt idx="342">
                  <c:v>-0.13161629775735</c:v>
                </c:pt>
                <c:pt idx="343">
                  <c:v>-0.1261122163491</c:v>
                </c:pt>
                <c:pt idx="344">
                  <c:v>-0.12225366771441</c:v>
                </c:pt>
                <c:pt idx="345">
                  <c:v>-0.12008795755948</c:v>
                </c:pt>
                <c:pt idx="346">
                  <c:v>-0.11975829833907</c:v>
                </c:pt>
                <c:pt idx="347">
                  <c:v>-0.12151712774783</c:v>
                </c:pt>
                <c:pt idx="348">
                  <c:v>-0.12573486310719</c:v>
                </c:pt>
                <c:pt idx="349">
                  <c:v>-0.13288033170217</c:v>
                </c:pt>
                <c:pt idx="350">
                  <c:v>-0.14341435366194</c:v>
                </c:pt>
                <c:pt idx="351">
                  <c:v>-0.15747879669227</c:v>
                </c:pt>
                <c:pt idx="352">
                  <c:v>-0.1742314295248</c:v>
                </c:pt>
                <c:pt idx="353">
                  <c:v>-0.19091367508285</c:v>
                </c:pt>
                <c:pt idx="354">
                  <c:v>-0.20261054674061</c:v>
                </c:pt>
                <c:pt idx="355">
                  <c:v>-0.20436716651167</c:v>
                </c:pt>
                <c:pt idx="356">
                  <c:v>-0.19495922915689</c:v>
                </c:pt>
                <c:pt idx="357">
                  <c:v>-0.17788194408289</c:v>
                </c:pt>
                <c:pt idx="358">
                  <c:v>-0.15823194782487</c:v>
                </c:pt>
                <c:pt idx="359">
                  <c:v>-0.13965907520988</c:v>
                </c:pt>
                <c:pt idx="360">
                  <c:v>-0.12377440040602</c:v>
                </c:pt>
                <c:pt idx="361">
                  <c:v>-0.11087942020671</c:v>
                </c:pt>
                <c:pt idx="362">
                  <c:v>-0.10071699940194</c:v>
                </c:pt>
                <c:pt idx="363">
                  <c:v>-0.092897305324698</c:v>
                </c:pt>
                <c:pt idx="364">
                  <c:v>-0.087084494990637</c:v>
                </c:pt>
                <c:pt idx="365">
                  <c:v>-0.083073051629449</c:v>
                </c:pt>
                <c:pt idx="366">
                  <c:v>-0.08084212587619</c:v>
                </c:pt>
                <c:pt idx="367">
                  <c:v>-0.080669420445211</c:v>
                </c:pt>
                <c:pt idx="368">
                  <c:v>-0.083511372019261</c:v>
                </c:pt>
                <c:pt idx="369">
                  <c:v>-0.092766727369111</c:v>
                </c:pt>
                <c:pt idx="370">
                  <c:v>-0.12913104840909</c:v>
                </c:pt>
                <c:pt idx="371">
                  <c:v>-0.61302324484077</c:v>
                </c:pt>
                <c:pt idx="372">
                  <c:v>-0.23464949705454</c:v>
                </c:pt>
                <c:pt idx="373">
                  <c:v>-0.20560282623966</c:v>
                </c:pt>
                <c:pt idx="374">
                  <c:v>-0.28755716502009</c:v>
                </c:pt>
                <c:pt idx="375">
                  <c:v>-0.52027442348806</c:v>
                </c:pt>
                <c:pt idx="376">
                  <c:v>-1.2128443524159</c:v>
                </c:pt>
                <c:pt idx="377">
                  <c:v>-2.4745266052237</c:v>
                </c:pt>
                <c:pt idx="378">
                  <c:v>-1.5688244367569</c:v>
                </c:pt>
                <c:pt idx="379">
                  <c:v>-0.74720710198227</c:v>
                </c:pt>
                <c:pt idx="380">
                  <c:v>-0.43545817040848</c:v>
                </c:pt>
                <c:pt idx="381">
                  <c:v>-0.2995700736224</c:v>
                </c:pt>
                <c:pt idx="382">
                  <c:v>-0.23029468035265</c:v>
                </c:pt>
                <c:pt idx="383">
                  <c:v>-0.19100331737038</c:v>
                </c:pt>
                <c:pt idx="384">
                  <c:v>-0.1672464950367</c:v>
                </c:pt>
                <c:pt idx="385">
                  <c:v>-0.15250559637924</c:v>
                </c:pt>
                <c:pt idx="386">
                  <c:v>-0.14353576574615</c:v>
                </c:pt>
                <c:pt idx="387">
                  <c:v>-0.13860974351901</c:v>
                </c:pt>
                <c:pt idx="388">
                  <c:v>-0.13677217009425</c:v>
                </c:pt>
                <c:pt idx="389">
                  <c:v>-0.13748807138844</c:v>
                </c:pt>
                <c:pt idx="390">
                  <c:v>-0.14045649848414</c:v>
                </c:pt>
                <c:pt idx="391">
                  <c:v>-0.14549207397988</c:v>
                </c:pt>
                <c:pt idx="392">
                  <c:v>-0.15242595146377</c:v>
                </c:pt>
                <c:pt idx="393">
                  <c:v>-0.16099837333975</c:v>
                </c:pt>
                <c:pt idx="394">
                  <c:v>-0.17073098354458</c:v>
                </c:pt>
                <c:pt idx="395">
                  <c:v>-0.18079435230803</c:v>
                </c:pt>
                <c:pt idx="396">
                  <c:v>-0.18993423613097</c:v>
                </c:pt>
                <c:pt idx="397">
                  <c:v>-0.19657065834431</c:v>
                </c:pt>
                <c:pt idx="398">
                  <c:v>-0.1991639937191</c:v>
                </c:pt>
                <c:pt idx="399">
                  <c:v>-0.19677035417245</c:v>
                </c:pt>
                <c:pt idx="400">
                  <c:v>-0.18946859111888</c:v>
                </c:pt>
                <c:pt idx="401">
                  <c:v>-0.17833185083001</c:v>
                </c:pt>
                <c:pt idx="402">
                  <c:v>-0.16495698138654</c:v>
                </c:pt>
                <c:pt idx="403">
                  <c:v>-0.15089555586655</c:v>
                </c:pt>
                <c:pt idx="404">
                  <c:v>-0.13730049643086</c:v>
                </c:pt>
                <c:pt idx="405">
                  <c:v>-0.12484919339136</c:v>
                </c:pt>
                <c:pt idx="406">
                  <c:v>-0.11383337852481</c:v>
                </c:pt>
                <c:pt idx="407">
                  <c:v>-0.10429415981819</c:v>
                </c:pt>
                <c:pt idx="408">
                  <c:v>-0.096136755864007</c:v>
                </c:pt>
                <c:pt idx="409">
                  <c:v>-0.089207610233344</c:v>
                </c:pt>
                <c:pt idx="410">
                  <c:v>-0.083338996059239</c:v>
                </c:pt>
                <c:pt idx="411">
                  <c:v>-0.07837159729476</c:v>
                </c:pt>
                <c:pt idx="412">
                  <c:v>-0.074164054989069</c:v>
                </c:pt>
                <c:pt idx="413">
                  <c:v>-0.070595534260666</c:v>
                </c:pt>
                <c:pt idx="414">
                  <c:v>-0.067564920120286</c:v>
                </c:pt>
                <c:pt idx="415">
                  <c:v>-0.064988622745142</c:v>
                </c:pt>
                <c:pt idx="416">
                  <c:v>-0.062798004359641</c:v>
                </c:pt>
                <c:pt idx="417">
                  <c:v>-0.060936902363643</c:v>
                </c:pt>
                <c:pt idx="418">
                  <c:v>-0.059359440911556</c:v>
                </c:pt>
                <c:pt idx="419">
                  <c:v>-0.05802818292382</c:v>
                </c:pt>
                <c:pt idx="420">
                  <c:v>-0.056912610189613</c:v>
                </c:pt>
                <c:pt idx="421">
                  <c:v>-0.055987893801505</c:v>
                </c:pt>
                <c:pt idx="422">
                  <c:v>-0.055233910745539</c:v>
                </c:pt>
                <c:pt idx="423">
                  <c:v>-0.054634464671013</c:v>
                </c:pt>
                <c:pt idx="424">
                  <c:v>-0.054176674452626</c:v>
                </c:pt>
                <c:pt idx="425">
                  <c:v>-0.053850500619465</c:v>
                </c:pt>
                <c:pt idx="426">
                  <c:v>-0.053648385952434</c:v>
                </c:pt>
                <c:pt idx="427">
                  <c:v>-0.053564992136699</c:v>
                </c:pt>
                <c:pt idx="428">
                  <c:v>-0.05359701923255</c:v>
                </c:pt>
                <c:pt idx="429">
                  <c:v>-0.053743098979885</c:v>
                </c:pt>
                <c:pt idx="430">
                  <c:v>-0.054003756720532</c:v>
                </c:pt>
                <c:pt idx="431">
                  <c:v>-0.054381440156146</c:v>
                </c:pt>
                <c:pt idx="432">
                  <c:v>-0.054880616382789</c:v>
                </c:pt>
                <c:pt idx="433">
                  <c:v>-0.055507941722508</c:v>
                </c:pt>
                <c:pt idx="434">
                  <c:v>-0.05627251176183</c:v>
                </c:pt>
                <c:pt idx="435">
                  <c:v>-0.057186201444468</c:v>
                </c:pt>
                <c:pt idx="436">
                  <c:v>-0.058264106369294</c:v>
                </c:pt>
                <c:pt idx="437">
                  <c:v>-0.059525095125769</c:v>
                </c:pt>
                <c:pt idx="438">
                  <c:v>-0.060992475530686</c:v>
                </c:pt>
                <c:pt idx="439">
                  <c:v>-0.062694759095436</c:v>
                </c:pt>
                <c:pt idx="440">
                  <c:v>-0.06466646672699</c:v>
                </c:pt>
                <c:pt idx="441">
                  <c:v>-0.066948833903564</c:v>
                </c:pt>
                <c:pt idx="442">
                  <c:v>-0.069590108997596</c:v>
                </c:pt>
                <c:pt idx="443">
                  <c:v>-0.072644834424653</c:v>
                </c:pt>
                <c:pt idx="444">
                  <c:v>-0.076170972300527</c:v>
                </c:pt>
                <c:pt idx="445">
                  <c:v>-0.080222904540883</c:v>
                </c:pt>
                <c:pt idx="446">
                  <c:v>-0.08483726006645</c:v>
                </c:pt>
                <c:pt idx="447">
                  <c:v>-0.090007783900362</c:v>
                </c:pt>
                <c:pt idx="448">
                  <c:v>-0.095646986723571</c:v>
                </c:pt>
                <c:pt idx="449">
                  <c:v>-0.10154019196458</c:v>
                </c:pt>
                <c:pt idx="450">
                  <c:v>-0.107316250798</c:v>
                </c:pt>
                <c:pt idx="451">
                  <c:v>-0.1124828668351</c:v>
                </c:pt>
                <c:pt idx="452">
                  <c:v>-0.11657015938114</c:v>
                </c:pt>
                <c:pt idx="453">
                  <c:v>-0.11934973227623</c:v>
                </c:pt>
                <c:pt idx="454">
                  <c:v>-0.12098515075393</c:v>
                </c:pt>
                <c:pt idx="455">
                  <c:v>-0.12197582724325</c:v>
                </c:pt>
                <c:pt idx="456">
                  <c:v>-0.12292772992046</c:v>
                </c:pt>
                <c:pt idx="457">
                  <c:v>-0.12431848886721</c:v>
                </c:pt>
                <c:pt idx="458">
                  <c:v>-0.1263739554294</c:v>
                </c:pt>
                <c:pt idx="459">
                  <c:v>-0.1290536803231</c:v>
                </c:pt>
                <c:pt idx="460">
                  <c:v>-0.13209436641557</c:v>
                </c:pt>
                <c:pt idx="461">
                  <c:v>-0.13507989255704</c:v>
                </c:pt>
                <c:pt idx="462">
                  <c:v>-0.13753311412294</c:v>
                </c:pt>
                <c:pt idx="463">
                  <c:v>-0.13902619124362</c:v>
                </c:pt>
                <c:pt idx="464">
                  <c:v>-0.13928679388074</c:v>
                </c:pt>
                <c:pt idx="465">
                  <c:v>-0.1382618949153</c:v>
                </c:pt>
                <c:pt idx="466">
                  <c:v>-0.13611205685286</c:v>
                </c:pt>
                <c:pt idx="467">
                  <c:v>-0.13314379985162</c:v>
                </c:pt>
                <c:pt idx="468">
                  <c:v>-0.12971709205122</c:v>
                </c:pt>
                <c:pt idx="469">
                  <c:v>-0.12616710182154</c:v>
                </c:pt>
                <c:pt idx="470">
                  <c:v>-0.12275982169671</c:v>
                </c:pt>
                <c:pt idx="471">
                  <c:v>-0.11968010512167</c:v>
                </c:pt>
                <c:pt idx="472">
                  <c:v>-0.11704028493479</c:v>
                </c:pt>
                <c:pt idx="473">
                  <c:v>-0.11489730161783</c:v>
                </c:pt>
                <c:pt idx="474">
                  <c:v>-0.11327044420602</c:v>
                </c:pt>
                <c:pt idx="475">
                  <c:v>-0.11215605869986</c:v>
                </c:pt>
                <c:pt idx="476">
                  <c:v>-0.11153833063231</c:v>
                </c:pt>
                <c:pt idx="477">
                  <c:v>-0.111396562526</c:v>
                </c:pt>
                <c:pt idx="478">
                  <c:v>-0.11170978158151</c:v>
                </c:pt>
                <c:pt idx="479">
                  <c:v>-0.1124594969814</c:v>
                </c:pt>
                <c:pt idx="480">
                  <c:v>-0.11363126024861</c:v>
                </c:pt>
                <c:pt idx="481">
                  <c:v>-0.11521549908237</c:v>
                </c:pt>
                <c:pt idx="482">
                  <c:v>-0.11720794369706</c:v>
                </c:pt>
                <c:pt idx="483">
                  <c:v>-0.11960985435101</c:v>
                </c:pt>
                <c:pt idx="484">
                  <c:v>-0.12242818419436</c:v>
                </c:pt>
                <c:pt idx="485">
                  <c:v>-0.12567576402238</c:v>
                </c:pt>
                <c:pt idx="486">
                  <c:v>-0.1293715670295</c:v>
                </c:pt>
                <c:pt idx="487">
                  <c:v>-0.13354109621163</c:v>
                </c:pt>
                <c:pt idx="488">
                  <c:v>-0.13821693057227</c:v>
                </c:pt>
                <c:pt idx="489">
                  <c:v>-0.14343946620062</c:v>
                </c:pt>
                <c:pt idx="490">
                  <c:v>-0.14925789321765</c:v>
                </c:pt>
                <c:pt idx="491">
                  <c:v>-0.15573145900052</c:v>
                </c:pt>
                <c:pt idx="492">
                  <c:v>-0.16293108216798</c:v>
                </c:pt>
                <c:pt idx="493">
                  <c:v>-0.17094140133492</c:v>
                </c:pt>
                <c:pt idx="494">
                  <c:v>-0.17986336906002</c:v>
                </c:pt>
                <c:pt idx="495">
                  <c:v>-0.18981753692147</c:v>
                </c:pt>
                <c:pt idx="496">
                  <c:v>-0.20094822541507</c:v>
                </c:pt>
                <c:pt idx="497">
                  <c:v>-0.2134288367824</c:v>
                </c:pt>
                <c:pt idx="498">
                  <c:v>-0.22746865598121</c:v>
                </c:pt>
                <c:pt idx="499">
                  <c:v>-0.24332160288628</c:v>
                </c:pt>
                <c:pt idx="500">
                  <c:v>-0.2612975579362</c:v>
                </c:pt>
                <c:pt idx="501">
                  <c:v>-0.28177709652962</c:v>
                </c:pt>
                <c:pt idx="502">
                  <c:v>-0.30523074794813</c:v>
                </c:pt>
                <c:pt idx="503">
                  <c:v>-0.33224425144364</c:v>
                </c:pt>
                <c:pt idx="504">
                  <c:v>-0.36355170652301</c:v>
                </c:pt>
                <c:pt idx="505">
                  <c:v>-0.40007894773419</c:v>
                </c:pt>
                <c:pt idx="506">
                  <c:v>-0.4429997374588</c:v>
                </c:pt>
                <c:pt idx="507">
                  <c:v>-0.4938070195468</c:v>
                </c:pt>
                <c:pt idx="508">
                  <c:v>-0.55439953748408</c:v>
                </c:pt>
                <c:pt idx="509">
                  <c:v>-0.62717869314959</c:v>
                </c:pt>
                <c:pt idx="510">
                  <c:v>-0.7151384867098</c:v>
                </c:pt>
                <c:pt idx="511">
                  <c:v>-0.82190897048878</c:v>
                </c:pt>
                <c:pt idx="512">
                  <c:v>-0.95167739571516</c:v>
                </c:pt>
                <c:pt idx="513">
                  <c:v>-1.1088388579465</c:v>
                </c:pt>
                <c:pt idx="514">
                  <c:v>-1.2969225347278</c:v>
                </c:pt>
                <c:pt idx="515">
                  <c:v>-1.5149476468861</c:v>
                </c:pt>
                <c:pt idx="516">
                  <c:v>-1.746321019819</c:v>
                </c:pt>
                <c:pt idx="517">
                  <c:v>-1.941246548212</c:v>
                </c:pt>
                <c:pt idx="518">
                  <c:v>-2.0306134794673</c:v>
                </c:pt>
                <c:pt idx="519">
                  <c:v>-2.0013136955156</c:v>
                </c:pt>
                <c:pt idx="520">
                  <c:v>-1.9243195489298</c:v>
                </c:pt>
                <c:pt idx="521">
                  <c:v>-1.8807421924066</c:v>
                </c:pt>
                <c:pt idx="522">
                  <c:v>-1.9091100093934</c:v>
                </c:pt>
                <c:pt idx="523">
                  <c:v>-2.0086723708323</c:v>
                </c:pt>
                <c:pt idx="524">
                  <c:v>-2.1521838406484</c:v>
                </c:pt>
                <c:pt idx="525">
                  <c:v>-2.2921394011006</c:v>
                </c:pt>
                <c:pt idx="526">
                  <c:v>-2.3712886684847</c:v>
                </c:pt>
                <c:pt idx="527">
                  <c:v>-2.3464977265407</c:v>
                </c:pt>
                <c:pt idx="528">
                  <c:v>-2.2127153873134</c:v>
                </c:pt>
                <c:pt idx="529">
                  <c:v>-2.0020879215807</c:v>
                </c:pt>
                <c:pt idx="530">
                  <c:v>-1.7596016312153</c:v>
                </c:pt>
                <c:pt idx="531">
                  <c:v>-1.5208826795103</c:v>
                </c:pt>
                <c:pt idx="532">
                  <c:v>-1.3054818420944</c:v>
                </c:pt>
                <c:pt idx="533">
                  <c:v>-1.1203132581833</c:v>
                </c:pt>
                <c:pt idx="534">
                  <c:v>-0.9651576811493</c:v>
                </c:pt>
                <c:pt idx="535">
                  <c:v>-0.83670269605758</c:v>
                </c:pt>
                <c:pt idx="536">
                  <c:v>-0.73077826413507</c:v>
                </c:pt>
                <c:pt idx="537">
                  <c:v>-0.64337981549503</c:v>
                </c:pt>
                <c:pt idx="538">
                  <c:v>-0.57104138586213</c:v>
                </c:pt>
                <c:pt idx="539">
                  <c:v>-0.51090640879431</c:v>
                </c:pt>
                <c:pt idx="540">
                  <c:v>-0.46067685061691</c:v>
                </c:pt>
                <c:pt idx="541">
                  <c:v>-0.41852510804835</c:v>
                </c:pt>
                <c:pt idx="542">
                  <c:v>-0.38300434853003</c:v>
                </c:pt>
                <c:pt idx="543">
                  <c:v>-0.35297020856746</c:v>
                </c:pt>
                <c:pt idx="544">
                  <c:v>-0.32751688273609</c:v>
                </c:pt>
                <c:pt idx="545">
                  <c:v>-0.30592676728805</c:v>
                </c:pt>
                <c:pt idx="546">
                  <c:v>-0.28763161803083</c:v>
                </c:pt>
                <c:pt idx="547">
                  <c:v>-0.27218308377332</c:v>
                </c:pt>
                <c:pt idx="548">
                  <c:v>-0.25923079010701</c:v>
                </c:pt>
                <c:pt idx="549">
                  <c:v>-0.2485065843008</c:v>
                </c:pt>
                <c:pt idx="550">
                  <c:v>-0.23981400801241</c:v>
                </c:pt>
                <c:pt idx="551">
                  <c:v>-0.23302252551914</c:v>
                </c:pt>
                <c:pt idx="552">
                  <c:v>-0.22806653366211</c:v>
                </c:pt>
                <c:pt idx="553">
                  <c:v>-0.22494978488816</c:v>
                </c:pt>
                <c:pt idx="554">
                  <c:v>-0.22375668013743</c:v>
                </c:pt>
                <c:pt idx="555">
                  <c:v>-0.22467311040687</c:v>
                </c:pt>
                <c:pt idx="556">
                  <c:v>-0.22802139904449</c:v>
                </c:pt>
                <c:pt idx="557">
                  <c:v>-0.23431669567059</c:v>
                </c:pt>
                <c:pt idx="558">
                  <c:v>-0.24435577216943</c:v>
                </c:pt>
                <c:pt idx="559">
                  <c:v>-0.25935112017707</c:v>
                </c:pt>
                <c:pt idx="560">
                  <c:v>-0.28111096076756</c:v>
                </c:pt>
                <c:pt idx="561">
                  <c:v>-0.31218715743446</c:v>
                </c:pt>
                <c:pt idx="562">
                  <c:v>-0.35557981579665</c:v>
                </c:pt>
                <c:pt idx="563">
                  <c:v>-0.41248273492739</c:v>
                </c:pt>
                <c:pt idx="564">
                  <c:v>-0.47450016640725</c:v>
                </c:pt>
                <c:pt idx="565">
                  <c:v>-0.51136464984713</c:v>
                </c:pt>
                <c:pt idx="566">
                  <c:v>-0.48576259219299</c:v>
                </c:pt>
                <c:pt idx="567">
                  <c:v>-0.40953055710904</c:v>
                </c:pt>
                <c:pt idx="568">
                  <c:v>-0.3321825096155</c:v>
                </c:pt>
                <c:pt idx="569">
                  <c:v>-0.28057993706274</c:v>
                </c:pt>
                <c:pt idx="570">
                  <c:v>-0.25756441269825</c:v>
                </c:pt>
                <c:pt idx="571">
                  <c:v>-0.26232646287814</c:v>
                </c:pt>
                <c:pt idx="572">
                  <c:v>-0.30117212673763</c:v>
                </c:pt>
                <c:pt idx="573">
                  <c:v>-0.39104092818904</c:v>
                </c:pt>
                <c:pt idx="574">
                  <c:v>-0.52946797785731</c:v>
                </c:pt>
                <c:pt idx="575">
                  <c:v>-0.58466392263043</c:v>
                </c:pt>
                <c:pt idx="576">
                  <c:v>-0.47916626227124</c:v>
                </c:pt>
                <c:pt idx="577">
                  <c:v>-0.36577813869139</c:v>
                </c:pt>
                <c:pt idx="578">
                  <c:v>-0.2995945419796</c:v>
                </c:pt>
                <c:pt idx="579">
                  <c:v>-0.26923623717939</c:v>
                </c:pt>
                <c:pt idx="580">
                  <c:v>-0.26723827529803</c:v>
                </c:pt>
                <c:pt idx="581">
                  <c:v>-0.30869923342262</c:v>
                </c:pt>
                <c:pt idx="582">
                  <c:v>-0.50754677888727</c:v>
                </c:pt>
                <c:pt idx="583">
                  <c:v>-1.7618459880109</c:v>
                </c:pt>
                <c:pt idx="584">
                  <c:v>-1.0325295679812</c:v>
                </c:pt>
                <c:pt idx="585">
                  <c:v>-0.4193819574199</c:v>
                </c:pt>
                <c:pt idx="586">
                  <c:v>-0.29017743186334</c:v>
                </c:pt>
                <c:pt idx="587">
                  <c:v>-0.24769362663142</c:v>
                </c:pt>
                <c:pt idx="588">
                  <c:v>-0.2328318334255</c:v>
                </c:pt>
                <c:pt idx="589">
                  <c:v>-0.23112847628164</c:v>
                </c:pt>
                <c:pt idx="590">
                  <c:v>-0.23752368515889</c:v>
                </c:pt>
                <c:pt idx="591">
                  <c:v>-0.2497058289718</c:v>
                </c:pt>
                <c:pt idx="592">
                  <c:v>-0.26645947203258</c:v>
                </c:pt>
                <c:pt idx="593">
                  <c:v>-0.28716442746977</c:v>
                </c:pt>
                <c:pt idx="594">
                  <c:v>-0.31159324604755</c:v>
                </c:pt>
                <c:pt idx="595">
                  <c:v>-0.3397996720028</c:v>
                </c:pt>
                <c:pt idx="596">
                  <c:v>-0.37204668804313</c:v>
                </c:pt>
                <c:pt idx="597">
                  <c:v>-0.40875752628875</c:v>
                </c:pt>
                <c:pt idx="598">
                  <c:v>-0.45047908353879</c:v>
                </c:pt>
                <c:pt idx="599">
                  <c:v>-0.49784758616612</c:v>
                </c:pt>
                <c:pt idx="600">
                  <c:v>-0.55154573470908</c:v>
                </c:pt>
              </c:numCache>
            </c:numRef>
          </c:yVal>
          <c:smooth val="1"/>
        </c:ser>
        <c:ser>
          <c:idx val="3"/>
          <c:order val="3"/>
          <c:tx>
            <c:v>Theta = 45</c:v>
          </c:tx>
          <c:spPr bwMode="auto">
            <a:prstGeom prst="rect">
              <a:avLst/>
            </a:prstGeom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s11_theta!$A$4:$A$604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s11_theta!$E$4:$E$604</c:f>
              <c:numCache>
                <c:formatCode>General</c:formatCode>
                <c:ptCount val="601"/>
                <c:pt idx="0">
                  <c:v>-0.80297698839809</c:v>
                </c:pt>
                <c:pt idx="1">
                  <c:v>-0.78091147743244</c:v>
                </c:pt>
                <c:pt idx="2">
                  <c:v>-0.76832628139445</c:v>
                </c:pt>
                <c:pt idx="3">
                  <c:v>-0.76646384858443</c:v>
                </c:pt>
                <c:pt idx="4">
                  <c:v>-0.77750561379352</c:v>
                </c:pt>
                <c:pt idx="5">
                  <c:v>-0.80504902347341</c:v>
                </c:pt>
                <c:pt idx="6">
                  <c:v>-0.85490161671211</c:v>
                </c:pt>
                <c:pt idx="7">
                  <c:v>-0.93634279655147</c:v>
                </c:pt>
                <c:pt idx="8">
                  <c:v>-1.0638263547079</c:v>
                </c:pt>
                <c:pt idx="9">
                  <c:v>-1.2578039953014</c:v>
                </c:pt>
                <c:pt idx="10">
                  <c:v>-1.5374809100196</c:v>
                </c:pt>
                <c:pt idx="11">
                  <c:v>-1.8811019686151</c:v>
                </c:pt>
                <c:pt idx="12">
                  <c:v>-2.1327928074215</c:v>
                </c:pt>
                <c:pt idx="13">
                  <c:v>-2.0425581099085</c:v>
                </c:pt>
                <c:pt idx="14">
                  <c:v>-1.6443647031238</c:v>
                </c:pt>
                <c:pt idx="15">
                  <c:v>-1.2173879371783</c:v>
                </c:pt>
                <c:pt idx="16">
                  <c:v>-0.89901230593027</c:v>
                </c:pt>
                <c:pt idx="17">
                  <c:v>-0.68668612331867</c:v>
                </c:pt>
                <c:pt idx="18">
                  <c:v>-0.54706387137834</c:v>
                </c:pt>
                <c:pt idx="19">
                  <c:v>-0.45334407625751</c:v>
                </c:pt>
                <c:pt idx="20">
                  <c:v>-0.38853080612742</c:v>
                </c:pt>
                <c:pt idx="21">
                  <c:v>-0.3423973236623</c:v>
                </c:pt>
                <c:pt idx="22">
                  <c:v>-0.30879321550518</c:v>
                </c:pt>
                <c:pt idx="23">
                  <c:v>-0.28396892543506</c:v>
                </c:pt>
                <c:pt idx="24">
                  <c:v>-0.2656142859171</c:v>
                </c:pt>
                <c:pt idx="25">
                  <c:v>-0.25231710035103</c:v>
                </c:pt>
                <c:pt idx="26">
                  <c:v>-0.24326173004243</c:v>
                </c:pt>
                <c:pt idx="27">
                  <c:v>-0.23806940756548</c:v>
                </c:pt>
                <c:pt idx="28">
                  <c:v>-0.23673075715074</c:v>
                </c:pt>
                <c:pt idx="29">
                  <c:v>-0.23961100824835</c:v>
                </c:pt>
                <c:pt idx="30">
                  <c:v>-0.24753120800029</c:v>
                </c:pt>
                <c:pt idx="31">
                  <c:v>-0.26195407586727</c:v>
                </c:pt>
                <c:pt idx="32">
                  <c:v>-0.28534311104866</c:v>
                </c:pt>
                <c:pt idx="33">
                  <c:v>-0.3218397379499</c:v>
                </c:pt>
                <c:pt idx="34">
                  <c:v>-0.37855935608782</c:v>
                </c:pt>
                <c:pt idx="35">
                  <c:v>-0.46812506734368</c:v>
                </c:pt>
                <c:pt idx="36">
                  <c:v>-0.61360809246904</c:v>
                </c:pt>
                <c:pt idx="37">
                  <c:v>-0.85717566195983</c:v>
                </c:pt>
                <c:pt idx="38">
                  <c:v>-1.266783835528</c:v>
                </c:pt>
                <c:pt idx="39">
                  <c:v>-1.8840041774077</c:v>
                </c:pt>
                <c:pt idx="40">
                  <c:v>-2.4427800257783</c:v>
                </c:pt>
                <c:pt idx="41">
                  <c:v>-2.3404333169255</c:v>
                </c:pt>
                <c:pt idx="42">
                  <c:v>-1.769449613549</c:v>
                </c:pt>
                <c:pt idx="43">
                  <c:v>-1.2648234048755</c:v>
                </c:pt>
                <c:pt idx="44">
                  <c:v>-0.92420805090024</c:v>
                </c:pt>
                <c:pt idx="45">
                  <c:v>-0.69811629133552</c:v>
                </c:pt>
                <c:pt idx="46">
                  <c:v>-0.54617964833742</c:v>
                </c:pt>
                <c:pt idx="47">
                  <c:v>-0.44226679410134</c:v>
                </c:pt>
                <c:pt idx="48">
                  <c:v>-0.3692172898558</c:v>
                </c:pt>
                <c:pt idx="49">
                  <c:v>-0.31621655282649</c:v>
                </c:pt>
                <c:pt idx="50">
                  <c:v>-0.27656501891022</c:v>
                </c:pt>
                <c:pt idx="51">
                  <c:v>-0.2460666461787</c:v>
                </c:pt>
                <c:pt idx="52">
                  <c:v>-0.22202955440437</c:v>
                </c:pt>
                <c:pt idx="53">
                  <c:v>-0.20267809335252</c:v>
                </c:pt>
                <c:pt idx="54">
                  <c:v>-0.18680824711178</c:v>
                </c:pt>
                <c:pt idx="55">
                  <c:v>-0.17358231154179</c:v>
                </c:pt>
                <c:pt idx="56">
                  <c:v>-0.16240360332455</c:v>
                </c:pt>
                <c:pt idx="57">
                  <c:v>-0.15283801308738</c:v>
                </c:pt>
                <c:pt idx="58">
                  <c:v>-0.14456363194474</c:v>
                </c:pt>
                <c:pt idx="59">
                  <c:v>-0.13733762444505</c:v>
                </c:pt>
                <c:pt idx="60">
                  <c:v>-0.13097395637992</c:v>
                </c:pt>
                <c:pt idx="61">
                  <c:v>-0.12532811324796</c:v>
                </c:pt>
                <c:pt idx="62">
                  <c:v>-0.12028641825697</c:v>
                </c:pt>
                <c:pt idx="63">
                  <c:v>-0.1157584373155</c:v>
                </c:pt>
                <c:pt idx="64">
                  <c:v>-0.11167149427186</c:v>
                </c:pt>
                <c:pt idx="65">
                  <c:v>-0.1079666534376</c:v>
                </c:pt>
                <c:pt idx="66">
                  <c:v>-0.10459573855311</c:v>
                </c:pt>
                <c:pt idx="67">
                  <c:v>-0.10151909470342</c:v>
                </c:pt>
                <c:pt idx="68">
                  <c:v>-0.09870389019927</c:v>
                </c:pt>
                <c:pt idx="69">
                  <c:v>-0.096122816061904</c:v>
                </c:pt>
                <c:pt idx="70">
                  <c:v>-0.093753081989007</c:v>
                </c:pt>
                <c:pt idx="71">
                  <c:v>-0.091575636143322</c:v>
                </c:pt>
                <c:pt idx="72">
                  <c:v>-0.089574556030504</c:v>
                </c:pt>
                <c:pt idx="73">
                  <c:v>-0.087736571873301</c:v>
                </c:pt>
                <c:pt idx="74">
                  <c:v>-0.086050694065434</c:v>
                </c:pt>
                <c:pt idx="75">
                  <c:v>-0.084507923722588</c:v>
                </c:pt>
                <c:pt idx="76">
                  <c:v>-0.083101030870146</c:v>
                </c:pt>
                <c:pt idx="77">
                  <c:v>-0.081824388995853</c:v>
                </c:pt>
                <c:pt idx="78">
                  <c:v>-0.080673857956414</c:v>
                </c:pt>
                <c:pt idx="79">
                  <c:v>-0.079646709858044</c:v>
                </c:pt>
                <c:pt idx="80">
                  <c:v>-0.078741594754742</c:v>
                </c:pt>
                <c:pt idx="81">
                  <c:v>-0.07795854500417</c:v>
                </c:pt>
                <c:pt idx="82">
                  <c:v>-0.077299019043299</c:v>
                </c:pt>
                <c:pt idx="83">
                  <c:v>-0.076765987341423</c:v>
                </c:pt>
                <c:pt idx="84">
                  <c:v>-0.076364065511976</c:v>
                </c:pt>
                <c:pt idx="85">
                  <c:v>-0.07609970219714</c:v>
                </c:pt>
                <c:pt idx="86">
                  <c:v>-0.075981432607659</c:v>
                </c:pt>
                <c:pt idx="87">
                  <c:v>-0.076020212804762</c:v>
                </c:pt>
                <c:pt idx="88">
                  <c:v>-0.076229855364605</c:v>
                </c:pt>
                <c:pt idx="89">
                  <c:v>-0.076627594550782</c:v>
                </c:pt>
                <c:pt idx="90">
                  <c:v>-0.077234819372959</c:v>
                </c:pt>
                <c:pt idx="91">
                  <c:v>-0.078078027148691</c:v>
                </c:pt>
                <c:pt idx="92">
                  <c:v>-0.079190070209769</c:v>
                </c:pt>
                <c:pt idx="93">
                  <c:v>-0.080611796891351</c:v>
                </c:pt>
                <c:pt idx="94">
                  <c:v>-0.082394228969388</c:v>
                </c:pt>
                <c:pt idx="95">
                  <c:v>-0.084601477458468</c:v>
                </c:pt>
                <c:pt idx="96">
                  <c:v>-0.087314686683055</c:v>
                </c:pt>
                <c:pt idx="97">
                  <c:v>-0.090637427588018</c:v>
                </c:pt>
                <c:pt idx="98">
                  <c:v>-0.094703158459298</c:v>
                </c:pt>
                <c:pt idx="99">
                  <c:v>-0.099685670668834</c:v>
                </c:pt>
                <c:pt idx="100">
                  <c:v>-0.10581389471939</c:v>
                </c:pt>
                <c:pt idx="101">
                  <c:v>-0.11339314261385</c:v>
                </c:pt>
                <c:pt idx="102">
                  <c:v>-0.1228359279772</c:v>
                </c:pt>
                <c:pt idx="103">
                  <c:v>-0.13470708538743</c:v>
                </c:pt>
                <c:pt idx="104">
                  <c:v>-0.14979010577961</c:v>
                </c:pt>
                <c:pt idx="105">
                  <c:v>-0.16918414515494</c:v>
                </c:pt>
                <c:pt idx="106">
                  <c:v>-0.19444229064462</c:v>
                </c:pt>
                <c:pt idx="107">
                  <c:v>-0.22775455890838</c:v>
                </c:pt>
                <c:pt idx="108">
                  <c:v>-0.27214116589733</c:v>
                </c:pt>
                <c:pt idx="109">
                  <c:v>-0.33148590384745</c:v>
                </c:pt>
                <c:pt idx="110">
                  <c:v>-0.40983949820349</c:v>
                </c:pt>
                <c:pt idx="111">
                  <c:v>-0.50851686452985</c:v>
                </c:pt>
                <c:pt idx="112">
                  <c:v>-0.61866605965827</c:v>
                </c:pt>
                <c:pt idx="113">
                  <c:v>-0.7111025079778</c:v>
                </c:pt>
                <c:pt idx="114">
                  <c:v>-0.74175355307831</c:v>
                </c:pt>
                <c:pt idx="115">
                  <c:v>-0.69041697012504</c:v>
                </c:pt>
                <c:pt idx="116">
                  <c:v>-0.58572928211944</c:v>
                </c:pt>
                <c:pt idx="117">
                  <c:v>-0.47184638947376</c:v>
                </c:pt>
                <c:pt idx="118">
                  <c:v>-0.3739360554675</c:v>
                </c:pt>
                <c:pt idx="119">
                  <c:v>-0.29780915829424</c:v>
                </c:pt>
                <c:pt idx="120">
                  <c:v>-0.24077366711472</c:v>
                </c:pt>
                <c:pt idx="121">
                  <c:v>-0.19832614904697</c:v>
                </c:pt>
                <c:pt idx="122">
                  <c:v>-0.1665013853699</c:v>
                </c:pt>
                <c:pt idx="123">
                  <c:v>-0.14231878398063</c:v>
                </c:pt>
                <c:pt idx="124">
                  <c:v>-0.12365539684066</c:v>
                </c:pt>
                <c:pt idx="125">
                  <c:v>-0.10902212003478</c:v>
                </c:pt>
                <c:pt idx="126">
                  <c:v>-0.09737291727791</c:v>
                </c:pt>
                <c:pt idx="127">
                  <c:v>-0.087966251393284</c:v>
                </c:pt>
                <c:pt idx="128">
                  <c:v>-0.080269822085025</c:v>
                </c:pt>
                <c:pt idx="129">
                  <c:v>-0.073896221675097</c:v>
                </c:pt>
                <c:pt idx="130">
                  <c:v>-0.068559529802769</c:v>
                </c:pt>
                <c:pt idx="131">
                  <c:v>-0.064045840849495</c:v>
                </c:pt>
                <c:pt idx="132">
                  <c:v>-0.060193043690733</c:v>
                </c:pt>
                <c:pt idx="133">
                  <c:v>-0.056876780521187</c:v>
                </c:pt>
                <c:pt idx="134">
                  <c:v>-0.054000571753021</c:v>
                </c:pt>
                <c:pt idx="135">
                  <c:v>-0.051488781985017</c:v>
                </c:pt>
                <c:pt idx="136">
                  <c:v>-0.049281547287754</c:v>
                </c:pt>
                <c:pt idx="137">
                  <c:v>-0.04733107345811</c:v>
                </c:pt>
                <c:pt idx="138">
                  <c:v>-0.045598904549078</c:v>
                </c:pt>
                <c:pt idx="139">
                  <c:v>-0.044053886524672</c:v>
                </c:pt>
                <c:pt idx="140">
                  <c:v>-0.042670634935333</c:v>
                </c:pt>
                <c:pt idx="141">
                  <c:v>-0.041428372436099</c:v>
                </c:pt>
                <c:pt idx="142">
                  <c:v>-0.040310041000804</c:v>
                </c:pt>
                <c:pt idx="143">
                  <c:v>-0.039301620784708</c:v>
                </c:pt>
                <c:pt idx="144">
                  <c:v>-0.038391606659811</c:v>
                </c:pt>
                <c:pt idx="145">
                  <c:v>-0.037570607074469</c:v>
                </c:pt>
                <c:pt idx="146">
                  <c:v>-0.036831039812882</c:v>
                </c:pt>
                <c:pt idx="147">
                  <c:v>-0.036166906639835</c:v>
                </c:pt>
                <c:pt idx="148">
                  <c:v>-0.035573634551153</c:v>
                </c:pt>
                <c:pt idx="149">
                  <c:v>-0.035047976027033</c:v>
                </c:pt>
                <c:pt idx="150">
                  <c:v>-0.034587964786374</c:v>
                </c:pt>
                <c:pt idx="151">
                  <c:v>-0.034192927480302</c:v>
                </c:pt>
                <c:pt idx="152">
                  <c:v>-0.033863555947615</c:v>
                </c:pt>
                <c:pt idx="153">
                  <c:v>-0.033602049521992</c:v>
                </c:pt>
                <c:pt idx="154">
                  <c:v>-0.03341234295243</c:v>
                </c:pt>
                <c:pt idx="155">
                  <c:v>-0.0333004434239</c:v>
                </c:pt>
                <c:pt idx="156">
                  <c:v>-0.033274910729868</c:v>
                </c:pt>
                <c:pt idx="157">
                  <c:v>-0.03334752871618</c:v>
                </c:pt>
                <c:pt idx="158">
                  <c:v>-0.033534234309219</c:v>
                </c:pt>
                <c:pt idx="159">
                  <c:v>-0.033856392185763</c:v>
                </c:pt>
                <c:pt idx="160">
                  <c:v>-0.034342524042621</c:v>
                </c:pt>
                <c:pt idx="161">
                  <c:v>-0.035030606535259</c:v>
                </c:pt>
                <c:pt idx="162">
                  <c:v>-0.035970999093825</c:v>
                </c:pt>
                <c:pt idx="163">
                  <c:v>-0.037229842741539</c:v>
                </c:pt>
                <c:pt idx="164">
                  <c:v>-0.038892117408114</c:v>
                </c:pt>
                <c:pt idx="165">
                  <c:v>-0.041061853280699</c:v>
                </c:pt>
                <c:pt idx="166">
                  <c:v>-0.043853052106848</c:v>
                </c:pt>
                <c:pt idx="167">
                  <c:v>-0.047356948611753</c:v>
                </c:pt>
                <c:pt idx="168">
                  <c:v>-0.051559725266346</c:v>
                </c:pt>
                <c:pt idx="169">
                  <c:v>-0.05618414630548</c:v>
                </c:pt>
                <c:pt idx="170">
                  <c:v>-0.060492004206014</c:v>
                </c:pt>
                <c:pt idx="171">
                  <c:v>-0.063275241214036</c:v>
                </c:pt>
                <c:pt idx="172">
                  <c:v>-0.063384720270834</c:v>
                </c:pt>
                <c:pt idx="173">
                  <c:v>-0.060602875132691</c:v>
                </c:pt>
                <c:pt idx="174">
                  <c:v>-0.05586161797302</c:v>
                </c:pt>
                <c:pt idx="175">
                  <c:v>-0.050488869200493</c:v>
                </c:pt>
                <c:pt idx="176">
                  <c:v>-0.045441683409918</c:v>
                </c:pt>
                <c:pt idx="177">
                  <c:v>-0.041137960605665</c:v>
                </c:pt>
                <c:pt idx="178">
                  <c:v>-0.037639779144846</c:v>
                </c:pt>
                <c:pt idx="179">
                  <c:v>-0.034853718991112</c:v>
                </c:pt>
                <c:pt idx="180">
                  <c:v>-0.032646284379675</c:v>
                </c:pt>
                <c:pt idx="181">
                  <c:v>-0.030892289853542</c:v>
                </c:pt>
                <c:pt idx="182">
                  <c:v>-0.029489135587001</c:v>
                </c:pt>
                <c:pt idx="183">
                  <c:v>-0.028357353591931</c:v>
                </c:pt>
                <c:pt idx="184">
                  <c:v>-0.02743686898601</c:v>
                </c:pt>
                <c:pt idx="185">
                  <c:v>-0.026682665696859</c:v>
                </c:pt>
                <c:pt idx="186">
                  <c:v>-0.026061046143193</c:v>
                </c:pt>
                <c:pt idx="187">
                  <c:v>-0.025546716519448</c:v>
                </c:pt>
                <c:pt idx="188">
                  <c:v>-0.025120613294952</c:v>
                </c:pt>
                <c:pt idx="189">
                  <c:v>-0.024768313814641</c:v>
                </c:pt>
                <c:pt idx="190">
                  <c:v>-0.024478882970943</c:v>
                </c:pt>
                <c:pt idx="191">
                  <c:v>-0.02424403790796</c:v>
                </c:pt>
                <c:pt idx="192">
                  <c:v>-0.024057542813064</c:v>
                </c:pt>
                <c:pt idx="193">
                  <c:v>-0.023914770327972</c:v>
                </c:pt>
                <c:pt idx="194">
                  <c:v>-0.023812384498745</c:v>
                </c:pt>
                <c:pt idx="195">
                  <c:v>-0.023748113526203</c:v>
                </c:pt>
                <c:pt idx="196">
                  <c:v>-0.023720590139387</c:v>
                </c:pt>
                <c:pt idx="197">
                  <c:v>-0.023729244266939</c:v>
                </c:pt>
                <c:pt idx="198">
                  <c:v>-0.023774237663097</c:v>
                </c:pt>
                <c:pt idx="199">
                  <c:v>-0.023856433853167</c:v>
                </c:pt>
                <c:pt idx="200">
                  <c:v>-0.023977399650687</c:v>
                </c:pt>
                <c:pt idx="201">
                  <c:v>-0.024139436893686</c:v>
                </c:pt>
                <c:pt idx="202">
                  <c:v>-0.024345645208449</c:v>
                </c:pt>
                <c:pt idx="203">
                  <c:v>-0.024600018758637</c:v>
                </c:pt>
                <c:pt idx="204">
                  <c:v>-0.024907582292385</c:v>
                </c:pt>
                <c:pt idx="205">
                  <c:v>-0.025274574579655</c:v>
                </c:pt>
                <c:pt idx="206">
                  <c:v>-0.025708690823092</c:v>
                </c:pt>
                <c:pt idx="207">
                  <c:v>-0.02621940016716</c:v>
                </c:pt>
                <c:pt idx="208">
                  <c:v>-0.026818360500181</c:v>
                </c:pt>
                <c:pt idx="209">
                  <c:v>-0.027519960968186</c:v>
                </c:pt>
                <c:pt idx="210">
                  <c:v>-0.028342033871992</c:v>
                </c:pt>
                <c:pt idx="211">
                  <c:v>-0.029306793046817</c:v>
                </c:pt>
                <c:pt idx="212">
                  <c:v>-0.030442076920154</c:v>
                </c:pt>
                <c:pt idx="213">
                  <c:v>-0.031783002959711</c:v>
                </c:pt>
                <c:pt idx="214">
                  <c:v>-0.033374177808138</c:v>
                </c:pt>
                <c:pt idx="215">
                  <c:v>-0.035272654428881</c:v>
                </c:pt>
                <c:pt idx="216">
                  <c:v>-0.037551879965417</c:v>
                </c:pt>
                <c:pt idx="217">
                  <c:v>-0.040306919290195</c:v>
                </c:pt>
                <c:pt idx="218">
                  <c:v>-0.043661221388728</c:v>
                </c:pt>
                <c:pt idx="219">
                  <c:v>-0.047774994801685</c:v>
                </c:pt>
                <c:pt idx="220">
                  <c:v>-0.052854574610872</c:v>
                </c:pt>
                <c:pt idx="221">
                  <c:v>-0.059160312194437</c:v>
                </c:pt>
                <c:pt idx="222">
                  <c:v>-0.067006047699381</c:v>
                </c:pt>
                <c:pt idx="223">
                  <c:v>-0.076733451028687</c:v>
                </c:pt>
                <c:pt idx="224">
                  <c:v>-0.088626025499006</c:v>
                </c:pt>
                <c:pt idx="225">
                  <c:v>-0.10270218780875</c:v>
                </c:pt>
                <c:pt idx="226">
                  <c:v>-0.11832486401991</c:v>
                </c:pt>
                <c:pt idx="227">
                  <c:v>-0.13369020916451</c:v>
                </c:pt>
                <c:pt idx="228">
                  <c:v>-0.14564679521291</c:v>
                </c:pt>
                <c:pt idx="229">
                  <c:v>-0.15066632117499</c:v>
                </c:pt>
                <c:pt idx="230">
                  <c:v>-0.14698471061359</c:v>
                </c:pt>
                <c:pt idx="231">
                  <c:v>-0.13596970914854</c:v>
                </c:pt>
                <c:pt idx="232">
                  <c:v>-0.12104037521016</c:v>
                </c:pt>
                <c:pt idx="233">
                  <c:v>-0.10548437946964</c:v>
                </c:pt>
                <c:pt idx="234">
                  <c:v>-0.091293166887705</c:v>
                </c:pt>
                <c:pt idx="235">
                  <c:v>-0.07923502307173</c:v>
                </c:pt>
                <c:pt idx="236">
                  <c:v>-0.069357416624765</c:v>
                </c:pt>
                <c:pt idx="237">
                  <c:v>-0.061401261746569</c:v>
                </c:pt>
                <c:pt idx="238">
                  <c:v>-0.055029148870992</c:v>
                </c:pt>
                <c:pt idx="239">
                  <c:v>-0.04992359006054</c:v>
                </c:pt>
                <c:pt idx="240">
                  <c:v>-0.045818436310744</c:v>
                </c:pt>
                <c:pt idx="241">
                  <c:v>-0.042501727527861</c:v>
                </c:pt>
                <c:pt idx="242">
                  <c:v>-0.039808555454734</c:v>
                </c:pt>
                <c:pt idx="243">
                  <c:v>-0.037611808244041</c:v>
                </c:pt>
                <c:pt idx="244">
                  <c:v>-0.035813680871286</c:v>
                </c:pt>
                <c:pt idx="245">
                  <c:v>-0.034338739954187</c:v>
                </c:pt>
                <c:pt idx="246">
                  <c:v>-0.033128540078185</c:v>
                </c:pt>
                <c:pt idx="247">
                  <c:v>-0.032137543149286</c:v>
                </c:pt>
                <c:pt idx="248">
                  <c:v>-0.031330057351616</c:v>
                </c:pt>
                <c:pt idx="249">
                  <c:v>-0.030677947919733</c:v>
                </c:pt>
                <c:pt idx="250">
                  <c:v>-0.030158923187254</c:v>
                </c:pt>
                <c:pt idx="251">
                  <c:v>-0.029755246850736</c:v>
                </c:pt>
                <c:pt idx="252">
                  <c:v>-0.029452765836104</c:v>
                </c:pt>
                <c:pt idx="253">
                  <c:v>-0.029240172509617</c:v>
                </c:pt>
                <c:pt idx="254">
                  <c:v>-0.029108441750941</c:v>
                </c:pt>
                <c:pt idx="255">
                  <c:v>-0.029050399334065</c:v>
                </c:pt>
                <c:pt idx="256">
                  <c:v>-0.029060389646035</c:v>
                </c:pt>
                <c:pt idx="257">
                  <c:v>-0.029134019191815</c:v>
                </c:pt>
                <c:pt idx="258">
                  <c:v>-0.029267958465004</c:v>
                </c:pt>
                <c:pt idx="259">
                  <c:v>-0.029459789251068</c:v>
                </c:pt>
                <c:pt idx="260">
                  <c:v>-0.029707887734068</c:v>
                </c:pt>
                <c:pt idx="261">
                  <c:v>-0.030011336231405</c:v>
                </c:pt>
                <c:pt idx="262">
                  <c:v>-0.03036985822119</c:v>
                </c:pt>
                <c:pt idx="263">
                  <c:v>-0.030783772725394</c:v>
                </c:pt>
                <c:pt idx="264">
                  <c:v>-0.031253965191531</c:v>
                </c:pt>
                <c:pt idx="265">
                  <c:v>-0.031781872869552</c:v>
                </c:pt>
                <c:pt idx="266">
                  <c:v>-0.032369483372394</c:v>
                </c:pt>
                <c:pt idx="267">
                  <c:v>-0.0330193456958</c:v>
                </c:pt>
                <c:pt idx="268">
                  <c:v>-0.033734593488529</c:v>
                </c:pt>
                <c:pt idx="269">
                  <c:v>-0.034518980849964</c:v>
                </c:pt>
                <c:pt idx="270">
                  <c:v>-0.035376931411219</c:v>
                </c:pt>
                <c:pt idx="271">
                  <c:v>-0.036313601960267</c:v>
                </c:pt>
                <c:pt idx="272">
                  <c:v>-0.037334962431064</c:v>
                </c:pt>
                <c:pt idx="273">
                  <c:v>-0.038447894721402</c:v>
                </c:pt>
                <c:pt idx="274">
                  <c:v>-0.039660313577381</c:v>
                </c:pt>
                <c:pt idx="275">
                  <c:v>-0.040981313727199</c:v>
                </c:pt>
                <c:pt idx="276">
                  <c:v>-0.042421348632994</c:v>
                </c:pt>
                <c:pt idx="277">
                  <c:v>-0.043992447730777</c:v>
                </c:pt>
                <c:pt idx="278">
                  <c:v>-0.045708480958589</c:v>
                </c:pt>
                <c:pt idx="279">
                  <c:v>-0.047585481878405</c:v>
                </c:pt>
                <c:pt idx="280">
                  <c:v>-0.049642043973941</c:v>
                </c:pt>
                <c:pt idx="281">
                  <c:v>-0.051899809028927</c:v>
                </c:pt>
                <c:pt idx="282">
                  <c:v>-0.054384072233233</c:v>
                </c:pt>
                <c:pt idx="283">
                  <c:v>-0.05712453634242</c:v>
                </c:pt>
                <c:pt idx="284">
                  <c:v>-0.060156257548026</c:v>
                </c:pt>
                <c:pt idx="285">
                  <c:v>-0.063520839684791</c:v>
                </c:pt>
                <c:pt idx="286">
                  <c:v>-0.067267952369895</c:v>
                </c:pt>
                <c:pt idx="287">
                  <c:v>-0.071457274482974</c:v>
                </c:pt>
                <c:pt idx="288">
                  <c:v>-0.076160999504589</c:v>
                </c:pt>
                <c:pt idx="289">
                  <c:v>-0.081467086746351</c:v>
                </c:pt>
                <c:pt idx="290">
                  <c:v>-0.087483506024723</c:v>
                </c:pt>
                <c:pt idx="291">
                  <c:v>-0.094343806106061</c:v>
                </c:pt>
                <c:pt idx="292">
                  <c:v>-0.1022144397291</c:v>
                </c:pt>
                <c:pt idx="293">
                  <c:v>-0.11130439149028</c:v>
                </c:pt>
                <c:pt idx="294">
                  <c:v>-0.12187774613729</c:v>
                </c:pt>
                <c:pt idx="295">
                  <c:v>-0.13426981087206</c:v>
                </c:pt>
                <c:pt idx="296">
                  <c:v>-0.14890703572781</c:v>
                </c:pt>
                <c:pt idx="297">
                  <c:v>-0.16632973249398</c:v>
                </c:pt>
                <c:pt idx="298">
                  <c:v>-0.18721335076298</c:v>
                </c:pt>
                <c:pt idx="299">
                  <c:v>-0.21237668940264</c:v>
                </c:pt>
                <c:pt idx="300">
                  <c:v>-0.24275067924986</c:v>
                </c:pt>
                <c:pt idx="301">
                  <c:v>-0.27925747437807</c:v>
                </c:pt>
                <c:pt idx="302">
                  <c:v>-0.32252791145709</c:v>
                </c:pt>
                <c:pt idx="303">
                  <c:v>-0.37242115452605</c:v>
                </c:pt>
                <c:pt idx="304">
                  <c:v>-0.42752928023688</c:v>
                </c:pt>
                <c:pt idx="305">
                  <c:v>-0.48530908264021</c:v>
                </c:pt>
                <c:pt idx="306">
                  <c:v>-0.5436788880339</c:v>
                </c:pt>
                <c:pt idx="307">
                  <c:v>-0.60381208139339</c:v>
                </c:pt>
                <c:pt idx="308">
                  <c:v>-0.67211519268775</c:v>
                </c:pt>
                <c:pt idx="309">
                  <c:v>-0.76001937205284</c:v>
                </c:pt>
                <c:pt idx="310">
                  <c:v>-0.88288759221707</c:v>
                </c:pt>
                <c:pt idx="311">
                  <c:v>-1.0596391560758</c:v>
                </c:pt>
                <c:pt idx="312">
                  <c:v>-1.3113622866447</c:v>
                </c:pt>
                <c:pt idx="313">
                  <c:v>-1.6503084084428</c:v>
                </c:pt>
                <c:pt idx="314">
                  <c:v>-2.0394326203062</c:v>
                </c:pt>
                <c:pt idx="315">
                  <c:v>-2.3212041044111</c:v>
                </c:pt>
                <c:pt idx="316">
                  <c:v>-2.2678067368651</c:v>
                </c:pt>
                <c:pt idx="317">
                  <c:v>-1.8787452873716</c:v>
                </c:pt>
                <c:pt idx="318">
                  <c:v>-1.3986721073475</c:v>
                </c:pt>
                <c:pt idx="319">
                  <c:v>-0.99997880244979</c:v>
                </c:pt>
                <c:pt idx="320">
                  <c:v>-0.71430572824488</c:v>
                </c:pt>
                <c:pt idx="321">
                  <c:v>-0.51853819889312</c:v>
                </c:pt>
                <c:pt idx="322">
                  <c:v>-0.38466375519515</c:v>
                </c:pt>
                <c:pt idx="323">
                  <c:v>-0.2918951305869</c:v>
                </c:pt>
                <c:pt idx="324">
                  <c:v>-0.2265682678649</c:v>
                </c:pt>
                <c:pt idx="325">
                  <c:v>-0.18000602402851</c:v>
                </c:pt>
                <c:pt idx="326">
                  <c:v>-0.14675632630953</c:v>
                </c:pt>
                <c:pt idx="327">
                  <c:v>-0.12346336283292</c:v>
                </c:pt>
                <c:pt idx="328">
                  <c:v>-0.10824788401555</c:v>
                </c:pt>
                <c:pt idx="329">
                  <c:v>-0.10056158249827</c:v>
                </c:pt>
                <c:pt idx="330">
                  <c:v>-0.10202263420549</c:v>
                </c:pt>
                <c:pt idx="331">
                  <c:v>-0.12267661498034</c:v>
                </c:pt>
                <c:pt idx="332">
                  <c:v>-0.25247929345933</c:v>
                </c:pt>
                <c:pt idx="333">
                  <c:v>-0.24849471431753</c:v>
                </c:pt>
                <c:pt idx="334">
                  <c:v>-0.17374248697324</c:v>
                </c:pt>
                <c:pt idx="335">
                  <c:v>-0.2071712417264</c:v>
                </c:pt>
                <c:pt idx="336">
                  <c:v>-0.28111641478354</c:v>
                </c:pt>
                <c:pt idx="337">
                  <c:v>-0.40495495384321</c:v>
                </c:pt>
                <c:pt idx="338">
                  <c:v>-0.60560237718964</c:v>
                </c:pt>
                <c:pt idx="339">
                  <c:v>-0.91933488525787</c:v>
                </c:pt>
                <c:pt idx="340">
                  <c:v>-1.3536964712649</c:v>
                </c:pt>
                <c:pt idx="341">
                  <c:v>-1.7777673306301</c:v>
                </c:pt>
                <c:pt idx="342">
                  <c:v>-1.9127095399856</c:v>
                </c:pt>
                <c:pt idx="343">
                  <c:v>-1.6999430688216</c:v>
                </c:pt>
                <c:pt idx="344">
                  <c:v>-1.3678826264567</c:v>
                </c:pt>
                <c:pt idx="345">
                  <c:v>-1.0786071713878</c:v>
                </c:pt>
                <c:pt idx="346">
                  <c:v>-0.86603529489954</c:v>
                </c:pt>
                <c:pt idx="347">
                  <c:v>-0.71809037513255</c:v>
                </c:pt>
                <c:pt idx="348">
                  <c:v>-0.61763880858688</c:v>
                </c:pt>
                <c:pt idx="349">
                  <c:v>-0.55199031918822</c:v>
                </c:pt>
                <c:pt idx="350">
                  <c:v>-0.5132975403597</c:v>
                </c:pt>
                <c:pt idx="351">
                  <c:v>-0.49737392079066</c:v>
                </c:pt>
                <c:pt idx="352">
                  <c:v>-0.50243967500026</c:v>
                </c:pt>
                <c:pt idx="353">
                  <c:v>-0.52750417739846</c:v>
                </c:pt>
                <c:pt idx="354">
                  <c:v>-0.56931714206216</c:v>
                </c:pt>
                <c:pt idx="355">
                  <c:v>-0.61708469091529</c:v>
                </c:pt>
                <c:pt idx="356">
                  <c:v>-0.64859714177851</c:v>
                </c:pt>
                <c:pt idx="357">
                  <c:v>-0.63938952452913</c:v>
                </c:pt>
                <c:pt idx="358">
                  <c:v>-0.58505635821007</c:v>
                </c:pt>
                <c:pt idx="359">
                  <c:v>-0.50584090950068</c:v>
                </c:pt>
                <c:pt idx="360">
                  <c:v>-0.42544676662225</c:v>
                </c:pt>
                <c:pt idx="361">
                  <c:v>-0.35633402558084</c:v>
                </c:pt>
                <c:pt idx="362">
                  <c:v>-0.30114354484805</c:v>
                </c:pt>
                <c:pt idx="363">
                  <c:v>-0.25821248033853</c:v>
                </c:pt>
                <c:pt idx="364">
                  <c:v>-0.22490331291081</c:v>
                </c:pt>
                <c:pt idx="365">
                  <c:v>-0.19883939307796</c:v>
                </c:pt>
                <c:pt idx="366">
                  <c:v>-0.1781776887231</c:v>
                </c:pt>
                <c:pt idx="367">
                  <c:v>-0.16156359683123</c:v>
                </c:pt>
                <c:pt idx="368">
                  <c:v>-0.1480180860685</c:v>
                </c:pt>
                <c:pt idx="369">
                  <c:v>-0.13683384112293</c:v>
                </c:pt>
                <c:pt idx="370">
                  <c:v>-0.12749616452979</c:v>
                </c:pt>
                <c:pt idx="371">
                  <c:v>-0.11962660087889</c:v>
                </c:pt>
                <c:pt idx="372">
                  <c:v>-0.11294371957166</c:v>
                </c:pt>
                <c:pt idx="373">
                  <c:v>-0.10723599960328</c:v>
                </c:pt>
                <c:pt idx="374">
                  <c:v>-0.10234303838781</c:v>
                </c:pt>
                <c:pt idx="375">
                  <c:v>-0.098142453212292</c:v>
                </c:pt>
                <c:pt idx="376">
                  <c:v>-0.094540693205393</c:v>
                </c:pt>
                <c:pt idx="377">
                  <c:v>-0.091466566939989</c:v>
                </c:pt>
                <c:pt idx="378">
                  <c:v>-0.088866685983152</c:v>
                </c:pt>
                <c:pt idx="379">
                  <c:v>-0.086702288348288</c:v>
                </c:pt>
                <c:pt idx="380">
                  <c:v>-0.084947081451667</c:v>
                </c:pt>
                <c:pt idx="381">
                  <c:v>-0.083585860720339</c:v>
                </c:pt>
                <c:pt idx="382">
                  <c:v>-0.082613735186641</c:v>
                </c:pt>
                <c:pt idx="383">
                  <c:v>-0.082035834334146</c:v>
                </c:pt>
                <c:pt idx="384">
                  <c:v>-0.08186738247977</c:v>
                </c:pt>
                <c:pt idx="385">
                  <c:v>-0.082134000753282</c:v>
                </c:pt>
                <c:pt idx="386">
                  <c:v>-0.082872013212488</c:v>
                </c:pt>
                <c:pt idx="387">
                  <c:v>-0.08412835674382</c:v>
                </c:pt>
                <c:pt idx="388">
                  <c:v>-0.085959364777414</c:v>
                </c:pt>
                <c:pt idx="389">
                  <c:v>-0.088427128760683</c:v>
                </c:pt>
                <c:pt idx="390">
                  <c:v>-0.091591255324423</c:v>
                </c:pt>
                <c:pt idx="391">
                  <c:v>-0.095492652119357</c:v>
                </c:pt>
                <c:pt idx="392">
                  <c:v>-0.10012491165469</c:v>
                </c:pt>
                <c:pt idx="393">
                  <c:v>-0.10538936584768</c:v>
                </c:pt>
                <c:pt idx="394">
                  <c:v>-0.11103525400474</c:v>
                </c:pt>
                <c:pt idx="395">
                  <c:v>-0.11660147826364</c:v>
                </c:pt>
                <c:pt idx="396">
                  <c:v>-0.12140190073437</c:v>
                </c:pt>
                <c:pt idx="397">
                  <c:v>-0.12461496615998</c:v>
                </c:pt>
                <c:pt idx="398">
                  <c:v>-0.12550805077843</c:v>
                </c:pt>
                <c:pt idx="399">
                  <c:v>-0.12372180638939</c:v>
                </c:pt>
                <c:pt idx="400">
                  <c:v>-0.11943762284273</c:v>
                </c:pt>
                <c:pt idx="401">
                  <c:v>-0.11329855254849</c:v>
                </c:pt>
                <c:pt idx="402">
                  <c:v>-0.10614327298181</c:v>
                </c:pt>
                <c:pt idx="403">
                  <c:v>-0.098736575733085</c:v>
                </c:pt>
                <c:pt idx="404">
                  <c:v>-0.091624459658974</c:v>
                </c:pt>
                <c:pt idx="405">
                  <c:v>-0.085117908020276</c:v>
                </c:pt>
                <c:pt idx="406">
                  <c:v>-0.079345323445002</c:v>
                </c:pt>
                <c:pt idx="407">
                  <c:v>-0.074319002037785</c:v>
                </c:pt>
                <c:pt idx="408">
                  <c:v>-0.069989059440108</c:v>
                </c:pt>
                <c:pt idx="409">
                  <c:v>-0.066279035327053</c:v>
                </c:pt>
                <c:pt idx="410">
                  <c:v>-0.063106371606043</c:v>
                </c:pt>
                <c:pt idx="411">
                  <c:v>-0.060392787303054</c:v>
                </c:pt>
                <c:pt idx="412">
                  <c:v>-0.058068685157608</c:v>
                </c:pt>
                <c:pt idx="413">
                  <c:v>-0.056074347895057</c:v>
                </c:pt>
                <c:pt idx="414">
                  <c:v>-0.054359569015385</c:v>
                </c:pt>
                <c:pt idx="415">
                  <c:v>-0.052882627054339</c:v>
                </c:pt>
                <c:pt idx="416">
                  <c:v>-0.051609072910642</c:v>
                </c:pt>
                <c:pt idx="417">
                  <c:v>-0.050510553987513</c:v>
                </c:pt>
                <c:pt idx="418">
                  <c:v>-0.049563768225346</c:v>
                </c:pt>
                <c:pt idx="419">
                  <c:v>-0.048749575234062</c:v>
                </c:pt>
                <c:pt idx="420">
                  <c:v>-0.04805226084634</c:v>
                </c:pt>
                <c:pt idx="421">
                  <c:v>-0.047458938690092</c:v>
                </c:pt>
                <c:pt idx="422">
                  <c:v>-0.046959068639246</c:v>
                </c:pt>
                <c:pt idx="423">
                  <c:v>-0.046544072349246</c:v>
                </c:pt>
                <c:pt idx="424">
                  <c:v>-0.04620702793191</c:v>
                </c:pt>
                <c:pt idx="425">
                  <c:v>-0.045942427771395</c:v>
                </c:pt>
                <c:pt idx="426">
                  <c:v>-0.045745984650979</c:v>
                </c:pt>
                <c:pt idx="427">
                  <c:v>-0.045614470985055</c:v>
                </c:pt>
                <c:pt idx="428">
                  <c:v>-0.045545573094412</c:v>
                </c:pt>
                <c:pt idx="429">
                  <c:v>-0.045537735815253</c:v>
                </c:pt>
                <c:pt idx="430">
                  <c:v>-0.045589960629717</c:v>
                </c:pt>
                <c:pt idx="431">
                  <c:v>-0.045701501645627</c:v>
                </c:pt>
                <c:pt idx="432">
                  <c:v>-0.045871379826936</c:v>
                </c:pt>
                <c:pt idx="433">
                  <c:v>-0.046097618540081</c:v>
                </c:pt>
                <c:pt idx="434">
                  <c:v>-0.046376128411301</c:v>
                </c:pt>
                <c:pt idx="435">
                  <c:v>-0.046699313525801</c:v>
                </c:pt>
                <c:pt idx="436">
                  <c:v>-0.047054839384528</c:v>
                </c:pt>
                <c:pt idx="437">
                  <c:v>-0.047425596648664</c:v>
                </c:pt>
                <c:pt idx="438">
                  <c:v>-0.047792287507373</c:v>
                </c:pt>
                <c:pt idx="439">
                  <c:v>-0.04813923529516</c:v>
                </c:pt>
                <c:pt idx="440">
                  <c:v>-0.048461390989732</c:v>
                </c:pt>
                <c:pt idx="441">
                  <c:v>-0.048768039922251</c:v>
                </c:pt>
                <c:pt idx="442">
                  <c:v>-0.049080069275722</c:v>
                </c:pt>
                <c:pt idx="443">
                  <c:v>-0.049422614676921</c:v>
                </c:pt>
                <c:pt idx="444">
                  <c:v>-0.0498180370631</c:v>
                </c:pt>
                <c:pt idx="445">
                  <c:v>-0.050282512618459</c:v>
                </c:pt>
                <c:pt idx="446">
                  <c:v>-0.050826111238247</c:v>
                </c:pt>
                <c:pt idx="447">
                  <c:v>-0.051454587954147</c:v>
                </c:pt>
                <c:pt idx="448">
                  <c:v>-0.05217138526424</c:v>
                </c:pt>
                <c:pt idx="449">
                  <c:v>-0.052979178837864</c:v>
                </c:pt>
                <c:pt idx="450">
                  <c:v>-0.053880874837695</c:v>
                </c:pt>
                <c:pt idx="451">
                  <c:v>-0.054880191858032</c:v>
                </c:pt>
                <c:pt idx="452">
                  <c:v>-0.055981988946921</c:v>
                </c:pt>
                <c:pt idx="453">
                  <c:v>-0.057192463197005</c:v>
                </c:pt>
                <c:pt idx="454">
                  <c:v>-0.05851929635281</c:v>
                </c:pt>
                <c:pt idx="455">
                  <c:v>-0.059971797611</c:v>
                </c:pt>
                <c:pt idx="456">
                  <c:v>-0.061561070131487</c:v>
                </c:pt>
                <c:pt idx="457">
                  <c:v>-0.063300218228116</c:v>
                </c:pt>
                <c:pt idx="458">
                  <c:v>-0.065204607342803</c:v>
                </c:pt>
                <c:pt idx="459">
                  <c:v>-0.067292187337243</c:v>
                </c:pt>
                <c:pt idx="460">
                  <c:v>-0.069583889886038</c:v>
                </c:pt>
                <c:pt idx="461">
                  <c:v>-0.072104111925848</c:v>
                </c:pt>
                <c:pt idx="462">
                  <c:v>-0.07488129858746</c:v>
                </c:pt>
                <c:pt idx="463">
                  <c:v>-0.077948640232769</c:v>
                </c:pt>
                <c:pt idx="464">
                  <c:v>-0.081344898374535</c:v>
                </c:pt>
                <c:pt idx="465">
                  <c:v>-0.085115373172939</c:v>
                </c:pt>
                <c:pt idx="466">
                  <c:v>-0.089313018879814</c:v>
                </c:pt>
                <c:pt idx="467">
                  <c:v>-0.093999699693788</c:v>
                </c:pt>
                <c:pt idx="468">
                  <c:v>-0.099247551479509</c:v>
                </c:pt>
                <c:pt idx="469">
                  <c:v>-0.10514036575512</c:v>
                </c:pt>
                <c:pt idx="470">
                  <c:v>-0.11177482717379</c:v>
                </c:pt>
                <c:pt idx="471">
                  <c:v>-0.11926129300719</c:v>
                </c:pt>
                <c:pt idx="472">
                  <c:v>-0.12772357219194</c:v>
                </c:pt>
                <c:pt idx="473">
                  <c:v>-0.13729680263235</c:v>
                </c:pt>
                <c:pt idx="474">
                  <c:v>-0.14812199770522</c:v>
                </c:pt>
                <c:pt idx="475">
                  <c:v>-0.16033512080866</c:v>
                </c:pt>
                <c:pt idx="476">
                  <c:v>-0.17404772790624</c:v>
                </c:pt>
                <c:pt idx="477">
                  <c:v>-0.18931560329287</c:v>
                </c:pt>
                <c:pt idx="478">
                  <c:v>-0.20609218181923</c:v>
                </c:pt>
                <c:pt idx="479">
                  <c:v>-0.2241664039468</c:v>
                </c:pt>
                <c:pt idx="480">
                  <c:v>-0.24309213538558</c:v>
                </c:pt>
                <c:pt idx="481">
                  <c:v>-0.26212990703736</c:v>
                </c:pt>
                <c:pt idx="482">
                  <c:v>-0.28023879637434</c:v>
                </c:pt>
                <c:pt idx="483">
                  <c:v>-0.29616493160194</c:v>
                </c:pt>
                <c:pt idx="484">
                  <c:v>-0.30865288354908</c:v>
                </c:pt>
                <c:pt idx="485">
                  <c:v>-0.31674525212066</c:v>
                </c:pt>
                <c:pt idx="486">
                  <c:v>-0.32006048558955</c:v>
                </c:pt>
                <c:pt idx="487">
                  <c:v>-0.31891532308688</c:v>
                </c:pt>
                <c:pt idx="488">
                  <c:v>-0.31422930255791</c:v>
                </c:pt>
                <c:pt idx="489">
                  <c:v>-0.30726901297739</c:v>
                </c:pt>
                <c:pt idx="490">
                  <c:v>-0.29936152540398</c:v>
                </c:pt>
                <c:pt idx="491">
                  <c:v>-0.29168577852295</c:v>
                </c:pt>
                <c:pt idx="492">
                  <c:v>-0.28517975356983</c:v>
                </c:pt>
                <c:pt idx="493">
                  <c:v>-0.28054293351045</c:v>
                </c:pt>
                <c:pt idx="494">
                  <c:v>-0.27829301561215</c:v>
                </c:pt>
                <c:pt idx="495">
                  <c:v>-0.27884268061899</c:v>
                </c:pt>
                <c:pt idx="496">
                  <c:v>-0.28257782752472</c:v>
                </c:pt>
                <c:pt idx="497">
                  <c:v>-0.28993211681277</c:v>
                </c:pt>
                <c:pt idx="498">
                  <c:v>-0.30146129302325</c:v>
                </c:pt>
                <c:pt idx="499">
                  <c:v>-0.31792594899624</c:v>
                </c:pt>
                <c:pt idx="500">
                  <c:v>-0.34039532803577</c:v>
                </c:pt>
                <c:pt idx="501">
                  <c:v>-0.37038910677635</c:v>
                </c:pt>
                <c:pt idx="502">
                  <c:v>-0.41007939124845</c:v>
                </c:pt>
                <c:pt idx="503">
                  <c:v>-0.46257918551828</c:v>
                </c:pt>
                <c:pt idx="504">
                  <c:v>-0.53233602658482</c:v>
                </c:pt>
                <c:pt idx="505">
                  <c:v>-0.62559732555814</c:v>
                </c:pt>
                <c:pt idx="506">
                  <c:v>-0.75073578937171</c:v>
                </c:pt>
                <c:pt idx="507">
                  <c:v>-0.91767195851016</c:v>
                </c:pt>
                <c:pt idx="508">
                  <c:v>-1.132135111378</c:v>
                </c:pt>
                <c:pt idx="509">
                  <c:v>-1.3759659593999</c:v>
                </c:pt>
                <c:pt idx="510">
                  <c:v>-1.5871217162027</c:v>
                </c:pt>
                <c:pt idx="511">
                  <c:v>-1.6644217592697</c:v>
                </c:pt>
                <c:pt idx="512">
                  <c:v>-1.5540967071176</c:v>
                </c:pt>
                <c:pt idx="513">
                  <c:v>-1.3218179485368</c:v>
                </c:pt>
                <c:pt idx="514">
                  <c:v>-1.0738661042639</c:v>
                </c:pt>
                <c:pt idx="515">
                  <c:v>-0.86871588429863</c:v>
                </c:pt>
                <c:pt idx="516">
                  <c:v>-0.7177404915392</c:v>
                </c:pt>
                <c:pt idx="517">
                  <c:v>-0.61324477095807</c:v>
                </c:pt>
                <c:pt idx="518">
                  <c:v>-0.54448681582242</c:v>
                </c:pt>
                <c:pt idx="519">
                  <c:v>-0.50277593159304</c:v>
                </c:pt>
                <c:pt idx="520">
                  <c:v>-0.4822013993191</c:v>
                </c:pt>
                <c:pt idx="521">
                  <c:v>-0.47921009039584</c:v>
                </c:pt>
                <c:pt idx="522">
                  <c:v>-0.49208219980035</c:v>
                </c:pt>
                <c:pt idx="523">
                  <c:v>-0.52054459106198</c:v>
                </c:pt>
                <c:pt idx="524">
                  <c:v>-0.5655101724026</c:v>
                </c:pt>
                <c:pt idx="525">
                  <c:v>-0.6288368750345</c:v>
                </c:pt>
                <c:pt idx="526">
                  <c:v>-0.71289911532245</c:v>
                </c:pt>
                <c:pt idx="527">
                  <c:v>-0.81958178584156</c:v>
                </c:pt>
                <c:pt idx="528">
                  <c:v>-0.94804918756188</c:v>
                </c:pt>
                <c:pt idx="529">
                  <c:v>-1.0906331322312</c:v>
                </c:pt>
                <c:pt idx="530">
                  <c:v>-1.2275796128049</c:v>
                </c:pt>
                <c:pt idx="531">
                  <c:v>-1.3257385045521</c:v>
                </c:pt>
                <c:pt idx="532">
                  <c:v>-1.3501592712788</c:v>
                </c:pt>
                <c:pt idx="533">
                  <c:v>-1.2873838060325</c:v>
                </c:pt>
                <c:pt idx="534">
                  <c:v>-1.1572092311426</c:v>
                </c:pt>
                <c:pt idx="535">
                  <c:v>-0.99724651577956</c:v>
                </c:pt>
                <c:pt idx="536">
                  <c:v>-0.83961866441937</c:v>
                </c:pt>
                <c:pt idx="537">
                  <c:v>-0.70149602833712</c:v>
                </c:pt>
                <c:pt idx="538">
                  <c:v>-0.58802573655975</c:v>
                </c:pt>
                <c:pt idx="539">
                  <c:v>-0.49813348247383</c:v>
                </c:pt>
                <c:pt idx="540">
                  <c:v>-0.42861891987189</c:v>
                </c:pt>
                <c:pt idx="541">
                  <c:v>-0.37624478104827</c:v>
                </c:pt>
                <c:pt idx="542">
                  <c:v>-0.3386911838742</c:v>
                </c:pt>
                <c:pt idx="543">
                  <c:v>-0.31518994087831</c:v>
                </c:pt>
                <c:pt idx="544">
                  <c:v>-0.30760072510658</c:v>
                </c:pt>
                <c:pt idx="545">
                  <c:v>-0.32316163607217</c:v>
                </c:pt>
                <c:pt idx="546">
                  <c:v>-0.38005719605998</c:v>
                </c:pt>
                <c:pt idx="547">
                  <c:v>-0.48581929759399</c:v>
                </c:pt>
                <c:pt idx="548">
                  <c:v>-0.45211570915894</c:v>
                </c:pt>
                <c:pt idx="549">
                  <c:v>-0.28153362817786</c:v>
                </c:pt>
                <c:pt idx="550">
                  <c:v>-0.19904772831118</c:v>
                </c:pt>
                <c:pt idx="551">
                  <c:v>-0.17128845830072</c:v>
                </c:pt>
                <c:pt idx="552">
                  <c:v>-0.16793235225746</c:v>
                </c:pt>
                <c:pt idx="553">
                  <c:v>-0.18199474151089</c:v>
                </c:pt>
                <c:pt idx="554">
                  <c:v>-0.21849631608854</c:v>
                </c:pt>
                <c:pt idx="555">
                  <c:v>-0.29403290765315</c:v>
                </c:pt>
                <c:pt idx="556">
                  <c:v>-0.41484953211225</c:v>
                </c:pt>
                <c:pt idx="557">
                  <c:v>-0.42301372512653</c:v>
                </c:pt>
                <c:pt idx="558">
                  <c:v>-0.26034926401258</c:v>
                </c:pt>
                <c:pt idx="559">
                  <c:v>-0.1604012616254</c:v>
                </c:pt>
                <c:pt idx="560">
                  <c:v>-0.12455632674522</c:v>
                </c:pt>
                <c:pt idx="561">
                  <c:v>-0.11985714693849</c:v>
                </c:pt>
                <c:pt idx="562">
                  <c:v>-0.13729063175163</c:v>
                </c:pt>
                <c:pt idx="563">
                  <c:v>-0.18636305418411</c:v>
                </c:pt>
                <c:pt idx="564">
                  <c:v>-0.31088484639368</c:v>
                </c:pt>
                <c:pt idx="565">
                  <c:v>-0.64034379416649</c:v>
                </c:pt>
                <c:pt idx="566">
                  <c:v>-0.94720520305488</c:v>
                </c:pt>
                <c:pt idx="567">
                  <c:v>-0.57511418918286</c:v>
                </c:pt>
                <c:pt idx="568">
                  <c:v>-0.35074530253384</c:v>
                </c:pt>
                <c:pt idx="569">
                  <c:v>-0.27688579655655</c:v>
                </c:pt>
                <c:pt idx="570">
                  <c:v>-0.2643449685322</c:v>
                </c:pt>
                <c:pt idx="571">
                  <c:v>-0.2873008877638</c:v>
                </c:pt>
                <c:pt idx="572">
                  <c:v>-0.34776228877934</c:v>
                </c:pt>
                <c:pt idx="573">
                  <c:v>-0.47566588389753</c:v>
                </c:pt>
                <c:pt idx="574">
                  <c:v>-0.76996903946168</c:v>
                </c:pt>
                <c:pt idx="575">
                  <c:v>-1.5413306024797</c:v>
                </c:pt>
                <c:pt idx="576">
                  <c:v>-2.966498830001</c:v>
                </c:pt>
                <c:pt idx="577">
                  <c:v>-2.2176301280282</c:v>
                </c:pt>
                <c:pt idx="578">
                  <c:v>-1.0926174907667</c:v>
                </c:pt>
                <c:pt idx="579">
                  <c:v>-0.62859593935572</c:v>
                </c:pt>
                <c:pt idx="580">
                  <c:v>-0.42445764307167</c:v>
                </c:pt>
                <c:pt idx="581">
                  <c:v>-0.31985035157555</c:v>
                </c:pt>
                <c:pt idx="582">
                  <c:v>-0.25959534713009</c:v>
                </c:pt>
                <c:pt idx="583">
                  <c:v>-0.22196898816068</c:v>
                </c:pt>
                <c:pt idx="584">
                  <c:v>-0.1972089301532</c:v>
                </c:pt>
                <c:pt idx="585">
                  <c:v>-0.18043858109692</c:v>
                </c:pt>
                <c:pt idx="586">
                  <c:v>-0.16901609800063</c:v>
                </c:pt>
                <c:pt idx="587">
                  <c:v>-0.16142283324859</c:v>
                </c:pt>
                <c:pt idx="588">
                  <c:v>-0.15675250013181</c:v>
                </c:pt>
                <c:pt idx="589">
                  <c:v>-0.15445879967608</c:v>
                </c:pt>
                <c:pt idx="590">
                  <c:v>-0.15422405693814</c:v>
                </c:pt>
                <c:pt idx="591">
                  <c:v>-0.15588912501768</c:v>
                </c:pt>
                <c:pt idx="592">
                  <c:v>-0.15941699043893</c:v>
                </c:pt>
                <c:pt idx="593">
                  <c:v>-0.16487696344037</c:v>
                </c:pt>
                <c:pt idx="594">
                  <c:v>-0.17244343086756</c:v>
                </c:pt>
                <c:pt idx="595">
                  <c:v>-0.18240709465041</c:v>
                </c:pt>
                <c:pt idx="596">
                  <c:v>-0.19519929212687</c:v>
                </c:pt>
                <c:pt idx="597">
                  <c:v>-0.21143235755736</c:v>
                </c:pt>
                <c:pt idx="598">
                  <c:v>-0.23196164392926</c:v>
                </c:pt>
                <c:pt idx="599">
                  <c:v>-0.2579782418379</c:v>
                </c:pt>
                <c:pt idx="600">
                  <c:v>-0.2911458864392</c:v>
                </c:pt>
              </c:numCache>
            </c:numRef>
          </c:yVal>
          <c:smooth val="1"/>
        </c:ser>
        <c:ser>
          <c:idx val="4"/>
          <c:order val="4"/>
          <c:tx>
            <c:v>Theta = 60</c:v>
          </c:tx>
          <c:spPr bwMode="auto">
            <a:prstGeom prst="rect">
              <a:avLst/>
            </a:prstGeom>
            <a:ln w="19050" cap="rnd">
              <a:solidFill>
                <a:schemeClr val="tx1"/>
              </a:solidFill>
              <a:prstDash val="lgDashDot"/>
              <a:round/>
            </a:ln>
            <a:effectLst/>
          </c:spPr>
          <c:marker>
            <c:symbol val="none"/>
          </c:marker>
          <c:xVal>
            <c:numRef>
              <c:f>s11_theta!$A$4:$A$604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s11_theta!$F$4:$F$604</c:f>
              <c:numCache>
                <c:formatCode>General</c:formatCode>
                <c:ptCount val="601"/>
                <c:pt idx="0">
                  <c:v>-0.41786699430175</c:v>
                </c:pt>
                <c:pt idx="1">
                  <c:v>-0.40265597648462</c:v>
                </c:pt>
                <c:pt idx="2">
                  <c:v>-0.39199783505953</c:v>
                </c:pt>
                <c:pt idx="3">
                  <c:v>-0.38619763362165</c:v>
                </c:pt>
                <c:pt idx="4">
                  <c:v>-0.38590078076487</c:v>
                </c:pt>
                <c:pt idx="5">
                  <c:v>-0.39223836084976</c:v>
                </c:pt>
                <c:pt idx="6">
                  <c:v>-0.40707627201323</c:v>
                </c:pt>
                <c:pt idx="7">
                  <c:v>-0.43343805053845</c:v>
                </c:pt>
                <c:pt idx="8">
                  <c:v>-0.47620585126186</c:v>
                </c:pt>
                <c:pt idx="9">
                  <c:v>-0.54318428007493</c:v>
                </c:pt>
                <c:pt idx="10">
                  <c:v>-0.64620263331607</c:v>
                </c:pt>
                <c:pt idx="11">
                  <c:v>-0.79966974420824</c:v>
                </c:pt>
                <c:pt idx="12">
                  <c:v>-1.0056366320056</c:v>
                </c:pt>
                <c:pt idx="13">
                  <c:v>-1.2040492194439</c:v>
                </c:pt>
                <c:pt idx="14">
                  <c:v>-1.2418183111657</c:v>
                </c:pt>
                <c:pt idx="15">
                  <c:v>-1.0576326086661</c:v>
                </c:pt>
                <c:pt idx="16">
                  <c:v>-0.79996470329168</c:v>
                </c:pt>
                <c:pt idx="17">
                  <c:v>-0.59092506693132</c:v>
                </c:pt>
                <c:pt idx="18">
                  <c:v>-0.44848039387541</c:v>
                </c:pt>
                <c:pt idx="19">
                  <c:v>-0.3551747889814</c:v>
                </c:pt>
                <c:pt idx="20">
                  <c:v>-0.29358202216076</c:v>
                </c:pt>
                <c:pt idx="21">
                  <c:v>-0.25214201240792</c:v>
                </c:pt>
                <c:pt idx="22">
                  <c:v>-0.22385900839069</c:v>
                </c:pt>
                <c:pt idx="23">
                  <c:v>-0.20457793395902</c:v>
                </c:pt>
                <c:pt idx="24">
                  <c:v>-0.19184562730867</c:v>
                </c:pt>
                <c:pt idx="25">
                  <c:v>-0.18425510198546</c:v>
                </c:pt>
                <c:pt idx="26">
                  <c:v>-0.18108887624174</c:v>
                </c:pt>
                <c:pt idx="27">
                  <c:v>-0.18214236163464</c:v>
                </c:pt>
                <c:pt idx="28">
                  <c:v>-0.18766640408778</c:v>
                </c:pt>
                <c:pt idx="29">
                  <c:v>-0.19840837198209</c:v>
                </c:pt>
                <c:pt idx="30">
                  <c:v>-0.21576439798212</c:v>
                </c:pt>
                <c:pt idx="31">
                  <c:v>-0.24209527262825</c:v>
                </c:pt>
                <c:pt idx="32">
                  <c:v>-0.28132441807997</c:v>
                </c:pt>
                <c:pt idx="33">
                  <c:v>-0.34006248400766</c:v>
                </c:pt>
                <c:pt idx="34">
                  <c:v>-0.42974913988218</c:v>
                </c:pt>
                <c:pt idx="35">
                  <c:v>-0.57072066631529</c:v>
                </c:pt>
                <c:pt idx="36">
                  <c:v>-0.79931621177519</c:v>
                </c:pt>
                <c:pt idx="37">
                  <c:v>-1.1752740239241</c:v>
                </c:pt>
                <c:pt idx="38">
                  <c:v>-1.7566145893643</c:v>
                </c:pt>
                <c:pt idx="39">
                  <c:v>-2.4099649328282</c:v>
                </c:pt>
                <c:pt idx="40">
                  <c:v>-2.5671306481313</c:v>
                </c:pt>
                <c:pt idx="41">
                  <c:v>-2.0568542694142</c:v>
                </c:pt>
                <c:pt idx="42">
                  <c:v>-1.4486873915</c:v>
                </c:pt>
                <c:pt idx="43">
                  <c:v>-1.0139973778026</c:v>
                </c:pt>
                <c:pt idx="44">
                  <c:v>-0.73587207016967</c:v>
                </c:pt>
                <c:pt idx="45">
                  <c:v>-0.55732946957172</c:v>
                </c:pt>
                <c:pt idx="46">
                  <c:v>-0.43874228731639</c:v>
                </c:pt>
                <c:pt idx="47">
                  <c:v>-0.35682747827511</c:v>
                </c:pt>
                <c:pt idx="48">
                  <c:v>-0.29812401148214</c:v>
                </c:pt>
                <c:pt idx="49">
                  <c:v>-0.25466431230031</c:v>
                </c:pt>
                <c:pt idx="50">
                  <c:v>-0.22156979453884</c:v>
                </c:pt>
                <c:pt idx="51">
                  <c:v>-0.19574713869389</c:v>
                </c:pt>
                <c:pt idx="52">
                  <c:v>-0.17516955393701</c:v>
                </c:pt>
                <c:pt idx="53">
                  <c:v>-0.15846884932656</c:v>
                </c:pt>
                <c:pt idx="54">
                  <c:v>-0.14469637743126</c:v>
                </c:pt>
                <c:pt idx="55">
                  <c:v>-0.13317847253315</c:v>
                </c:pt>
                <c:pt idx="56">
                  <c:v>-0.12342641602263</c:v>
                </c:pt>
                <c:pt idx="57">
                  <c:v>-0.11507881836212</c:v>
                </c:pt>
                <c:pt idx="58">
                  <c:v>-0.10786382000579</c:v>
                </c:pt>
                <c:pt idx="59">
                  <c:v>-0.10157372746769</c:v>
                </c:pt>
                <c:pt idx="60">
                  <c:v>-0.096047639899166</c:v>
                </c:pt>
                <c:pt idx="61">
                  <c:v>-0.091159323721125</c:v>
                </c:pt>
                <c:pt idx="62">
                  <c:v>-0.086808603989645</c:v>
                </c:pt>
                <c:pt idx="63">
                  <c:v>-0.082915156192814</c:v>
                </c:pt>
                <c:pt idx="64">
                  <c:v>-0.079413964576851</c:v>
                </c:pt>
                <c:pt idx="65">
                  <c:v>-0.076251955763294</c:v>
                </c:pt>
                <c:pt idx="66">
                  <c:v>-0.073385473350334</c:v>
                </c:pt>
                <c:pt idx="67">
                  <c:v>-0.070778362477984</c:v>
                </c:pt>
                <c:pt idx="68">
                  <c:v>-0.068400502438013</c:v>
                </c:pt>
                <c:pt idx="69">
                  <c:v>-0.066226672350293</c:v>
                </c:pt>
                <c:pt idx="70">
                  <c:v>-0.064235667275013</c:v>
                </c:pt>
                <c:pt idx="71">
                  <c:v>-0.06240960472423</c:v>
                </c:pt>
                <c:pt idx="72">
                  <c:v>-0.06073337752289</c:v>
                </c:pt>
                <c:pt idx="73">
                  <c:v>-0.059194220423313</c:v>
                </c:pt>
                <c:pt idx="74">
                  <c:v>-0.057781366185522</c:v>
                </c:pt>
                <c:pt idx="75">
                  <c:v>-0.056485772941974</c:v>
                </c:pt>
                <c:pt idx="76">
                  <c:v>-0.055299909214842</c:v>
                </c:pt>
                <c:pt idx="77">
                  <c:v>-0.054217586400799</c:v>
                </c:pt>
                <c:pt idx="78">
                  <c:v>-0.05323383120247</c:v>
                </c:pt>
                <c:pt idx="79">
                  <c:v>-0.052344792600246</c:v>
                </c:pt>
                <c:pt idx="80">
                  <c:v>-0.051547679697214</c:v>
                </c:pt>
                <c:pt idx="81">
                  <c:v>-0.050840728268549</c:v>
                </c:pt>
                <c:pt idx="82">
                  <c:v>-0.050223195217282</c:v>
                </c:pt>
                <c:pt idx="83">
                  <c:v>-0.049695381481195</c:v>
                </c:pt>
                <c:pt idx="84">
                  <c:v>-0.049258685350315</c:v>
                </c:pt>
                <c:pt idx="85">
                  <c:v>-0.04891568975023</c:v>
                </c:pt>
                <c:pt idx="86">
                  <c:v>-0.048670288953583</c:v>
                </c:pt>
                <c:pt idx="87">
                  <c:v>-0.048527862567751</c:v>
                </c:pt>
                <c:pt idx="88">
                  <c:v>-0.048495507735341</c:v>
                </c:pt>
                <c:pt idx="89">
                  <c:v>-0.048582344587395</c:v>
                </c:pt>
                <c:pt idx="90">
                  <c:v>-0.048799915550333</c:v>
                </c:pt>
                <c:pt idx="91">
                  <c:v>-0.049162706767409</c:v>
                </c:pt>
                <c:pt idx="92">
                  <c:v>-0.049688830593859</c:v>
                </c:pt>
                <c:pt idx="93">
                  <c:v>-0.050400923260434</c:v>
                </c:pt>
                <c:pt idx="94">
                  <c:v>-0.051327333472387</c:v>
                </c:pt>
                <c:pt idx="95">
                  <c:v>-0.052503709116564</c:v>
                </c:pt>
                <c:pt idx="96">
                  <c:v>-0.05397513529603</c:v>
                </c:pt>
                <c:pt idx="97">
                  <c:v>-0.05579904521298</c:v>
                </c:pt>
                <c:pt idx="98">
                  <c:v>-0.058049227878928</c:v>
                </c:pt>
                <c:pt idx="99">
                  <c:v>-0.060821411943056</c:v>
                </c:pt>
                <c:pt idx="100">
                  <c:v>-0.064241142462131</c:v>
                </c:pt>
                <c:pt idx="101">
                  <c:v>-0.068475032867069</c:v>
                </c:pt>
                <c:pt idx="102">
                  <c:v>-0.073747036758242</c:v>
                </c:pt>
                <c:pt idx="103">
                  <c:v>-0.080362240648536</c:v>
                </c:pt>
                <c:pt idx="104">
                  <c:v>-0.08874194129978</c:v>
                </c:pt>
                <c:pt idx="105">
                  <c:v>-0.099475479223235</c:v>
                </c:pt>
                <c:pt idx="106">
                  <c:v>-0.11339607478686</c:v>
                </c:pt>
                <c:pt idx="107">
                  <c:v>-0.13168777523768</c:v>
                </c:pt>
                <c:pt idx="108">
                  <c:v>-0.15602121925353</c:v>
                </c:pt>
                <c:pt idx="109">
                  <c:v>-0.18867343282299</c:v>
                </c:pt>
                <c:pt idx="110">
                  <c:v>-0.23244305647671</c:v>
                </c:pt>
                <c:pt idx="111">
                  <c:v>-0.28977463052692</c:v>
                </c:pt>
                <c:pt idx="112">
                  <c:v>-0.35974828803413</c:v>
                </c:pt>
                <c:pt idx="113">
                  <c:v>-0.4316536231106</c:v>
                </c:pt>
                <c:pt idx="114">
                  <c:v>-0.48001137375809</c:v>
                </c:pt>
                <c:pt idx="115">
                  <c:v>-0.4778419427708</c:v>
                </c:pt>
                <c:pt idx="116">
                  <c:v>-0.42569541924035</c:v>
                </c:pt>
                <c:pt idx="117">
                  <c:v>-0.35120294822109</c:v>
                </c:pt>
                <c:pt idx="118">
                  <c:v>-0.27976248247731</c:v>
                </c:pt>
                <c:pt idx="119">
                  <c:v>-0.22169100190875</c:v>
                </c:pt>
                <c:pt idx="120">
                  <c:v>-0.17755985864225</c:v>
                </c:pt>
                <c:pt idx="121">
                  <c:v>-0.14470757853623</c:v>
                </c:pt>
                <c:pt idx="122">
                  <c:v>-0.12022016341697</c:v>
                </c:pt>
                <c:pt idx="123">
                  <c:v>-0.10176470008921</c:v>
                </c:pt>
                <c:pt idx="124">
                  <c:v>-0.08764581512043</c:v>
                </c:pt>
                <c:pt idx="125">
                  <c:v>-0.076670138324829</c:v>
                </c:pt>
                <c:pt idx="126">
                  <c:v>-0.068002407222056</c:v>
                </c:pt>
                <c:pt idx="127">
                  <c:v>-0.061054453873785</c:v>
                </c:pt>
                <c:pt idx="128">
                  <c:v>-0.055407375542778</c:v>
                </c:pt>
                <c:pt idx="129">
                  <c:v>-0.050758746786208</c:v>
                </c:pt>
                <c:pt idx="130">
                  <c:v>-0.046887104271401</c:v>
                </c:pt>
                <c:pt idx="131">
                  <c:v>-0.043627970823334</c:v>
                </c:pt>
                <c:pt idx="132">
                  <c:v>-0.040857523649882</c:v>
                </c:pt>
                <c:pt idx="133">
                  <c:v>-0.038481339623652</c:v>
                </c:pt>
                <c:pt idx="134">
                  <c:v>-0.036426539930716</c:v>
                </c:pt>
                <c:pt idx="135">
                  <c:v>-0.034636235460517</c:v>
                </c:pt>
                <c:pt idx="136">
                  <c:v>-0.033065548217266</c:v>
                </c:pt>
                <c:pt idx="137">
                  <c:v>-0.031678725853694</c:v>
                </c:pt>
                <c:pt idx="138">
                  <c:v>-0.030447023876815</c:v>
                </c:pt>
                <c:pt idx="139">
                  <c:v>-0.029347133559385</c:v>
                </c:pt>
                <c:pt idx="140">
                  <c:v>-0.028360002342768</c:v>
                </c:pt>
                <c:pt idx="141">
                  <c:v>-0.027469939718938</c:v>
                </c:pt>
                <c:pt idx="142">
                  <c:v>-0.026663932986332</c:v>
                </c:pt>
                <c:pt idx="143">
                  <c:v>-0.025931118871592</c:v>
                </c:pt>
                <c:pt idx="144">
                  <c:v>-0.025262372026556</c:v>
                </c:pt>
                <c:pt idx="145">
                  <c:v>-0.024649981966337</c:v>
                </c:pt>
                <c:pt idx="146">
                  <c:v>-0.02408739751253</c:v>
                </c:pt>
                <c:pt idx="147">
                  <c:v>-0.023569023184663</c:v>
                </c:pt>
                <c:pt idx="148">
                  <c:v>-0.02309005587964</c:v>
                </c:pt>
                <c:pt idx="149">
                  <c:v>-0.022646353026817</c:v>
                </c:pt>
                <c:pt idx="150">
                  <c:v>-0.022234325506438</c:v>
                </c:pt>
                <c:pt idx="151">
                  <c:v>-0.021850850180763</c:v>
                </c:pt>
                <c:pt idx="152">
                  <c:v>-0.021493198057086</c:v>
                </c:pt>
                <c:pt idx="153">
                  <c:v>-0.021158974986011</c:v>
                </c:pt>
                <c:pt idx="154">
                  <c:v>-0.020846072470221</c:v>
                </c:pt>
                <c:pt idx="155">
                  <c:v>-0.020552626673917</c:v>
                </c:pt>
                <c:pt idx="156">
                  <c:v>-0.020276984120421</c:v>
                </c:pt>
                <c:pt idx="157">
                  <c:v>-0.020017672873249</c:v>
                </c:pt>
                <c:pt idx="158">
                  <c:v>-0.019773378236882</c:v>
                </c:pt>
                <c:pt idx="159">
                  <c:v>-0.019542922202472</c:v>
                </c:pt>
                <c:pt idx="160">
                  <c:v>-0.019325246013195</c:v>
                </c:pt>
                <c:pt idx="161">
                  <c:v>-0.01911939534284</c:v>
                </c:pt>
                <c:pt idx="162">
                  <c:v>-0.018924507676296</c:v>
                </c:pt>
                <c:pt idx="163">
                  <c:v>-0.018739801556896</c:v>
                </c:pt>
                <c:pt idx="164">
                  <c:v>-0.018564567427831</c:v>
                </c:pt>
                <c:pt idx="165">
                  <c:v>-0.018398159844766</c:v>
                </c:pt>
                <c:pt idx="166">
                  <c:v>-0.018239990878297</c:v>
                </c:pt>
                <c:pt idx="167">
                  <c:v>-0.018089524558998</c:v>
                </c:pt>
                <c:pt idx="168">
                  <c:v>-0.017946272245715</c:v>
                </c:pt>
                <c:pt idx="169">
                  <c:v>-0.017809788821388</c:v>
                </c:pt>
                <c:pt idx="170">
                  <c:v>-0.017679669640359</c:v>
                </c:pt>
                <c:pt idx="171">
                  <c:v>-0.017555548167587</c:v>
                </c:pt>
                <c:pt idx="172">
                  <c:v>-0.017437094264259</c:v>
                </c:pt>
                <c:pt idx="173">
                  <c:v>-0.017324013085273</c:v>
                </c:pt>
                <c:pt idx="174">
                  <c:v>-0.017216044564731</c:v>
                </c:pt>
                <c:pt idx="175">
                  <c:v>-0.01711296347258</c:v>
                </c:pt>
                <c:pt idx="176">
                  <c:v>-0.01701458003164</c:v>
                </c:pt>
                <c:pt idx="177">
                  <c:v>-0.016920741089843</c:v>
                </c:pt>
                <c:pt idx="178">
                  <c:v>-0.016831331844753</c:v>
                </c:pt>
                <c:pt idx="179">
                  <c:v>-0.016746278119004</c:v>
                </c:pt>
                <c:pt idx="180">
                  <c:v>-0.016665549184846</c:v>
                </c:pt>
                <c:pt idx="181">
                  <c:v>-0.016589161136671</c:v>
                </c:pt>
                <c:pt idx="182">
                  <c:v>-0.016517180805033</c:v>
                </c:pt>
                <c:pt idx="183">
                  <c:v>-0.016449730204413</c:v>
                </c:pt>
                <c:pt idx="184">
                  <c:v>-0.016386991500053</c:v>
                </c:pt>
                <c:pt idx="185">
                  <c:v>-0.016329212479179</c:v>
                </c:pt>
                <c:pt idx="186">
                  <c:v>-0.016276712503471</c:v>
                </c:pt>
                <c:pt idx="187">
                  <c:v>-0.016229888923988</c:v>
                </c:pt>
                <c:pt idx="188">
                  <c:v>-0.016189223937933</c:v>
                </c:pt>
                <c:pt idx="189">
                  <c:v>-0.016155291875441</c:v>
                </c:pt>
                <c:pt idx="190">
                  <c:v>-0.016128766924874</c:v>
                </c:pt>
                <c:pt idx="191">
                  <c:v>-0.016110431323585</c:v>
                </c:pt>
                <c:pt idx="192">
                  <c:v>-0.016101184089609</c:v>
                </c:pt>
                <c:pt idx="193">
                  <c:v>-0.016102050418113</c:v>
                </c:pt>
                <c:pt idx="194">
                  <c:v>-0.016114191953064</c:v>
                </c:pt>
                <c:pt idx="195">
                  <c:v>-0.01613891823732</c:v>
                </c:pt>
                <c:pt idx="196">
                  <c:v>-0.016177699783809</c:v>
                </c:pt>
                <c:pt idx="197">
                  <c:v>-0.01623218336872</c:v>
                </c:pt>
                <c:pt idx="198">
                  <c:v>-0.016304210359234</c:v>
                </c:pt>
                <c:pt idx="199">
                  <c:v>-0.016395839136545</c:v>
                </c:pt>
                <c:pt idx="200">
                  <c:v>-0.016509372991556</c:v>
                </c:pt>
                <c:pt idx="201">
                  <c:v>-0.016647395251036</c:v>
                </c:pt>
                <c:pt idx="202">
                  <c:v>-0.016812813879312</c:v>
                </c:pt>
                <c:pt idx="203">
                  <c:v>-0.017008918404651</c:v>
                </c:pt>
                <c:pt idx="204">
                  <c:v>-0.017239452798295</c:v>
                </c:pt>
                <c:pt idx="205">
                  <c:v>-0.017508708953108</c:v>
                </c:pt>
                <c:pt idx="206">
                  <c:v>-0.017821646749577</c:v>
                </c:pt>
                <c:pt idx="207">
                  <c:v>-0.01818404849328</c:v>
                </c:pt>
                <c:pt idx="208">
                  <c:v>-0.018602717943837</c:v>
                </c:pt>
                <c:pt idx="209">
                  <c:v>-0.019085737458012</c:v>
                </c:pt>
                <c:pt idx="210">
                  <c:v>-0.019642801293845</c:v>
                </c:pt>
                <c:pt idx="211">
                  <c:v>-0.020285649297752</c:v>
                </c:pt>
                <c:pt idx="212">
                  <c:v>-0.021028633600093</c:v>
                </c:pt>
                <c:pt idx="213">
                  <c:v>-0.021889462256377</c:v>
                </c:pt>
                <c:pt idx="214">
                  <c:v>-0.022890178665809</c:v>
                </c:pt>
                <c:pt idx="215">
                  <c:v>-0.02405845439387</c:v>
                </c:pt>
                <c:pt idx="216">
                  <c:v>-0.025429294700874</c:v>
                </c:pt>
                <c:pt idx="217">
                  <c:v>-0.027047275879262</c:v>
                </c:pt>
                <c:pt idx="218">
                  <c:v>-0.028969437170047</c:v>
                </c:pt>
                <c:pt idx="219">
                  <c:v>-0.031268900351303</c:v>
                </c:pt>
                <c:pt idx="220">
                  <c:v>-0.034039096430039</c:v>
                </c:pt>
                <c:pt idx="221">
                  <c:v>-0.037397930417124</c:v>
                </c:pt>
                <c:pt idx="222">
                  <c:v>-0.041489845363708</c:v>
                </c:pt>
                <c:pt idx="223">
                  <c:v>-0.046480600068402</c:v>
                </c:pt>
                <c:pt idx="224">
                  <c:v>-0.052532989926681</c:v>
                </c:pt>
                <c:pt idx="225">
                  <c:v>-0.059740014039031</c:v>
                </c:pt>
                <c:pt idx="226">
                  <c:v>-0.067978346727393</c:v>
                </c:pt>
                <c:pt idx="227">
                  <c:v>-0.076654789620699</c:v>
                </c:pt>
                <c:pt idx="228">
                  <c:v>-0.084426257419103</c:v>
                </c:pt>
                <c:pt idx="229">
                  <c:v>-0.089245003433987</c:v>
                </c:pt>
                <c:pt idx="230">
                  <c:v>-0.089215833993927</c:v>
                </c:pt>
                <c:pt idx="231">
                  <c:v>-0.0839694201079</c:v>
                </c:pt>
                <c:pt idx="232">
                  <c:v>-0.075083063610403</c:v>
                </c:pt>
                <c:pt idx="233">
                  <c:v>-0.064933098890609</c:v>
                </c:pt>
                <c:pt idx="234">
                  <c:v>-0.055347574162382</c:v>
                </c:pt>
                <c:pt idx="235">
                  <c:v>-0.047191659236185</c:v>
                </c:pt>
                <c:pt idx="236">
                  <c:v>-0.040633253974243</c:v>
                </c:pt>
                <c:pt idx="237">
                  <c:v>-0.035509226283842</c:v>
                </c:pt>
                <c:pt idx="238">
                  <c:v>-0.031558460400856</c:v>
                </c:pt>
                <c:pt idx="239">
                  <c:v>-0.028527495244194</c:v>
                </c:pt>
                <c:pt idx="240">
                  <c:v>-0.026205151938188</c:v>
                </c:pt>
                <c:pt idx="241">
                  <c:v>-0.024426502438507</c:v>
                </c:pt>
                <c:pt idx="242">
                  <c:v>-0.023066394654221</c:v>
                </c:pt>
                <c:pt idx="243">
                  <c:v>-0.022030932782152</c:v>
                </c:pt>
                <c:pt idx="244">
                  <c:v>-0.021249831159583</c:v>
                </c:pt>
                <c:pt idx="245">
                  <c:v>-0.020670343599031</c:v>
                </c:pt>
                <c:pt idx="246">
                  <c:v>-0.020252689458042</c:v>
                </c:pt>
                <c:pt idx="247">
                  <c:v>-0.019966687487504</c:v>
                </c:pt>
                <c:pt idx="248">
                  <c:v>-0.019789301618151</c:v>
                </c:pt>
                <c:pt idx="249">
                  <c:v>-0.019702854858229</c:v>
                </c:pt>
                <c:pt idx="250">
                  <c:v>-0.0196937263517</c:v>
                </c:pt>
                <c:pt idx="251">
                  <c:v>-0.019751396518531</c:v>
                </c:pt>
                <c:pt idx="252">
                  <c:v>-0.019867743337582</c:v>
                </c:pt>
                <c:pt idx="253">
                  <c:v>-0.020036520683073</c:v>
                </c:pt>
                <c:pt idx="254">
                  <c:v>-0.020252969541451</c:v>
                </c:pt>
                <c:pt idx="255">
                  <c:v>-0.020513527033344</c:v>
                </c:pt>
                <c:pt idx="256">
                  <c:v>-0.020815608130834</c:v>
                </c:pt>
                <c:pt idx="257">
                  <c:v>-0.021157442020155</c:v>
                </c:pt>
                <c:pt idx="258">
                  <c:v>-0.021537950082047</c:v>
                </c:pt>
                <c:pt idx="259">
                  <c:v>-0.021956656066649</c:v>
                </c:pt>
                <c:pt idx="260">
                  <c:v>-0.022413621653786</c:v>
                </c:pt>
                <c:pt idx="261">
                  <c:v>-0.02290940250604</c:v>
                </c:pt>
                <c:pt idx="262">
                  <c:v>-0.023445021355675</c:v>
                </c:pt>
                <c:pt idx="263">
                  <c:v>-0.024021955764656</c:v>
                </c:pt>
                <c:pt idx="264">
                  <c:v>-0.024642139063358</c:v>
                </c:pt>
                <c:pt idx="265">
                  <c:v>-0.025307973690173</c:v>
                </c:pt>
                <c:pt idx="266">
                  <c:v>-0.026022356780678</c:v>
                </c:pt>
                <c:pt idx="267">
                  <c:v>-0.026788718439301</c:v>
                </c:pt>
                <c:pt idx="268">
                  <c:v>-0.027611073713825</c:v>
                </c:pt>
                <c:pt idx="269">
                  <c:v>-0.02849408992295</c:v>
                </c:pt>
                <c:pt idx="270">
                  <c:v>-0.029443171706395</c:v>
                </c:pt>
                <c:pt idx="271">
                  <c:v>-0.030464567023708</c:v>
                </c:pt>
                <c:pt idx="272">
                  <c:v>-0.031565498387585</c:v>
                </c:pt>
                <c:pt idx="273">
                  <c:v>-0.032754324959453</c:v>
                </c:pt>
                <c:pt idx="274">
                  <c:v>-0.034040742866247</c:v>
                </c:pt>
                <c:pt idx="275">
                  <c:v>-0.035436033364774</c:v>
                </c:pt>
                <c:pt idx="276">
                  <c:v>-0.036953371479063</c:v>
                </c:pt>
                <c:pt idx="277">
                  <c:v>-0.038608211746399</c:v>
                </c:pt>
                <c:pt idx="278">
                  <c:v>-0.040418773108013</c:v>
                </c:pt>
                <c:pt idx="279">
                  <c:v>-0.042406652312786</c:v>
                </c:pt>
                <c:pt idx="280">
                  <c:v>-0.044597605216832</c:v>
                </c:pt>
                <c:pt idx="281">
                  <c:v>-0.047022549121163</c:v>
                </c:pt>
                <c:pt idx="282">
                  <c:v>-0.049718858270837</c:v>
                </c:pt>
                <c:pt idx="283">
                  <c:v>-0.05273205088776</c:v>
                </c:pt>
                <c:pt idx="284">
                  <c:v>-0.056118002385691</c:v>
                </c:pt>
                <c:pt idx="285">
                  <c:v>-0.059945869292807</c:v>
                </c:pt>
                <c:pt idx="286">
                  <c:v>-0.064301976100263</c:v>
                </c:pt>
                <c:pt idx="287">
                  <c:v>-0.069295006729966</c:v>
                </c:pt>
                <c:pt idx="288">
                  <c:v>-0.075062954468425</c:v>
                </c:pt>
                <c:pt idx="289">
                  <c:v>-0.081782409487555</c:v>
                </c:pt>
                <c:pt idx="290">
                  <c:v>-0.089680863620389</c:v>
                </c:pt>
                <c:pt idx="291">
                  <c:v>-0.099052681348834</c:v>
                </c:pt>
                <c:pt idx="292">
                  <c:v>-0.1102789635822</c:v>
                </c:pt>
                <c:pt idx="293">
                  <c:v>-0.12385014224433</c:v>
                </c:pt>
                <c:pt idx="294">
                  <c:v>-0.14038666854599</c:v>
                </c:pt>
                <c:pt idx="295">
                  <c:v>-0.16064586620849</c:v>
                </c:pt>
                <c:pt idx="296">
                  <c:v>-0.18549083745219</c:v>
                </c:pt>
                <c:pt idx="297">
                  <c:v>-0.21578600236644</c:v>
                </c:pt>
                <c:pt idx="298">
                  <c:v>-0.25220342352996</c:v>
                </c:pt>
                <c:pt idx="299">
                  <c:v>-0.29505137730983</c:v>
                </c:pt>
                <c:pt idx="300">
                  <c:v>-0.34455145700721</c:v>
                </c:pt>
                <c:pt idx="301">
                  <c:v>-0.40234235481177</c:v>
                </c:pt>
                <c:pt idx="302">
                  <c:v>-0.47490910450096</c:v>
                </c:pt>
                <c:pt idx="303">
                  <c:v>-0.57948999575269</c:v>
                </c:pt>
                <c:pt idx="304">
                  <c:v>-0.75516395357864</c:v>
                </c:pt>
                <c:pt idx="305">
                  <c:v>-1.0838827618169</c:v>
                </c:pt>
                <c:pt idx="306">
                  <c:v>-1.6456747261298</c:v>
                </c:pt>
                <c:pt idx="307">
                  <c:v>-1.8365458260351</c:v>
                </c:pt>
                <c:pt idx="308">
                  <c:v>-1.046781909788</c:v>
                </c:pt>
                <c:pt idx="309">
                  <c:v>-0.49214142978014</c:v>
                </c:pt>
                <c:pt idx="310">
                  <c:v>-0.26437748398496</c:v>
                </c:pt>
                <c:pt idx="311">
                  <c:v>-0.17040718832176</c:v>
                </c:pt>
                <c:pt idx="312">
                  <c:v>-0.12990142932896</c:v>
                </c:pt>
                <c:pt idx="313">
                  <c:v>-0.11355953035172</c:v>
                </c:pt>
                <c:pt idx="314">
                  <c:v>-0.10986952245964</c:v>
                </c:pt>
                <c:pt idx="315">
                  <c:v>-0.11398070413906</c:v>
                </c:pt>
                <c:pt idx="316">
                  <c:v>-0.12385155654211</c:v>
                </c:pt>
                <c:pt idx="317">
                  <c:v>-0.13880554523332</c:v>
                </c:pt>
                <c:pt idx="318">
                  <c:v>-0.15896579367701</c:v>
                </c:pt>
                <c:pt idx="319">
                  <c:v>-0.1850542339966</c:v>
                </c:pt>
                <c:pt idx="320">
                  <c:v>-0.21837210429723</c:v>
                </c:pt>
                <c:pt idx="321">
                  <c:v>-0.26089882690193</c:v>
                </c:pt>
                <c:pt idx="322">
                  <c:v>-0.31549466734797</c:v>
                </c:pt>
                <c:pt idx="323">
                  <c:v>-0.38620904631062</c:v>
                </c:pt>
                <c:pt idx="324">
                  <c:v>-0.47867939664149</c:v>
                </c:pt>
                <c:pt idx="325">
                  <c:v>-0.60051063436924</c:v>
                </c:pt>
                <c:pt idx="326">
                  <c:v>-0.76122401412702</c:v>
                </c:pt>
                <c:pt idx="327">
                  <c:v>-0.9705777889414</c:v>
                </c:pt>
                <c:pt idx="328">
                  <c:v>-1.2324915271331</c:v>
                </c:pt>
                <c:pt idx="329">
                  <c:v>-1.5305798155931</c:v>
                </c:pt>
                <c:pt idx="330">
                  <c:v>-1.8077668522082</c:v>
                </c:pt>
                <c:pt idx="331">
                  <c:v>-1.9683449881713</c:v>
                </c:pt>
                <c:pt idx="332">
                  <c:v>-1.9413317272316</c:v>
                </c:pt>
                <c:pt idx="333">
                  <c:v>-1.7512085631211</c:v>
                </c:pt>
                <c:pt idx="334">
                  <c:v>-1.4881696467598</c:v>
                </c:pt>
                <c:pt idx="335">
                  <c:v>-1.2289192756895</c:v>
                </c:pt>
                <c:pt idx="336">
                  <c:v>-1.0083770932859</c:v>
                </c:pt>
                <c:pt idx="337">
                  <c:v>-0.83297392593148</c:v>
                </c:pt>
                <c:pt idx="338">
                  <c:v>-0.69748790135717</c:v>
                </c:pt>
                <c:pt idx="339">
                  <c:v>-0.59407178559792</c:v>
                </c:pt>
                <c:pt idx="340">
                  <c:v>-0.51562303848869</c:v>
                </c:pt>
                <c:pt idx="341">
                  <c:v>-0.45661891504665</c:v>
                </c:pt>
                <c:pt idx="342">
                  <c:v>-0.4130749102309</c:v>
                </c:pt>
                <c:pt idx="343">
                  <c:v>-0.3822940340403</c:v>
                </c:pt>
                <c:pt idx="344">
                  <c:v>-0.36263388997886</c:v>
                </c:pt>
                <c:pt idx="345">
                  <c:v>-0.3533539985437</c:v>
                </c:pt>
                <c:pt idx="346">
                  <c:v>-0.3545506134459</c:v>
                </c:pt>
                <c:pt idx="347">
                  <c:v>-0.36716365659543</c:v>
                </c:pt>
                <c:pt idx="348">
                  <c:v>-0.39300797480141</c:v>
                </c:pt>
                <c:pt idx="349">
                  <c:v>-0.4346913175891</c:v>
                </c:pt>
                <c:pt idx="350">
                  <c:v>-0.49505344724135</c:v>
                </c:pt>
                <c:pt idx="351">
                  <c:v>-0.57531487198364</c:v>
                </c:pt>
                <c:pt idx="352">
                  <c:v>-0.67075583866208</c:v>
                </c:pt>
                <c:pt idx="353">
                  <c:v>-0.76432966787722</c:v>
                </c:pt>
                <c:pt idx="354">
                  <c:v>-0.82542559865868</c:v>
                </c:pt>
                <c:pt idx="355">
                  <c:v>-0.82604161074487</c:v>
                </c:pt>
                <c:pt idx="356">
                  <c:v>-0.76543326372417</c:v>
                </c:pt>
                <c:pt idx="357">
                  <c:v>-0.66978194087095</c:v>
                </c:pt>
                <c:pt idx="358">
                  <c:v>-0.56809679236096</c:v>
                </c:pt>
                <c:pt idx="359">
                  <c:v>-0.47699279241946</c:v>
                </c:pt>
                <c:pt idx="360">
                  <c:v>-0.40162785193862</c:v>
                </c:pt>
                <c:pt idx="361">
                  <c:v>-0.34135070858609</c:v>
                </c:pt>
                <c:pt idx="362">
                  <c:v>-0.29361412500928</c:v>
                </c:pt>
                <c:pt idx="363">
                  <c:v>-0.25572303765886</c:v>
                </c:pt>
                <c:pt idx="364">
                  <c:v>-0.22540048104446</c:v>
                </c:pt>
                <c:pt idx="365">
                  <c:v>-0.20087329716414</c:v>
                </c:pt>
                <c:pt idx="366">
                  <c:v>-0.18080422610596</c:v>
                </c:pt>
                <c:pt idx="367">
                  <c:v>-0.16419500667255</c:v>
                </c:pt>
                <c:pt idx="368">
                  <c:v>-0.15030011085887</c:v>
                </c:pt>
                <c:pt idx="369">
                  <c:v>-0.13855951268977</c:v>
                </c:pt>
                <c:pt idx="370">
                  <c:v>-0.12854896944247</c:v>
                </c:pt>
                <c:pt idx="371">
                  <c:v>-0.11994402533779</c:v>
                </c:pt>
                <c:pt idx="372">
                  <c:v>-0.11249412152291</c:v>
                </c:pt>
                <c:pt idx="373">
                  <c:v>-0.10600395975406</c:v>
                </c:pt>
                <c:pt idx="374">
                  <c:v>-0.10032002619134</c:v>
                </c:pt>
                <c:pt idx="375">
                  <c:v>-0.09532078622619</c:v>
                </c:pt>
                <c:pt idx="376">
                  <c:v>-0.090909505194909</c:v>
                </c:pt>
                <c:pt idx="377">
                  <c:v>-0.087008964712632</c:v>
                </c:pt>
                <c:pt idx="378">
                  <c:v>-0.083557564651775</c:v>
                </c:pt>
                <c:pt idx="379">
                  <c:v>-0.08050645451292</c:v>
                </c:pt>
                <c:pt idx="380">
                  <c:v>-0.07781744564947</c:v>
                </c:pt>
                <c:pt idx="381">
                  <c:v>-0.075461531810781</c:v>
                </c:pt>
                <c:pt idx="382">
                  <c:v>-0.073417899249545</c:v>
                </c:pt>
                <c:pt idx="383">
                  <c:v>-0.071673344872599</c:v>
                </c:pt>
                <c:pt idx="384">
                  <c:v>-0.070222043779793</c:v>
                </c:pt>
                <c:pt idx="385">
                  <c:v>-0.06906561410256</c:v>
                </c:pt>
                <c:pt idx="386">
                  <c:v>-0.068213409291932</c:v>
                </c:pt>
                <c:pt idx="387">
                  <c:v>-0.067682907655699</c:v>
                </c:pt>
                <c:pt idx="388">
                  <c:v>-0.067499930278265</c:v>
                </c:pt>
                <c:pt idx="389">
                  <c:v>-0.067698137935369</c:v>
                </c:pt>
                <c:pt idx="390">
                  <c:v>-0.068316735529069</c:v>
                </c:pt>
                <c:pt idx="391">
                  <c:v>-0.069394430664869</c:v>
                </c:pt>
                <c:pt idx="392">
                  <c:v>-0.070956433181772</c:v>
                </c:pt>
                <c:pt idx="393">
                  <c:v>-0.072990125897607</c:v>
                </c:pt>
                <c:pt idx="394">
                  <c:v>-0.075405893076475</c:v>
                </c:pt>
                <c:pt idx="395">
                  <c:v>-0.077986980561115</c:v>
                </c:pt>
                <c:pt idx="396">
                  <c:v>-0.080351837650793</c:v>
                </c:pt>
                <c:pt idx="397">
                  <c:v>-0.081979519436823</c:v>
                </c:pt>
                <c:pt idx="398">
                  <c:v>-0.082347938345757</c:v>
                </c:pt>
                <c:pt idx="399">
                  <c:v>-0.081155786348417</c:v>
                </c:pt>
                <c:pt idx="400">
                  <c:v>-0.07848105677432</c:v>
                </c:pt>
                <c:pt idx="401">
                  <c:v>-0.074737554177803</c:v>
                </c:pt>
                <c:pt idx="402">
                  <c:v>-0.070468644924734</c:v>
                </c:pt>
                <c:pt idx="403">
                  <c:v>-0.066145216357235</c:v>
                </c:pt>
                <c:pt idx="404">
                  <c:v>-0.062074458291861</c:v>
                </c:pt>
                <c:pt idx="405">
                  <c:v>-0.058407262776198</c:v>
                </c:pt>
                <c:pt idx="406">
                  <c:v>-0.05518633879412</c:v>
                </c:pt>
                <c:pt idx="407">
                  <c:v>-0.052394083447865</c:v>
                </c:pt>
                <c:pt idx="408">
                  <c:v>-0.049985980723451</c:v>
                </c:pt>
                <c:pt idx="409">
                  <c:v>-0.047909855587054</c:v>
                </c:pt>
                <c:pt idx="410">
                  <c:v>-0.046115430413389</c:v>
                </c:pt>
                <c:pt idx="411">
                  <c:v>-0.044558271047415</c:v>
                </c:pt>
                <c:pt idx="412">
                  <c:v>-0.043200843743764</c:v>
                </c:pt>
                <c:pt idx="413">
                  <c:v>-0.042012246371048</c:v>
                </c:pt>
                <c:pt idx="414">
                  <c:v>-0.040967431927964</c:v>
                </c:pt>
                <c:pt idx="415">
                  <c:v>-0.040046318871653</c:v>
                </c:pt>
                <c:pt idx="416">
                  <c:v>-0.039232959130136</c:v>
                </c:pt>
                <c:pt idx="417">
                  <c:v>-0.038514822555312</c:v>
                </c:pt>
                <c:pt idx="418">
                  <c:v>-0.037882202562258</c:v>
                </c:pt>
                <c:pt idx="419">
                  <c:v>-0.037327722327317</c:v>
                </c:pt>
                <c:pt idx="420">
                  <c:v>-0.036845909045022</c:v>
                </c:pt>
                <c:pt idx="421">
                  <c:v>-0.036432798607571</c:v>
                </c:pt>
                <c:pt idx="422">
                  <c:v>-0.036085533054652</c:v>
                </c:pt>
                <c:pt idx="423">
                  <c:v>-0.035801920021492</c:v>
                </c:pt>
                <c:pt idx="424">
                  <c:v>-0.035579940731829</c:v>
                </c:pt>
                <c:pt idx="425">
                  <c:v>-0.035417223445549</c:v>
                </c:pt>
                <c:pt idx="426">
                  <c:v>-0.035310540092867</c:v>
                </c:pt>
                <c:pt idx="427">
                  <c:v>-0.035255423027329</c:v>
                </c:pt>
                <c:pt idx="428">
                  <c:v>-0.035246014835672</c:v>
                </c:pt>
                <c:pt idx="429">
                  <c:v>-0.035275235094552</c:v>
                </c:pt>
                <c:pt idx="430">
                  <c:v>-0.035335269132583</c:v>
                </c:pt>
                <c:pt idx="431">
                  <c:v>-0.035418280986778</c:v>
                </c:pt>
                <c:pt idx="432">
                  <c:v>-0.035517174663122</c:v>
                </c:pt>
                <c:pt idx="433">
                  <c:v>-0.035626216429644</c:v>
                </c:pt>
                <c:pt idx="434">
                  <c:v>-0.035741391094367</c:v>
                </c:pt>
                <c:pt idx="435">
                  <c:v>-0.035860462198523</c:v>
                </c:pt>
                <c:pt idx="436">
                  <c:v>-0.03598279168961</c:v>
                </c:pt>
                <c:pt idx="437">
                  <c:v>-0.036109018326831</c:v>
                </c:pt>
                <c:pt idx="438">
                  <c:v>-0.036240693848288</c:v>
                </c:pt>
                <c:pt idx="439">
                  <c:v>-0.036379948817848</c:v>
                </c:pt>
                <c:pt idx="440">
                  <c:v>-0.03652922608824</c:v>
                </c:pt>
                <c:pt idx="441">
                  <c:v>-0.03669109202238</c:v>
                </c:pt>
                <c:pt idx="442">
                  <c:v>-0.036868118502685</c:v>
                </c:pt>
                <c:pt idx="443">
                  <c:v>-0.037062821216149</c:v>
                </c:pt>
                <c:pt idx="444">
                  <c:v>-0.037277638529802</c:v>
                </c:pt>
                <c:pt idx="445">
                  <c:v>-0.037514937376163</c:v>
                </c:pt>
                <c:pt idx="446">
                  <c:v>-0.037777035796215</c:v>
                </c:pt>
                <c:pt idx="447">
                  <c:v>-0.038066234964856</c:v>
                </c:pt>
                <c:pt idx="448">
                  <c:v>-0.038384856133767</c:v>
                </c:pt>
                <c:pt idx="449">
                  <c:v>-0.038735279878148</c:v>
                </c:pt>
                <c:pt idx="450">
                  <c:v>-0.039119986393354</c:v>
                </c:pt>
                <c:pt idx="451">
                  <c:v>-0.039541596494786</c:v>
                </c:pt>
                <c:pt idx="452">
                  <c:v>-0.04000291355798</c:v>
                </c:pt>
                <c:pt idx="453">
                  <c:v>-0.040506967021738</c:v>
                </c:pt>
                <c:pt idx="454">
                  <c:v>-0.041057058323558</c:v>
                </c:pt>
                <c:pt idx="455">
                  <c:v>-0.04165681033435</c:v>
                </c:pt>
                <c:pt idx="456">
                  <c:v>-0.042310221519281</c:v>
                </c:pt>
                <c:pt idx="457">
                  <c:v>-0.043021726230512</c:v>
                </c:pt>
                <c:pt idx="458">
                  <c:v>-0.043796262736381</c:v>
                </c:pt>
                <c:pt idx="459">
                  <c:v>-0.044639350839884</c:v>
                </c:pt>
                <c:pt idx="460">
                  <c:v>-0.045557181247863</c:v>
                </c:pt>
                <c:pt idx="461">
                  <c:v>-0.046556719237534</c:v>
                </c:pt>
                <c:pt idx="462">
                  <c:v>-0.047645825648312</c:v>
                </c:pt>
                <c:pt idx="463">
                  <c:v>-0.048833398816119</c:v>
                </c:pt>
                <c:pt idx="464">
                  <c:v>-0.050129541791501</c:v>
                </c:pt>
                <c:pt idx="465">
                  <c:v>-0.051545760058752</c:v>
                </c:pt>
                <c:pt idx="466">
                  <c:v>-0.053095196015509</c:v>
                </c:pt>
                <c:pt idx="467">
                  <c:v>-0.054792907694113</c:v>
                </c:pt>
                <c:pt idx="468">
                  <c:v>-0.056656200589161</c:v>
                </c:pt>
                <c:pt idx="469">
                  <c:v>-0.058705022948319</c:v>
                </c:pt>
                <c:pt idx="470">
                  <c:v>-0.060962436341702</c:v>
                </c:pt>
                <c:pt idx="471">
                  <c:v>-0.063455174465971</c:v>
                </c:pt>
                <c:pt idx="472">
                  <c:v>-0.066214303394847</c:v>
                </c:pt>
                <c:pt idx="473">
                  <c:v>-0.069275994823486</c:v>
                </c:pt>
                <c:pt idx="474">
                  <c:v>-0.072682418400307</c:v>
                </c:pt>
                <c:pt idx="475">
                  <c:v>-0.076482746719566</c:v>
                </c:pt>
                <c:pt idx="476">
                  <c:v>-0.080734241331823</c:v>
                </c:pt>
                <c:pt idx="477">
                  <c:v>-0.085503340787901</c:v>
                </c:pt>
                <c:pt idx="478">
                  <c:v>-0.090866586989006</c:v>
                </c:pt>
                <c:pt idx="479">
                  <c:v>-0.09691108047488</c:v>
                </c:pt>
                <c:pt idx="480">
                  <c:v>-0.10373391575073</c:v>
                </c:pt>
                <c:pt idx="481">
                  <c:v>-0.11143967626265</c:v>
                </c:pt>
                <c:pt idx="482">
                  <c:v>-0.12013454414675</c:v>
                </c:pt>
                <c:pt idx="483">
                  <c:v>-0.12991496480263</c:v>
                </c:pt>
                <c:pt idx="484">
                  <c:v>-0.14084840431209</c:v>
                </c:pt>
                <c:pt idx="485">
                  <c:v>-0.15294439012758</c:v>
                </c:pt>
                <c:pt idx="486">
                  <c:v>-0.1661174710134</c:v>
                </c:pt>
                <c:pt idx="487">
                  <c:v>-0.18015247085288</c:v>
                </c:pt>
                <c:pt idx="488">
                  <c:v>-0.1946975301406</c:v>
                </c:pt>
                <c:pt idx="489">
                  <c:v>-0.20932562847256</c:v>
                </c:pt>
                <c:pt idx="490">
                  <c:v>-0.22370053436429</c:v>
                </c:pt>
                <c:pt idx="491">
                  <c:v>-0.23783466418652</c:v>
                </c:pt>
                <c:pt idx="492">
                  <c:v>-0.25234771921989</c:v>
                </c:pt>
                <c:pt idx="493">
                  <c:v>-0.26860512300002</c:v>
                </c:pt>
                <c:pt idx="494">
                  <c:v>-0.28870387220088</c:v>
                </c:pt>
                <c:pt idx="495">
                  <c:v>-0.31542264170357</c:v>
                </c:pt>
                <c:pt idx="496">
                  <c:v>-0.35232895721797</c:v>
                </c:pt>
                <c:pt idx="497">
                  <c:v>-0.40420682296893</c:v>
                </c:pt>
                <c:pt idx="498">
                  <c:v>-0.47791104033469</c:v>
                </c:pt>
                <c:pt idx="499">
                  <c:v>-0.58365634679535</c:v>
                </c:pt>
                <c:pt idx="500">
                  <c:v>-0.73615912883791</c:v>
                </c:pt>
                <c:pt idx="501">
                  <c:v>-0.95210404623878</c:v>
                </c:pt>
                <c:pt idx="502">
                  <c:v>-1.2303997861042</c:v>
                </c:pt>
                <c:pt idx="503">
                  <c:v>-1.4926162228521</c:v>
                </c:pt>
                <c:pt idx="504">
                  <c:v>-1.5553710579778</c:v>
                </c:pt>
                <c:pt idx="505">
                  <c:v>-1.3506147934925</c:v>
                </c:pt>
                <c:pt idx="506">
                  <c:v>-1.0517427689273</c:v>
                </c:pt>
                <c:pt idx="507">
                  <c:v>-0.80362601047302</c:v>
                </c:pt>
                <c:pt idx="508">
                  <c:v>-0.63107341200949</c:v>
                </c:pt>
                <c:pt idx="509">
                  <c:v>-0.51546717199441</c:v>
                </c:pt>
                <c:pt idx="510">
                  <c:v>-0.43712421417615</c:v>
                </c:pt>
                <c:pt idx="511">
                  <c:v>-0.38314276460442</c:v>
                </c:pt>
                <c:pt idx="512">
                  <c:v>-0.34615857419849</c:v>
                </c:pt>
                <c:pt idx="513">
                  <c:v>-0.32237597400032</c:v>
                </c:pt>
                <c:pt idx="514">
                  <c:v>-0.31035087675176</c:v>
                </c:pt>
                <c:pt idx="515">
                  <c:v>-0.31052866873793</c:v>
                </c:pt>
                <c:pt idx="516">
                  <c:v>-0.32543459388057</c:v>
                </c:pt>
                <c:pt idx="517">
                  <c:v>-0.36056788034746</c:v>
                </c:pt>
                <c:pt idx="518">
                  <c:v>-0.42609792992386</c:v>
                </c:pt>
                <c:pt idx="519">
                  <c:v>-0.53833637410676</c:v>
                </c:pt>
                <c:pt idx="520">
                  <c:v>-0.71248475164385</c:v>
                </c:pt>
                <c:pt idx="521">
                  <c:v>-0.91478285051462</c:v>
                </c:pt>
                <c:pt idx="522">
                  <c:v>-0.98706658027389</c:v>
                </c:pt>
                <c:pt idx="523">
                  <c:v>-0.83331903477886</c:v>
                </c:pt>
                <c:pt idx="524">
                  <c:v>-0.61995683962939</c:v>
                </c:pt>
                <c:pt idx="525">
                  <c:v>-0.4661497136529</c:v>
                </c:pt>
                <c:pt idx="526">
                  <c:v>-0.35332634598118</c:v>
                </c:pt>
                <c:pt idx="527">
                  <c:v>-0.27120052428233</c:v>
                </c:pt>
                <c:pt idx="528">
                  <c:v>-0.2165514572053</c:v>
                </c:pt>
                <c:pt idx="529">
                  <c:v>-0.18022274504957</c:v>
                </c:pt>
                <c:pt idx="530">
                  <c:v>-0.15553508815687</c:v>
                </c:pt>
                <c:pt idx="531">
                  <c:v>-0.13859003370168</c:v>
                </c:pt>
                <c:pt idx="532">
                  <c:v>-0.12721868246182</c:v>
                </c:pt>
                <c:pt idx="533">
                  <c:v>-0.12031567306723</c:v>
                </c:pt>
                <c:pt idx="534">
                  <c:v>-0.11751071740693</c:v>
                </c:pt>
                <c:pt idx="535">
                  <c:v>-0.11899611595972</c:v>
                </c:pt>
                <c:pt idx="536">
                  <c:v>-0.12522531591966</c:v>
                </c:pt>
                <c:pt idx="537">
                  <c:v>-0.13578689489919</c:v>
                </c:pt>
                <c:pt idx="538">
                  <c:v>-0.14665343734217</c:v>
                </c:pt>
                <c:pt idx="539">
                  <c:v>-0.14924353136888</c:v>
                </c:pt>
                <c:pt idx="540">
                  <c:v>-0.13942124614388</c:v>
                </c:pt>
                <c:pt idx="541">
                  <c:v>-0.12380361135464</c:v>
                </c:pt>
                <c:pt idx="542">
                  <c:v>-0.10992095019553</c:v>
                </c:pt>
                <c:pt idx="543">
                  <c:v>-0.10045966143306</c:v>
                </c:pt>
                <c:pt idx="544">
                  <c:v>-0.095642597914756</c:v>
                </c:pt>
                <c:pt idx="545">
                  <c:v>-0.095712020665799</c:v>
                </c:pt>
                <c:pt idx="546">
                  <c:v>-0.10236938182016</c:v>
                </c:pt>
                <c:pt idx="547">
                  <c:v>-0.12053245204129</c:v>
                </c:pt>
                <c:pt idx="548">
                  <c:v>-0.15837739998045</c:v>
                </c:pt>
                <c:pt idx="549">
                  <c:v>-0.19744801278953</c:v>
                </c:pt>
                <c:pt idx="550">
                  <c:v>-0.17376388511111</c:v>
                </c:pt>
                <c:pt idx="551">
                  <c:v>-0.13143586626136</c:v>
                </c:pt>
                <c:pt idx="552">
                  <c:v>-0.10811004478224</c:v>
                </c:pt>
                <c:pt idx="553">
                  <c:v>-0.098211548331795</c:v>
                </c:pt>
                <c:pt idx="554">
                  <c:v>-0.095977547691667</c:v>
                </c:pt>
                <c:pt idx="555">
                  <c:v>-0.099442616966474</c:v>
                </c:pt>
                <c:pt idx="556">
                  <c:v>-0.10925367495228</c:v>
                </c:pt>
                <c:pt idx="557">
                  <c:v>-0.12892945301239</c:v>
                </c:pt>
                <c:pt idx="558">
                  <c:v>-0.16627298310716</c:v>
                </c:pt>
                <c:pt idx="559">
                  <c:v>-0.22517524636334</c:v>
                </c:pt>
                <c:pt idx="560">
                  <c:v>-0.24200523864332</c:v>
                </c:pt>
                <c:pt idx="561">
                  <c:v>-0.16873235392195</c:v>
                </c:pt>
                <c:pt idx="562">
                  <c:v>-0.11330285770616</c:v>
                </c:pt>
                <c:pt idx="563">
                  <c:v>-0.090300873444016</c:v>
                </c:pt>
                <c:pt idx="564">
                  <c:v>-0.082968274382322</c:v>
                </c:pt>
                <c:pt idx="565">
                  <c:v>-0.083599168412855</c:v>
                </c:pt>
                <c:pt idx="566">
                  <c:v>-0.090105933851811</c:v>
                </c:pt>
                <c:pt idx="567">
                  <c:v>-0.10363393634157</c:v>
                </c:pt>
                <c:pt idx="568">
                  <c:v>-0.12935422299403</c:v>
                </c:pt>
                <c:pt idx="569">
                  <c:v>-0.18188434601304</c:v>
                </c:pt>
                <c:pt idx="570">
                  <c:v>-0.30060735388383</c:v>
                </c:pt>
                <c:pt idx="571">
                  <c:v>-0.51144943514292</c:v>
                </c:pt>
                <c:pt idx="572">
                  <c:v>-0.45927601444851</c:v>
                </c:pt>
                <c:pt idx="573">
                  <c:v>-0.25238586868908</c:v>
                </c:pt>
                <c:pt idx="574">
                  <c:v>-0.15814371044046</c:v>
                </c:pt>
                <c:pt idx="575">
                  <c:v>-0.11984357849443</c:v>
                </c:pt>
                <c:pt idx="576">
                  <c:v>-0.10285750561377</c:v>
                </c:pt>
                <c:pt idx="577">
                  <c:v>-0.094948554931962</c:v>
                </c:pt>
                <c:pt idx="578">
                  <c:v>-0.09144260403394</c:v>
                </c:pt>
                <c:pt idx="579">
                  <c:v>-0.09034695190608</c:v>
                </c:pt>
                <c:pt idx="580">
                  <c:v>-0.090743760839612</c:v>
                </c:pt>
                <c:pt idx="581">
                  <c:v>-0.092194587966047</c:v>
                </c:pt>
                <c:pt idx="582">
                  <c:v>-0.09449236990777</c:v>
                </c:pt>
                <c:pt idx="583">
                  <c:v>-0.097548885187912</c:v>
                </c:pt>
                <c:pt idx="584">
                  <c:v>-0.10134152131756</c:v>
                </c:pt>
                <c:pt idx="585">
                  <c:v>-0.10588830108837</c:v>
                </c:pt>
                <c:pt idx="586">
                  <c:v>-0.11123707683647</c:v>
                </c:pt>
                <c:pt idx="587">
                  <c:v>-0.11746211634346</c:v>
                </c:pt>
                <c:pt idx="588">
                  <c:v>-0.12466484036879</c:v>
                </c:pt>
                <c:pt idx="589">
                  <c:v>-0.13297729596901</c:v>
                </c:pt>
                <c:pt idx="590">
                  <c:v>-0.14256793055861</c:v>
                </c:pt>
                <c:pt idx="591">
                  <c:v>-0.15364980112691</c:v>
                </c:pt>
                <c:pt idx="592">
                  <c:v>-0.16649174677553</c:v>
                </c:pt>
                <c:pt idx="593">
                  <c:v>-0.18143340556646</c:v>
                </c:pt>
                <c:pt idx="594">
                  <c:v>-0.19890535053836</c:v>
                </c:pt>
                <c:pt idx="595">
                  <c:v>-0.21945610794713</c:v>
                </c:pt>
                <c:pt idx="596">
                  <c:v>-0.24378843253963</c:v>
                </c:pt>
                <c:pt idx="597">
                  <c:v>-0.27280793397351</c:v>
                </c:pt>
                <c:pt idx="598">
                  <c:v>-0.30768784399034</c:v>
                </c:pt>
                <c:pt idx="599">
                  <c:v>-0.34995396146318</c:v>
                </c:pt>
                <c:pt idx="600">
                  <c:v>-0.40159247706046</c:v>
                </c:pt>
              </c:numCache>
            </c:numRef>
          </c:yVal>
          <c:smooth val="1"/>
        </c:ser>
        <c:ser>
          <c:idx val="5"/>
          <c:order val="5"/>
          <c:tx>
            <c:v>Theta = 75</c:v>
          </c:tx>
          <c:spPr bwMode="auto">
            <a:prstGeom prst="rect">
              <a:avLst/>
            </a:prstGeom>
            <a:ln w="19050" cap="rnd">
              <a:solidFill>
                <a:schemeClr val="tx1">
                  <a:lumMod val="50000"/>
                  <a:lumOff val="5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xVal>
            <c:numRef>
              <c:f>s11_theta!$A$4:$A$604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s11_theta!$G$4:$G$604</c:f>
              <c:numCache>
                <c:formatCode>General</c:formatCode>
                <c:ptCount val="601"/>
                <c:pt idx="0" formatCode="General">
                  <c:v>-0.14724860539375</c:v>
                </c:pt>
                <c:pt idx="1" formatCode="General">
                  <c:v>-0.14231076426391</c:v>
                </c:pt>
                <c:pt idx="2" formatCode="General">
                  <c:v>-0.13899507124491</c:v>
                </c:pt>
                <c:pt idx="3" formatCode="General">
                  <c:v>-0.13741988535531</c:v>
                </c:pt>
                <c:pt idx="4" formatCode="General">
                  <c:v>-0.13782554494357</c:v>
                </c:pt>
                <c:pt idx="5" formatCode="General">
                  <c:v>-0.14062652623844</c:v>
                </c:pt>
                <c:pt idx="6" formatCode="General">
                  <c:v>-0.14650128784056</c:v>
                </c:pt>
                <c:pt idx="7" formatCode="General">
                  <c:v>-0.15654687575874</c:v>
                </c:pt>
                <c:pt idx="8" formatCode="General">
                  <c:v>-0.17254409392946</c:v>
                </c:pt>
                <c:pt idx="9" formatCode="General">
                  <c:v>-0.19739693704893</c:v>
                </c:pt>
                <c:pt idx="10" formatCode="General">
                  <c:v>-0.23575976206805</c:v>
                </c:pt>
                <c:pt idx="11" formatCode="General">
                  <c:v>-0.29438717355163</c:v>
                </c:pt>
                <c:pt idx="12" formatCode="General">
                  <c:v>-0.37938564925218</c:v>
                </c:pt>
                <c:pt idx="13" formatCode="General">
                  <c:v>-0.48095609053142</c:v>
                </c:pt>
                <c:pt idx="14" formatCode="General">
                  <c:v>-0.54364691317231</c:v>
                </c:pt>
                <c:pt idx="15" formatCode="General">
                  <c:v>-0.50226594959364</c:v>
                </c:pt>
                <c:pt idx="16" formatCode="General">
                  <c:v>-0.39245026565258</c:v>
                </c:pt>
                <c:pt idx="17" formatCode="General">
                  <c:v>-0.2888739536638</c:v>
                </c:pt>
                <c:pt idx="18" formatCode="General">
                  <c:v>-0.21575675068005</c:v>
                </c:pt>
                <c:pt idx="19" formatCode="General">
                  <c:v>-0.16815741062292</c:v>
                </c:pt>
                <c:pt idx="20" formatCode="General">
                  <c:v>-0.1374390318801</c:v>
                </c:pt>
                <c:pt idx="21" formatCode="General">
                  <c:v>-0.11744385062772</c:v>
                </c:pt>
                <c:pt idx="22" formatCode="General">
                  <c:v>-0.10442391494023</c:v>
                </c:pt>
                <c:pt idx="23" formatCode="General">
                  <c:v>-0.096188655745332</c:v>
                </c:pt>
                <c:pt idx="24" formatCode="General">
                  <c:v>-0.091486679064731</c:v>
                </c:pt>
                <c:pt idx="25" formatCode="General">
                  <c:v>-0.089647872573869</c:v>
                </c:pt>
                <c:pt idx="26" formatCode="General">
                  <c:v>-0.090395011359981</c:v>
                </c:pt>
                <c:pt idx="27" formatCode="General">
                  <c:v>-0.093760537635745</c:v>
                </c:pt>
                <c:pt idx="28" formatCode="General">
                  <c:v>-0.10007741411465</c:v>
                </c:pt>
                <c:pt idx="29" formatCode="General">
                  <c:v>-0.1100387133442</c:v>
                </c:pt>
                <c:pt idx="30" formatCode="General">
                  <c:v>-0.12484525526546</c:v>
                </c:pt>
                <c:pt idx="31" formatCode="General">
                  <c:v>-0.14649515973458</c:v>
                </c:pt>
                <c:pt idx="32" formatCode="General">
                  <c:v>-0.1783318053113</c:v>
                </c:pt>
                <c:pt idx="33" formatCode="General">
                  <c:v>-0.22609125033497</c:v>
                </c:pt>
                <c:pt idx="34" formatCode="General">
                  <c:v>-0.29993073128987</c:v>
                </c:pt>
                <c:pt idx="35" formatCode="General">
                  <c:v>-0.41826088993782</c:v>
                </c:pt>
                <c:pt idx="36" formatCode="General">
                  <c:v>-0.61371392969971</c:v>
                </c:pt>
                <c:pt idx="37" formatCode="General">
                  <c:v>-0.93301079139208</c:v>
                </c:pt>
                <c:pt idx="38" formatCode="General">
                  <c:v>-1.3751769649267</c:v>
                </c:pt>
                <c:pt idx="39" formatCode="General">
                  <c:v>-1.6805015247298</c:v>
                </c:pt>
                <c:pt idx="40" formatCode="General">
                  <c:v>-1.4990816097321</c:v>
                </c:pt>
                <c:pt idx="41" formatCode="General">
                  <c:v>-1.0792825220167</c:v>
                </c:pt>
                <c:pt idx="42" formatCode="General">
                  <c:v>-0.73910734114152</c:v>
                </c:pt>
                <c:pt idx="43" formatCode="General">
                  <c:v>-0.51930114540294</c:v>
                </c:pt>
                <c:pt idx="44" formatCode="General">
                  <c:v>-0.38076317706466</c:v>
                </c:pt>
                <c:pt idx="45" formatCode="General">
                  <c:v>-0.29050617707196</c:v>
                </c:pt>
                <c:pt idx="46" formatCode="General">
                  <c:v>-0.22962810311321</c:v>
                </c:pt>
                <c:pt idx="47" formatCode="General">
                  <c:v>-0.18718743405738</c:v>
                </c:pt>
                <c:pt idx="48" formatCode="General">
                  <c:v>-0.15649670646379</c:v>
                </c:pt>
                <c:pt idx="49" formatCode="General">
                  <c:v>-0.13357074094269</c:v>
                </c:pt>
                <c:pt idx="50" formatCode="General">
                  <c:v>-0.11597332423675</c:v>
                </c:pt>
                <c:pt idx="51" formatCode="General">
                  <c:v>-0.10215211029558</c:v>
                </c:pt>
                <c:pt idx="52" formatCode="General">
                  <c:v>-0.091081053141077</c:v>
                </c:pt>
                <c:pt idx="53" formatCode="General">
                  <c:v>-0.082060633827176</c:v>
                </c:pt>
                <c:pt idx="54" formatCode="General">
                  <c:v>-0.074601057994602</c:v>
                </c:pt>
                <c:pt idx="55" formatCode="General">
                  <c:v>-0.068351287669164</c:v>
                </c:pt>
                <c:pt idx="56" formatCode="General">
                  <c:v>-0.06305449611661</c:v>
                </c:pt>
                <c:pt idx="57" formatCode="General">
                  <c:v>-0.058519307206295</c:v>
                </c:pt>
                <c:pt idx="58" formatCode="General">
                  <c:v>-0.054600756694844</c:v>
                </c:pt>
                <c:pt idx="59" formatCode="General">
                  <c:v>-0.051187404635798</c:v>
                </c:pt>
                <c:pt idx="60" formatCode="General">
                  <c:v>-0.048192434343274</c:v>
                </c:pt>
                <c:pt idx="61" formatCode="General">
                  <c:v>-0.04554739171328</c:v>
                </c:pt>
                <c:pt idx="62" formatCode="General">
                  <c:v>-0.043197708107302</c:v>
                </c:pt>
                <c:pt idx="63" formatCode="General">
                  <c:v>-0.041099449916644</c:v>
                </c:pt>
                <c:pt idx="64" formatCode="General">
                  <c:v>-0.039216925849679</c:v>
                </c:pt>
                <c:pt idx="65" formatCode="General">
                  <c:v>-0.037520903154099</c:v>
                </c:pt>
                <c:pt idx="66" formatCode="General">
                  <c:v>-0.035987262279655</c:v>
                </c:pt>
                <c:pt idx="67" formatCode="General">
                  <c:v>-0.034595971386691</c:v>
                </c:pt>
                <c:pt idx="68" formatCode="General">
                  <c:v>-0.033330297063618</c:v>
                </c:pt>
                <c:pt idx="69" formatCode="General">
                  <c:v>-0.032176191517778</c:v>
                </c:pt>
                <c:pt idx="70" formatCode="General">
                  <c:v>-0.03112181307507</c:v>
                </c:pt>
                <c:pt idx="71" formatCode="General">
                  <c:v>-0.030157148465462</c:v>
                </c:pt>
                <c:pt idx="72" formatCode="General">
                  <c:v>-0.029273713653356</c:v>
                </c:pt>
                <c:pt idx="73" formatCode="General">
                  <c:v>-0.028464315936366</c:v>
                </c:pt>
                <c:pt idx="74" formatCode="General">
                  <c:v>-0.027722864384216</c:v>
                </c:pt>
                <c:pt idx="75" formatCode="General">
                  <c:v>-0.027044218899331</c:v>
                </c:pt>
                <c:pt idx="76" formatCode="General">
                  <c:v>-0.026424070584283</c:v>
                </c:pt>
                <c:pt idx="77" formatCode="General">
                  <c:v>-0.025858847929229</c:v>
                </c:pt>
                <c:pt idx="78" formatCode="General">
                  <c:v>-0.025345644752553</c:v>
                </c:pt>
                <c:pt idx="79" formatCode="General">
                  <c:v>-0.024882166959952</c:v>
                </c:pt>
                <c:pt idx="80" formatCode="General">
                  <c:v>-0.024466696122923</c:v>
                </c:pt>
                <c:pt idx="81" formatCode="General">
                  <c:v>-0.024098068688873</c:v>
                </c:pt>
                <c:pt idx="82" formatCode="General">
                  <c:v>-0.023775670381657</c:v>
                </c:pt>
                <c:pt idx="83" formatCode="General">
                  <c:v>-0.02349944608854</c:v>
                </c:pt>
                <c:pt idx="84" formatCode="General">
                  <c:v>-0.023269926312476</c:v>
                </c:pt>
                <c:pt idx="85" formatCode="General">
                  <c:v>-0.023088272159177</c:v>
                </c:pt>
                <c:pt idx="86" formatCode="General">
                  <c:v>-0.022956341901671</c:v>
                </c:pt>
                <c:pt idx="87" formatCode="General">
                  <c:v>-0.022876783518662</c:v>
                </c:pt>
                <c:pt idx="88" formatCode="General">
                  <c:v>-0.022853159369889</c:v>
                </c:pt>
                <c:pt idx="89" formatCode="General">
                  <c:v>-0.022890111537399</c:v>
                </c:pt>
                <c:pt idx="90" formatCode="General">
                  <c:v>-0.022993579594588</c:v>
                </c:pt>
                <c:pt idx="91" formatCode="General">
                  <c:v>-0.02317108705396</c:v>
                </c:pt>
                <c:pt idx="92" formatCode="General">
                  <c:v>-0.023432119068907</c:v>
                </c:pt>
                <c:pt idx="93" formatCode="General">
                  <c:v>-0.023788622990612</c:v>
                </c:pt>
                <c:pt idx="94" formatCode="General">
                  <c:v>-0.024255676425501</c:v>
                </c:pt>
                <c:pt idx="95" formatCode="General">
                  <c:v>-0.024852386522721</c:v>
                </c:pt>
                <c:pt idx="96" formatCode="General">
                  <c:v>-0.025603112481976</c:v>
                </c:pt>
                <c:pt idx="97" formatCode="General">
                  <c:v>-0.026539145623514</c:v>
                </c:pt>
                <c:pt idx="98" formatCode="General">
                  <c:v>-0.027701045557538</c:v>
                </c:pt>
                <c:pt idx="99" formatCode="General">
                  <c:v>-0.02914192930852</c:v>
                </c:pt>
                <c:pt idx="100" formatCode="General">
                  <c:v>-0.030932162077287</c:v>
                </c:pt>
                <c:pt idx="101" formatCode="General">
                  <c:v>-0.033166133795996</c:v>
                </c:pt>
                <c:pt idx="102" formatCode="General">
                  <c:v>-0.035972169660035</c:v>
                </c:pt>
                <c:pt idx="103" formatCode="General">
                  <c:v>-0.039527175476933</c:v>
                </c:pt>
                <c:pt idx="104" formatCode="General">
                  <c:v>-0.044078416004884</c:v>
                </c:pt>
                <c:pt idx="105" formatCode="General">
                  <c:v>-0.049975824497123</c:v>
                </c:pt>
                <c:pt idx="106" formatCode="General">
                  <c:v>-0.057718954074939</c:v>
                </c:pt>
                <c:pt idx="107" formatCode="General">
                  <c:v>-0.06802098966281</c:v>
                </c:pt>
                <c:pt idx="108" formatCode="General">
                  <c:v>-0.081880716536478</c:v>
                </c:pt>
                <c:pt idx="109" formatCode="General">
                  <c:v>-0.100608929259</c:v>
                </c:pt>
                <c:pt idx="110" formatCode="General">
                  <c:v>-0.12561820586561</c:v>
                </c:pt>
                <c:pt idx="111" formatCode="General">
                  <c:v>-0.15745872472073</c:v>
                </c:pt>
                <c:pt idx="112" formatCode="General">
                  <c:v>-0.19325163913762</c:v>
                </c:pt>
                <c:pt idx="113" formatCode="General">
                  <c:v>-0.22313806195275</c:v>
                </c:pt>
                <c:pt idx="114" formatCode="General">
                  <c:v>-0.23238114328919</c:v>
                </c:pt>
                <c:pt idx="115" formatCode="General">
                  <c:v>-0.21498206732811</c:v>
                </c:pt>
                <c:pt idx="116" formatCode="General">
                  <c:v>-0.18121677840485</c:v>
                </c:pt>
                <c:pt idx="117" formatCode="General">
                  <c:v>-0.14540473264141</c:v>
                </c:pt>
                <c:pt idx="118" formatCode="General">
                  <c:v>-0.11509928897186</c:v>
                </c:pt>
                <c:pt idx="119" formatCode="General">
                  <c:v>-0.09174946009608</c:v>
                </c:pt>
                <c:pt idx="120" formatCode="General">
                  <c:v>-0.07433410637434</c:v>
                </c:pt>
                <c:pt idx="121" formatCode="General">
                  <c:v>-0.061393570462022</c:v>
                </c:pt>
                <c:pt idx="122" formatCode="General">
                  <c:v>-0.051689133906671</c:v>
                </c:pt>
                <c:pt idx="123" formatCode="General">
                  <c:v>-0.04430491546882</c:v>
                </c:pt>
                <c:pt idx="124" formatCode="General">
                  <c:v>-0.038594151471792</c:v>
                </c:pt>
                <c:pt idx="125" formatCode="General">
                  <c:v>-0.034105252678691</c:v>
                </c:pt>
                <c:pt idx="126" formatCode="General">
                  <c:v>-0.030521716851268</c:v>
                </c:pt>
                <c:pt idx="127" formatCode="General">
                  <c:v>-0.027619367016606</c:v>
                </c:pt>
                <c:pt idx="128" formatCode="General">
                  <c:v>-0.025237270246159</c:v>
                </c:pt>
                <c:pt idx="129" formatCode="General">
                  <c:v>-0.023258216998614</c:v>
                </c:pt>
                <c:pt idx="130" formatCode="General">
                  <c:v>-0.021595601172065</c:v>
                </c:pt>
                <c:pt idx="131" formatCode="General">
                  <c:v>-0.020184530254041</c:v>
                </c:pt>
                <c:pt idx="132" formatCode="General">
                  <c:v>-0.018975732795053</c:v>
                </c:pt>
                <c:pt idx="133" formatCode="General">
                  <c:v>-0.017931329186305</c:v>
                </c:pt>
                <c:pt idx="134" formatCode="General">
                  <c:v>-0.017021856729795</c:v>
                </c:pt>
                <c:pt idx="135" formatCode="General">
                  <c:v>-0.016224149291289</c:v>
                </c:pt>
                <c:pt idx="136" formatCode="General">
                  <c:v>-0.015519806613113</c:v>
                </c:pt>
                <c:pt idx="137" formatCode="General">
                  <c:v>-0.014894075687009</c:v>
                </c:pt>
                <c:pt idx="138" formatCode="General">
                  <c:v>-0.014335023680867</c:v>
                </c:pt>
                <c:pt idx="139" formatCode="General">
                  <c:v>-0.013832919648575</c:v>
                </c:pt>
                <c:pt idx="140" formatCode="General">
                  <c:v>-0.013379767480225</c:v>
                </c:pt>
                <c:pt idx="141" formatCode="General">
                  <c:v>-0.012968949617198</c:v>
                </c:pt>
                <c:pt idx="142" formatCode="General">
                  <c:v>-0.012594952737845</c:v>
                </c:pt>
                <c:pt idx="143" formatCode="General">
                  <c:v>-0.012253154706306</c:v>
                </c:pt>
                <c:pt idx="144" formatCode="General">
                  <c:v>-0.011939657738127</c:v>
                </c:pt>
                <c:pt idx="145" formatCode="General">
                  <c:v>-0.011651156741514</c:v>
                </c:pt>
                <c:pt idx="146" formatCode="General">
                  <c:v>-0.011384834656123</c:v>
                </c:pt>
                <c:pt idx="147" formatCode="General">
                  <c:v>-0.011138278677267</c:v>
                </c:pt>
                <c:pt idx="148" formatCode="General">
                  <c:v>-0.010909412759636</c:v>
                </c:pt>
                <c:pt idx="149" formatCode="General">
                  <c:v>-0.010696442900723</c:v>
                </c:pt>
                <c:pt idx="150" formatCode="General">
                  <c:v>-0.010497812524964</c:v>
                </c:pt>
                <c:pt idx="151" formatCode="General">
                  <c:v>-0.010312165902695</c:v>
                </c:pt>
                <c:pt idx="152" formatCode="General">
                  <c:v>-0.010138317999799</c:v>
                </c:pt>
                <c:pt idx="153" formatCode="General">
                  <c:v>-0.0099752295042952</c:v>
                </c:pt>
                <c:pt idx="154" formatCode="General">
                  <c:v>-0.0098219860441177</c:v>
                </c:pt>
                <c:pt idx="155" formatCode="General">
                  <c:v>-0.0096777808157595</c:v>
                </c:pt>
                <c:pt idx="156" formatCode="General">
                  <c:v>-0.0095419000034198</c:v>
                </c:pt>
                <c:pt idx="157" formatCode="General">
                  <c:v>-0.0094137104921768</c:v>
                </c:pt>
                <c:pt idx="158" formatCode="General">
                  <c:v>-0.009292649476007</c:v>
                </c:pt>
                <c:pt idx="159" formatCode="General">
                  <c:v>-0.0091782156383761</c:v>
                </c:pt>
                <c:pt idx="160" formatCode="General">
                  <c:v>-0.0090699616436156</c:v>
                </c:pt>
                <c:pt idx="161" formatCode="General">
                  <c:v>-0.0089674877257944</c:v>
                </c:pt>
                <c:pt idx="162" formatCode="General">
                  <c:v>-0.0088704362007018</c:v>
                </c:pt>
                <c:pt idx="163" formatCode="General">
                  <c:v>-0.0087784867574325</c:v>
                </c:pt>
                <c:pt idx="164" formatCode="General">
                  <c:v>-0.0086913524115004</c:v>
                </c:pt>
                <c:pt idx="165" formatCode="General">
                  <c:v>-0.0086087760218185</c:v>
                </c:pt>
                <c:pt idx="166" formatCode="General">
                  <c:v>-0.0085305272907649</c:v>
                </c:pt>
                <c:pt idx="167" formatCode="General">
                  <c:v>-0.008456400179952</c:v>
                </c:pt>
                <c:pt idx="168" formatCode="General">
                  <c:v>-0.008386210686109</c:v>
                </c:pt>
                <c:pt idx="169" formatCode="General">
                  <c:v>-0.0083197949307172</c:v>
                </c:pt>
                <c:pt idx="170" formatCode="General">
                  <c:v>-0.0082570075248658</c:v>
                </c:pt>
                <c:pt idx="171" formatCode="General">
                  <c:v>-0.0081977201776289</c:v>
                </c:pt>
                <c:pt idx="172" formatCode="General">
                  <c:v>-0.0081418205218673</c:v>
                </c:pt>
                <c:pt idx="173" formatCode="General">
                  <c:v>-0.0080892111362631</c:v>
                </c:pt>
                <c:pt idx="174" formatCode="General">
                  <c:v>-0.0080398087467869</c:v>
                </c:pt>
                <c:pt idx="175" formatCode="General">
                  <c:v>-0.007993543594394</c:v>
                </c:pt>
                <c:pt idx="176" formatCode="General">
                  <c:v>-0.0079503589594863</c:v>
                </c:pt>
                <c:pt idx="177" formatCode="General">
                  <c:v>-0.007910210836814</c:v>
                </c:pt>
                <c:pt idx="178" formatCode="General">
                  <c:v>-0.007873067757499</c:v>
                </c:pt>
                <c:pt idx="179" formatCode="General">
                  <c:v>-0.0078389107582131</c:v>
                </c:pt>
                <c:pt idx="180" formatCode="General">
                  <c:v>-0.0078077335004149</c:v>
                </c:pt>
                <c:pt idx="181" formatCode="General">
                  <c:v>-0.0077795425460914</c:v>
                </c:pt>
                <c:pt idx="182" formatCode="General">
                  <c:v>-0.0077543578000085</c:v>
                </c:pt>
                <c:pt idx="183" formatCode="General">
                  <c:v>-0.0077322131326378</c:v>
                </c:pt>
                <c:pt idx="184" formatCode="General">
                  <c:v>-0.0077131572020616</c:v>
                </c:pt>
                <c:pt idx="185" formatCode="General">
                  <c:v>-0.0076972544998184</c:v>
                </c:pt>
                <c:pt idx="186" formatCode="General">
                  <c:v>-0.0076845866499189</c:v>
                </c:pt>
                <c:pt idx="187" formatCode="General">
                  <c:v>-0.0076752540010851</c:v>
                </c:pt>
                <c:pt idx="188" formatCode="General">
                  <c:v>-0.0076693775582267</c:v>
                </c:pt>
                <c:pt idx="189" formatCode="General">
                  <c:v>-0.0076671013130846</c:v>
                </c:pt>
                <c:pt idx="190" formatCode="General">
                  <c:v>-0.0076685950478309</c:v>
                </c:pt>
                <c:pt idx="191" formatCode="General">
                  <c:v>-0.0076740577022703</c:v>
                </c:pt>
                <c:pt idx="192" formatCode="General">
                  <c:v>-0.0076837214188284</c:v>
                </c:pt>
                <c:pt idx="193" formatCode="General">
                  <c:v>-0.0076978564068314</c:v>
                </c:pt>
                <c:pt idx="194" formatCode="General">
                  <c:v>-0.0077167768040815</c:v>
                </c:pt>
                <c:pt idx="195" formatCode="General">
                  <c:v>-0.007740847760146</c:v>
                </c:pt>
                <c:pt idx="196" formatCode="General">
                  <c:v>-0.0077704940241118</c:v>
                </c:pt>
                <c:pt idx="197" formatCode="General">
                  <c:v>-0.0078062103966766</c:v>
                </c:pt>
                <c:pt idx="198" formatCode="General">
                  <c:v>-0.0078485745078317</c:v>
                </c:pt>
                <c:pt idx="199" formatCode="General">
                  <c:v>-0.0078982625116247</c:v>
                </c:pt>
                <c:pt idx="200" formatCode="General">
                  <c:v>-0.0079560684655604</c:v>
                </c:pt>
                <c:pt idx="201" formatCode="General">
                  <c:v>-0.0080229283908403</c:v>
                </c:pt>
                <c:pt idx="202" formatCode="General">
                  <c:v>-0.0080999503244513</c:v>
                </c:pt>
                <c:pt idx="203" formatCode="General">
                  <c:v>-0.008188452093761</c:v>
                </c:pt>
                <c:pt idx="204" formatCode="General">
                  <c:v>-0.0082900091114775</c:v>
                </c:pt>
                <c:pt idx="205" formatCode="General">
                  <c:v>-0.0084065152829013</c:v>
                </c:pt>
                <c:pt idx="206" formatCode="General">
                  <c:v>-0.0085402611889135</c:v>
                </c:pt>
                <c:pt idx="207" formatCode="General">
                  <c:v>-0.0086940352323052</c:v>
                </c:pt>
                <c:pt idx="208" formatCode="General">
                  <c:v>-0.00887125554098</c:v>
                </c:pt>
                <c:pt idx="209" formatCode="General">
                  <c:v>-0.0090761434193997</c:v>
                </c:pt>
                <c:pt idx="210" formatCode="General">
                  <c:v>-0.0093139533837868</c:v>
                </c:pt>
                <c:pt idx="211" formatCode="General">
                  <c:v>-0.0095912808770692</c:v>
                </c:pt>
                <c:pt idx="212" formatCode="General">
                  <c:v>-0.0099164774061928</c:v>
                </c:pt>
                <c:pt idx="213" formatCode="General">
                  <c:v>-0.010300215144732</c:v>
                </c:pt>
                <c:pt idx="214" formatCode="General">
                  <c:v>-0.010756260350216</c:v>
                </c:pt>
                <c:pt idx="215" formatCode="General">
                  <c:v>-0.011302538599954</c:v>
                </c:pt>
                <c:pt idx="216" formatCode="General">
                  <c:v>-0.011962605347152</c:v>
                </c:pt>
                <c:pt idx="217" formatCode="General">
                  <c:v>-0.012767669255402</c:v>
                </c:pt>
                <c:pt idx="218" formatCode="General">
                  <c:v>-0.013759338139772</c:v>
                </c:pt>
                <c:pt idx="219" formatCode="General">
                  <c:v>-0.014993220178503</c:v>
                </c:pt>
                <c:pt idx="220" formatCode="General">
                  <c:v>-0.016543282701804</c:v>
                </c:pt>
                <c:pt idx="221" formatCode="General">
                  <c:v>-0.018506101902174</c:v>
                </c:pt>
                <c:pt idx="222" formatCode="General">
                  <c:v>-0.021002004127795</c:v>
                </c:pt>
                <c:pt idx="223" formatCode="General">
                  <c:v>-0.024164885098988</c:v>
                </c:pt>
                <c:pt idx="224" formatCode="General">
                  <c:v>-0.028101691764844</c:v>
                </c:pt>
                <c:pt idx="225" formatCode="General">
                  <c:v>-0.032787221863302</c:v>
                </c:pt>
                <c:pt idx="226" formatCode="General">
                  <c:v>-0.037864105921104</c:v>
                </c:pt>
                <c:pt idx="227" formatCode="General">
                  <c:v>-0.042423041335618</c:v>
                </c:pt>
                <c:pt idx="228" formatCode="General">
                  <c:v>-0.04510117894222</c:v>
                </c:pt>
                <c:pt idx="229" formatCode="General">
                  <c:v>-0.044851900923697</c:v>
                </c:pt>
                <c:pt idx="230" formatCode="General">
                  <c:v>-0.041831464274989</c:v>
                </c:pt>
                <c:pt idx="231" formatCode="General">
                  <c:v>-0.037245608080875</c:v>
                </c:pt>
                <c:pt idx="232" formatCode="General">
                  <c:v>-0.032382040819328</c:v>
                </c:pt>
                <c:pt idx="233" formatCode="General">
                  <c:v>-0.028006106906749</c:v>
                </c:pt>
                <c:pt idx="234" formatCode="General">
                  <c:v>-0.024380043794374</c:v>
                </c:pt>
                <c:pt idx="235" formatCode="General">
                  <c:v>-0.021491700380538</c:v>
                </c:pt>
                <c:pt idx="236" formatCode="General">
                  <c:v>-0.019228710286823</c:v>
                </c:pt>
                <c:pt idx="237" formatCode="General">
                  <c:v>-0.017463697055739</c:v>
                </c:pt>
                <c:pt idx="238" formatCode="General">
                  <c:v>-0.016085281706041</c:v>
                </c:pt>
                <c:pt idx="239" formatCode="General">
                  <c:v>-0.015004876941119</c:v>
                </c:pt>
                <c:pt idx="240" formatCode="General">
                  <c:v>-0.014154778972524</c:v>
                </c:pt>
                <c:pt idx="241" formatCode="General">
                  <c:v>-0.013484053343388</c:v>
                </c:pt>
                <c:pt idx="242" formatCode="General">
                  <c:v>-0.012954529204592</c:v>
                </c:pt>
                <c:pt idx="243" formatCode="General">
                  <c:v>-0.01253753775662</c:v>
                </c:pt>
                <c:pt idx="244" formatCode="General">
                  <c:v>-0.012211434612946</c:v>
                </c:pt>
                <c:pt idx="245" formatCode="General">
                  <c:v>-0.011959773213923</c:v>
                </c:pt>
                <c:pt idx="246" formatCode="General">
                  <c:v>-0.011769974185183</c:v>
                </c:pt>
                <c:pt idx="247" formatCode="General">
                  <c:v>-0.01163235862467</c:v>
                </c:pt>
                <c:pt idx="248" formatCode="General">
                  <c:v>-0.011539444252873</c:v>
                </c:pt>
                <c:pt idx="249" formatCode="General">
                  <c:v>-0.011485430517819</c:v>
                </c:pt>
                <c:pt idx="250" formatCode="General">
                  <c:v>-0.011465819710006</c:v>
                </c:pt>
                <c:pt idx="251" formatCode="General">
                  <c:v>-0.011477136470924</c:v>
                </c:pt>
                <c:pt idx="252" formatCode="General">
                  <c:v>-0.011516719012872</c:v>
                </c:pt>
                <c:pt idx="253" formatCode="General">
                  <c:v>-0.011582563085553</c:v>
                </c:pt>
                <c:pt idx="254" formatCode="General">
                  <c:v>-0.011673205161284</c:v>
                </c:pt>
                <c:pt idx="255" formatCode="General">
                  <c:v>-0.011787635149163</c:v>
                </c:pt>
                <c:pt idx="256" formatCode="General">
                  <c:v>-0.011925231674284</c:v>
                </c:pt>
                <c:pt idx="257" formatCode="General">
                  <c:v>-0.012085714912755</c:v>
                </c:pt>
                <c:pt idx="258" formatCode="General">
                  <c:v>-0.012269113391181</c:v>
                </c:pt>
                <c:pt idx="259" formatCode="General">
                  <c:v>-0.0124757422022</c:v>
                </c:pt>
                <c:pt idx="260" formatCode="General">
                  <c:v>-0.012706190877648</c:v>
                </c:pt>
                <c:pt idx="261" formatCode="General">
                  <c:v>-0.012961319769199</c:v>
                </c:pt>
                <c:pt idx="262" formatCode="General">
                  <c:v>-0.013242264282508</c:v>
                </c:pt>
                <c:pt idx="263" formatCode="General">
                  <c:v>-0.013550446732013</c:v>
                </c:pt>
                <c:pt idx="264" formatCode="General">
                  <c:v>-0.013887595968346</c:v>
                </c:pt>
                <c:pt idx="265" formatCode="General">
                  <c:v>-0.014255775308059</c:v>
                </c:pt>
                <c:pt idx="266" formatCode="General">
                  <c:v>-0.014657419692973</c:v>
                </c:pt>
                <c:pt idx="267" formatCode="General">
                  <c:v>-0.015095383454857</c:v>
                </c:pt>
                <c:pt idx="268" formatCode="General">
                  <c:v>-0.015573000587587</c:v>
                </c:pt>
                <c:pt idx="269" formatCode="General">
                  <c:v>-0.016094160080389</c:v>
                </c:pt>
                <c:pt idx="270" formatCode="General">
                  <c:v>-0.016663399679688</c:v>
                </c:pt>
                <c:pt idx="271" formatCode="General">
                  <c:v>-0.017286022501507</c:v>
                </c:pt>
                <c:pt idx="272" formatCode="General">
                  <c:v>-0.017968242279341</c:v>
                </c:pt>
                <c:pt idx="273" formatCode="General">
                  <c:v>-0.018717364837517</c:v>
                </c:pt>
                <c:pt idx="274" formatCode="General">
                  <c:v>-0.019542015764554</c:v>
                </c:pt>
                <c:pt idx="275" formatCode="General">
                  <c:v>-0.020452427447994</c:v>
                </c:pt>
                <c:pt idx="276" formatCode="General">
                  <c:v>-0.021460802900124</c:v>
                </c:pt>
                <c:pt idx="277" formatCode="General">
                  <c:v>-0.022581779534507</c:v>
                </c:pt>
                <c:pt idx="278" formatCode="General">
                  <c:v>-0.023833023748588</c:v>
                </c:pt>
                <c:pt idx="279" formatCode="General">
                  <c:v>-0.02523599746203</c:v>
                </c:pt>
                <c:pt idx="280" formatCode="General">
                  <c:v>-0.026816951415131</c:v>
                </c:pt>
                <c:pt idx="281" formatCode="General">
                  <c:v>-0.02860821782685</c:v>
                </c:pt>
                <c:pt idx="282" formatCode="General">
                  <c:v>-0.030649897486706</c:v>
                </c:pt>
                <c:pt idx="283" formatCode="General">
                  <c:v>-0.032992063049719</c:v>
                </c:pt>
                <c:pt idx="284" formatCode="General">
                  <c:v>-0.035697628174488</c:v>
                </c:pt>
                <c:pt idx="285" formatCode="General">
                  <c:v>-0.038846052104585</c:v>
                </c:pt>
                <c:pt idx="286" formatCode="General">
                  <c:v>-0.042538039177206</c:v>
                </c:pt>
                <c:pt idx="287" formatCode="General">
                  <c:v>-0.046901305085608</c:v>
                </c:pt>
                <c:pt idx="288" formatCode="General">
                  <c:v>-0.052097224466018</c:v>
                </c:pt>
                <c:pt idx="289" formatCode="General">
                  <c:v>-0.058327597241798</c:v>
                </c:pt>
                <c:pt idx="290" formatCode="General">
                  <c:v>-0.065839715578809</c:v>
                </c:pt>
                <c:pt idx="291" formatCode="General">
                  <c:v>-0.074926545046272</c:v>
                </c:pt>
                <c:pt idx="292" formatCode="General">
                  <c:v>-0.085918905749955</c:v>
                </c:pt>
                <c:pt idx="293" formatCode="General">
                  <c:v>-0.099175042538032</c:v>
                </c:pt>
                <c:pt idx="294" formatCode="General">
                  <c:v>-0.11511017950772</c:v>
                </c:pt>
                <c:pt idx="295" formatCode="General">
                  <c:v>-0.1344204055508</c:v>
                </c:pt>
                <c:pt idx="296" formatCode="General">
                  <c:v>-0.15893293237174</c:v>
                </c:pt>
                <c:pt idx="297" formatCode="General">
                  <c:v>-0.19423971507557</c:v>
                </c:pt>
                <c:pt idx="298" formatCode="General">
                  <c:v>-0.25800479021341</c:v>
                </c:pt>
                <c:pt idx="299" formatCode="General">
                  <c:v>-0.41079592906713</c:v>
                </c:pt>
                <c:pt idx="300" formatCode="General">
                  <c:v>-0.81425295009539</c:v>
                </c:pt>
                <c:pt idx="301" formatCode="General">
                  <c:v>-0.75314358319139</c:v>
                </c:pt>
                <c:pt idx="302" formatCode="General">
                  <c:v>-0.29470709194815</c:v>
                </c:pt>
                <c:pt idx="303" formatCode="General">
                  <c:v>-0.15368949414484</c:v>
                </c:pt>
                <c:pt idx="304" formatCode="General">
                  <c:v>-0.10682077074275</c:v>
                </c:pt>
                <c:pt idx="305" formatCode="General">
                  <c:v>-0.087724045380946</c:v>
                </c:pt>
                <c:pt idx="306" formatCode="General">
                  <c:v>-0.079317411648227</c:v>
                </c:pt>
                <c:pt idx="307" formatCode="General">
                  <c:v>-0.076104974686096</c:v>
                </c:pt>
                <c:pt idx="308" formatCode="General">
                  <c:v>-0.075979987021141</c:v>
                </c:pt>
                <c:pt idx="309" formatCode="General">
                  <c:v>-0.078048969575379</c:v>
                </c:pt>
                <c:pt idx="310" formatCode="General">
                  <c:v>-0.081937000187709</c:v>
                </c:pt>
                <c:pt idx="311" formatCode="General">
                  <c:v>-0.087534370689739</c:v>
                </c:pt>
                <c:pt idx="312" formatCode="General">
                  <c:v>-0.094898005090849</c:v>
                </c:pt>
                <c:pt idx="313" formatCode="General">
                  <c:v>-0.1042164272843</c:v>
                </c:pt>
                <c:pt idx="314" formatCode="General">
                  <c:v>-0.11580649096051</c:v>
                </c:pt>
                <c:pt idx="315" formatCode="General">
                  <c:v>-0.13013098205214</c:v>
                </c:pt>
                <c:pt idx="316" formatCode="General">
                  <c:v>-0.14783489044768</c:v>
                </c:pt>
                <c:pt idx="317" formatCode="General">
                  <c:v>-0.16980265159759</c:v>
                </c:pt>
                <c:pt idx="318" formatCode="General">
                  <c:v>-0.19724144976307</c:v>
                </c:pt>
                <c:pt idx="319" formatCode="General">
                  <c:v>-0.23179671765064</c:v>
                </c:pt>
                <c:pt idx="320" formatCode="General">
                  <c:v>-0.27570239338055</c:v>
                </c:pt>
                <c:pt idx="321" formatCode="General">
                  <c:v>-0.33195129943379</c:v>
                </c:pt>
                <c:pt idx="322" formatCode="General">
                  <c:v>-0.40441651754075</c:v>
                </c:pt>
                <c:pt idx="323" formatCode="General">
                  <c:v>-0.49770771534472</c:v>
                </c:pt>
                <c:pt idx="324" formatCode="General">
                  <c:v>-0.61620557966102</c:v>
                </c:pt>
                <c:pt idx="325" formatCode="General">
                  <c:v>-0.76111735540789</c:v>
                </c:pt>
                <c:pt idx="326" formatCode="General">
                  <c:v>-0.92406915516777</c:v>
                </c:pt>
                <c:pt idx="327" formatCode="General">
                  <c:v>-1.078355302988</c:v>
                </c:pt>
                <c:pt idx="328" formatCode="General">
                  <c:v>-1.1784241018231</c:v>
                </c:pt>
                <c:pt idx="329" formatCode="General">
                  <c:v>-1.1839275889944</c:v>
                </c:pt>
                <c:pt idx="330" formatCode="General">
                  <c:v>-1.0947725040189</c:v>
                </c:pt>
                <c:pt idx="331" formatCode="General">
                  <c:v>-0.95066450947579</c:v>
                </c:pt>
                <c:pt idx="332" formatCode="General">
                  <c:v>-0.79624651199153</c:v>
                </c:pt>
                <c:pt idx="333" formatCode="General">
                  <c:v>-0.6579248387272</c:v>
                </c:pt>
                <c:pt idx="334" formatCode="General">
                  <c:v>-0.54444690616878</c:v>
                </c:pt>
                <c:pt idx="335" formatCode="General">
                  <c:v>-0.45524038402766</c:v>
                </c:pt>
                <c:pt idx="336" formatCode="General">
                  <c:v>-0.38653590733285</c:v>
                </c:pt>
                <c:pt idx="337" formatCode="General">
                  <c:v>-0.33423080213518</c:v>
                </c:pt>
                <c:pt idx="338" formatCode="General">
                  <c:v>-0.29487540825102</c:v>
                </c:pt>
                <c:pt idx="339" formatCode="General">
                  <c:v>-0.26586707070615</c:v>
                </c:pt>
                <c:pt idx="340" formatCode="General">
                  <c:v>-0.24538283070263</c:v>
                </c:pt>
                <c:pt idx="341" formatCode="General">
                  <c:v>-0.23226385840419</c:v>
                </c:pt>
                <c:pt idx="342" formatCode="General">
                  <c:v>-0.22592598347173</c:v>
                </c:pt>
                <c:pt idx="343" formatCode="General">
                  <c:v>-0.22631865939735</c:v>
                </c:pt>
                <c:pt idx="344" formatCode="General">
                  <c:v>-0.23393719867895</c:v>
                </c:pt>
                <c:pt idx="345" formatCode="General">
                  <c:v>-0.24988415083137</c:v>
                </c:pt>
                <c:pt idx="346" formatCode="General">
                  <c:v>-0.2759557477001</c:v>
                </c:pt>
                <c:pt idx="347" formatCode="General">
                  <c:v>-0.3146666534201</c:v>
                </c:pt>
                <c:pt idx="348" formatCode="General">
                  <c:v>-0.36895455252837</c:v>
                </c:pt>
                <c:pt idx="349" formatCode="General">
                  <c:v>-0.44092645425348</c:v>
                </c:pt>
                <c:pt idx="350" formatCode="General">
                  <c:v>-0.5285105142244</c:v>
                </c:pt>
                <c:pt idx="351" formatCode="General">
                  <c:v>-0.61952457245569</c:v>
                </c:pt>
                <c:pt idx="352" formatCode="General">
                  <c:v>-0.68790339939916</c:v>
                </c:pt>
                <c:pt idx="353" formatCode="General">
                  <c:v>-0.7044790176593</c:v>
                </c:pt>
                <c:pt idx="354" formatCode="General">
                  <c:v>-0.66162990307704</c:v>
                </c:pt>
                <c:pt idx="355" formatCode="General">
                  <c:v>-0.58033077788956</c:v>
                </c:pt>
                <c:pt idx="356" formatCode="General">
                  <c:v>-0.48907253142272</c:v>
                </c:pt>
                <c:pt idx="357" formatCode="General">
                  <c:v>-0.4057912012022</c:v>
                </c:pt>
                <c:pt idx="358" formatCode="General">
                  <c:v>-0.33669624332343</c:v>
                </c:pt>
                <c:pt idx="359" formatCode="General">
                  <c:v>-0.28166739901841</c:v>
                </c:pt>
                <c:pt idx="360" formatCode="General">
                  <c:v>-0.23841042943117</c:v>
                </c:pt>
                <c:pt idx="361" formatCode="General">
                  <c:v>-0.20437375399726</c:v>
                </c:pt>
                <c:pt idx="362" formatCode="General">
                  <c:v>-0.17738226672883</c:v>
                </c:pt>
                <c:pt idx="363" formatCode="General">
                  <c:v>-0.15574475478343</c:v>
                </c:pt>
                <c:pt idx="364" formatCode="General">
                  <c:v>-0.13819233998252</c:v>
                </c:pt>
                <c:pt idx="365" formatCode="General">
                  <c:v>-0.12378387541483</c:v>
                </c:pt>
                <c:pt idx="366" formatCode="General">
                  <c:v>-0.11182117602345</c:v>
                </c:pt>
                <c:pt idx="367" formatCode="General">
                  <c:v>-0.10178317283063</c:v>
                </c:pt>
                <c:pt idx="368" formatCode="General">
                  <c:v>-0.093277506469033</c:v>
                </c:pt>
                <c:pt idx="369" formatCode="General">
                  <c:v>-0.086005708408528</c:v>
                </c:pt>
                <c:pt idx="370" formatCode="General">
                  <c:v>-0.07973831507221</c:v>
                </c:pt>
                <c:pt idx="371" formatCode="General">
                  <c:v>-0.074297055124194</c:v>
                </c:pt>
                <c:pt idx="372" formatCode="General">
                  <c:v>-0.069542027931983</c:v>
                </c:pt>
                <c:pt idx="373" formatCode="General">
                  <c:v>-0.065362403033589</c:v>
                </c:pt>
                <c:pt idx="374" formatCode="General">
                  <c:v>-0.061669614838321</c:v>
                </c:pt>
                <c:pt idx="375" formatCode="General">
                  <c:v>-0.058392338708498</c:v>
                </c:pt>
                <c:pt idx="376" formatCode="General">
                  <c:v>-0.055472750447599</c:v>
                </c:pt>
                <c:pt idx="377" formatCode="General">
                  <c:v>-0.052863720087335</c:v>
                </c:pt>
                <c:pt idx="378" formatCode="General">
                  <c:v>-0.050526693758854</c:v>
                </c:pt>
                <c:pt idx="379" formatCode="General">
                  <c:v>-0.048430088970831</c:v>
                </c:pt>
                <c:pt idx="380" formatCode="General">
                  <c:v>-0.046548078754557</c:v>
                </c:pt>
                <c:pt idx="381" formatCode="General">
                  <c:v>-0.044859675574929</c:v>
                </c:pt>
                <c:pt idx="382" formatCode="General">
                  <c:v>-0.043348051073428</c:v>
                </c:pt>
                <c:pt idx="383" formatCode="General">
                  <c:v>-0.042000045397262</c:v>
                </c:pt>
                <c:pt idx="384" formatCode="General">
                  <c:v>-0.040805831525745</c:v>
                </c:pt>
                <c:pt idx="385" formatCode="General">
                  <c:v>-0.039758705736337</c:v>
                </c:pt>
                <c:pt idx="386" formatCode="General">
                  <c:v>-0.038854973499457</c:v>
                </c:pt>
                <c:pt idx="387" formatCode="General">
                  <c:v>-0.038093886223416</c:v>
                </c:pt>
                <c:pt idx="388" formatCode="General">
                  <c:v>-0.037477549377919</c:v>
                </c:pt>
                <c:pt idx="389" formatCode="General">
                  <c:v>-0.037010650208161</c:v>
                </c:pt>
                <c:pt idx="390" formatCode="General">
                  <c:v>-0.036699717079159</c:v>
                </c:pt>
                <c:pt idx="391" formatCode="General">
                  <c:v>-0.036551388674687</c:v>
                </c:pt>
                <c:pt idx="392" formatCode="General">
                  <c:v>-0.036568824619848</c:v>
                </c:pt>
                <c:pt idx="393" formatCode="General">
                  <c:v>-0.036745027944528</c:v>
                </c:pt>
                <c:pt idx="394" formatCode="General">
                  <c:v>-0.037051928528491</c:v>
                </c:pt>
                <c:pt idx="395" formatCode="General">
                  <c:v>-0.037425789660046</c:v>
                </c:pt>
                <c:pt idx="396" formatCode="General">
                  <c:v>-0.037754687054785</c:v>
                </c:pt>
                <c:pt idx="397" formatCode="General">
                  <c:v>-0.037882302008786</c:v>
                </c:pt>
                <c:pt idx="398" formatCode="General">
                  <c:v>-0.037645296517347</c:v>
                </c:pt>
                <c:pt idx="399" formatCode="General">
                  <c:v>-0.036941747736788</c:v>
                </c:pt>
                <c:pt idx="400" formatCode="General">
                  <c:v>-0.035788456558748</c:v>
                </c:pt>
                <c:pt idx="401" formatCode="General">
                  <c:v>-0.034315821811711</c:v>
                </c:pt>
                <c:pt idx="402" formatCode="General">
                  <c:v>-0.03270249058165</c:v>
                </c:pt>
                <c:pt idx="403" formatCode="General">
                  <c:v>-0.031104578417311</c:v>
                </c:pt>
                <c:pt idx="404" formatCode="General">
                  <c:v>-0.029621760267672</c:v>
                </c:pt>
                <c:pt idx="405" formatCode="General">
                  <c:v>-0.028299392688655</c:v>
                </c:pt>
                <c:pt idx="406" formatCode="General">
                  <c:v>-0.02714595949874</c:v>
                </c:pt>
                <c:pt idx="407" formatCode="General">
                  <c:v>-0.026150337299541</c:v>
                </c:pt>
                <c:pt idx="408" formatCode="General">
                  <c:v>-0.025293531248195</c:v>
                </c:pt>
                <c:pt idx="409" formatCode="General">
                  <c:v>-0.024555147798019</c:v>
                </c:pt>
                <c:pt idx="410" formatCode="General">
                  <c:v>-0.023916380127</c:v>
                </c:pt>
                <c:pt idx="411" formatCode="General">
                  <c:v>-0.023361063863234</c:v>
                </c:pt>
                <c:pt idx="412" formatCode="General">
                  <c:v>-0.022875797872114</c:v>
                </c:pt>
                <c:pt idx="413" formatCode="General">
                  <c:v>-0.022449675756437</c:v>
                </c:pt>
                <c:pt idx="414" formatCode="General">
                  <c:v>-0.02207389789392</c:v>
                </c:pt>
                <c:pt idx="415" formatCode="General">
                  <c:v>-0.02174138448015</c:v>
                </c:pt>
                <c:pt idx="416" formatCode="General">
                  <c:v>-0.021446435562535</c:v>
                </c:pt>
                <c:pt idx="417" formatCode="General">
                  <c:v>-0.021184449561099</c:v>
                </c:pt>
                <c:pt idx="418" formatCode="General">
                  <c:v>-0.020951697290812</c:v>
                </c:pt>
                <c:pt idx="419" formatCode="General">
                  <c:v>-0.020745143476624</c:v>
                </c:pt>
                <c:pt idx="420" formatCode="General">
                  <c:v>-0.020562306913535</c:v>
                </c:pt>
                <c:pt idx="421" formatCode="General">
                  <c:v>-0.02040115124354</c:v>
                </c:pt>
                <c:pt idx="422" formatCode="General">
                  <c:v>-0.020259999641131</c:v>
                </c:pt>
                <c:pt idx="423" formatCode="General">
                  <c:v>-0.020137468031354</c:v>
                </c:pt>
                <c:pt idx="424" formatCode="General">
                  <c:v>-0.02003241262524</c:v>
                </c:pt>
                <c:pt idx="425" formatCode="General">
                  <c:v>-0.019943888504509</c:v>
                </c:pt>
                <c:pt idx="426" formatCode="General">
                  <c:v>-0.01987111673012</c:v>
                </c:pt>
                <c:pt idx="427" formatCode="General">
                  <c:v>-0.019813458019924</c:v>
                </c:pt>
                <c:pt idx="428" formatCode="General">
                  <c:v>-0.019770391469373</c:v>
                </c:pt>
                <c:pt idx="429" formatCode="General">
                  <c:v>-0.019741497103922</c:v>
                </c:pt>
                <c:pt idx="430" formatCode="General">
                  <c:v>-0.019726441278871</c:v>
                </c:pt>
                <c:pt idx="431" formatCode="General">
                  <c:v>-0.019724964087588</c:v>
                </c:pt>
                <c:pt idx="432" formatCode="General">
                  <c:v>-0.019736868023205</c:v>
                </c:pt>
                <c:pt idx="433" formatCode="General">
                  <c:v>-0.019762007158931</c:v>
                </c:pt>
                <c:pt idx="434" formatCode="General">
                  <c:v>-0.019800276060114</c:v>
                </c:pt>
                <c:pt idx="435" formatCode="General">
                  <c:v>-0.019851597516459</c:v>
                </c:pt>
                <c:pt idx="436" formatCode="General">
                  <c:v>-0.019915907958588</c:v>
                </c:pt>
                <c:pt idx="437" formatCode="General">
                  <c:v>-0.019993139065253</c:v>
                </c:pt>
                <c:pt idx="438" formatCode="General">
                  <c:v>-0.020083193535016</c:v>
                </c:pt>
                <c:pt idx="439" formatCode="General">
                  <c:v>-0.020185912224576</c:v>
                </c:pt>
                <c:pt idx="440" formatCode="General">
                  <c:v>-0.020301028749209</c:v>
                </c:pt>
                <c:pt idx="441" formatCode="General">
                  <c:v>-0.020428106127541</c:v>
                </c:pt>
                <c:pt idx="442" formatCode="General">
                  <c:v>-0.020566448046265</c:v>
                </c:pt>
                <c:pt idx="443" formatCode="General">
                  <c:v>-0.020714974880488</c:v>
                </c:pt>
                <c:pt idx="444" formatCode="General">
                  <c:v>-0.020872052124861</c:v>
                </c:pt>
                <c:pt idx="445" formatCode="General">
                  <c:v>-0.021035257650782</c:v>
                </c:pt>
                <c:pt idx="446" formatCode="General">
                  <c:v>-0.021201077431851</c:v>
                </c:pt>
                <c:pt idx="447" formatCode="General">
                  <c:v>-0.021364534373597</c:v>
                </c:pt>
                <c:pt idx="448" formatCode="General">
                  <c:v>-0.021518796283268</c:v>
                </c:pt>
                <c:pt idx="449" formatCode="General">
                  <c:v>-0.021654902013514</c:v>
                </c:pt>
                <c:pt idx="450" formatCode="General">
                  <c:v>-0.021761920976817</c:v>
                </c:pt>
                <c:pt idx="451" formatCode="General">
                  <c:v>-0.02182812480898</c:v>
                </c:pt>
                <c:pt idx="452" formatCode="General">
                  <c:v>-0.021843973674929</c:v>
                </c:pt>
                <c:pt idx="453" formatCode="General">
                  <c:v>-0.021807466369972</c:v>
                </c:pt>
                <c:pt idx="454" formatCode="General">
                  <c:v>-0.02173093051345</c:v>
                </c:pt>
                <c:pt idx="455" formatCode="General">
                  <c:v>-0.021645505419612</c:v>
                </c:pt>
                <c:pt idx="456" formatCode="General">
                  <c:v>-0.021597793236568</c:v>
                </c:pt>
                <c:pt idx="457" formatCode="General">
                  <c:v>-0.021636800892733</c:v>
                </c:pt>
                <c:pt idx="458" formatCode="General">
                  <c:v>-0.021797797658061</c:v>
                </c:pt>
                <c:pt idx="459" formatCode="General">
                  <c:v>-0.022093647320001</c:v>
                </c:pt>
                <c:pt idx="460" formatCode="General">
                  <c:v>-0.022517625330388</c:v>
                </c:pt>
                <c:pt idx="461" formatCode="General">
                  <c:v>-0.023052739316977</c:v>
                </c:pt>
                <c:pt idx="462" formatCode="General">
                  <c:v>-0.023680599797872</c:v>
                </c:pt>
                <c:pt idx="463" formatCode="General">
                  <c:v>-0.024386590625508</c:v>
                </c:pt>
                <c:pt idx="464" formatCode="General">
                  <c:v>-0.025161650162826</c:v>
                </c:pt>
                <c:pt idx="465" formatCode="General">
                  <c:v>-0.026002174484183</c:v>
                </c:pt>
                <c:pt idx="466" formatCode="General">
                  <c:v>-0.02690928827352</c:v>
                </c:pt>
                <c:pt idx="467" formatCode="General">
                  <c:v>-0.027888158557736</c:v>
                </c:pt>
                <c:pt idx="468" formatCode="General">
                  <c:v>-0.028947628943905</c:v>
                </c:pt>
                <c:pt idx="469" formatCode="General">
                  <c:v>-0.030100270149762</c:v>
                </c:pt>
                <c:pt idx="470" formatCode="General">
                  <c:v>-0.031362902307208</c:v>
                </c:pt>
                <c:pt idx="471" formatCode="General">
                  <c:v>-0.032757686426399</c:v>
                </c:pt>
                <c:pt idx="472" formatCode="General">
                  <c:v>-0.034313986817753</c:v>
                </c:pt>
                <c:pt idx="473" formatCode="General">
                  <c:v>-0.036071392307055</c:v>
                </c:pt>
                <c:pt idx="474" formatCode="General">
                  <c:v>-0.038084618796299</c:v>
                </c:pt>
                <c:pt idx="475" formatCode="General">
                  <c:v>-0.040431653058573</c:v>
                </c:pt>
                <c:pt idx="476" formatCode="General">
                  <c:v>-0.04322778708547</c:v>
                </c:pt>
                <c:pt idx="477" formatCode="General">
                  <c:v>-0.046650969736813</c:v>
                </c:pt>
                <c:pt idx="478" formatCode="General">
                  <c:v>-0.050990315501765</c:v>
                </c:pt>
                <c:pt idx="479" formatCode="General">
                  <c:v>-0.056745667461787</c:v>
                </c:pt>
                <c:pt idx="480" formatCode="General">
                  <c:v>-0.064850421795972</c:v>
                </c:pt>
                <c:pt idx="481" formatCode="General">
                  <c:v>-0.077227522895834</c:v>
                </c:pt>
                <c:pt idx="482" formatCode="General">
                  <c:v>-0.098383743430782</c:v>
                </c:pt>
                <c:pt idx="483" formatCode="General">
                  <c:v>-0.14086000231986</c:v>
                </c:pt>
                <c:pt idx="484" formatCode="General">
                  <c:v>-0.2473996642499</c:v>
                </c:pt>
                <c:pt idx="485" formatCode="General">
                  <c:v>-0.53409677169096</c:v>
                </c:pt>
                <c:pt idx="486" formatCode="General">
                  <c:v>-0.46960969381442</c:v>
                </c:pt>
                <c:pt idx="487" formatCode="General">
                  <c:v>-0.17881784421749</c:v>
                </c:pt>
                <c:pt idx="488" formatCode="General">
                  <c:v>-0.093969570124455</c:v>
                </c:pt>
                <c:pt idx="489" formatCode="General">
                  <c:v>-0.063697533893763</c:v>
                </c:pt>
                <c:pt idx="490" formatCode="0.00E+00">
                  <c:v>1.9286549331066e-15</c:v>
                </c:pt>
                <c:pt idx="491" formatCode="General">
                  <c:v>-0.070806515617666</c:v>
                </c:pt>
                <c:pt idx="492" formatCode="General">
                  <c:v>-0.067485780255579</c:v>
                </c:pt>
                <c:pt idx="493" formatCode="General">
                  <c:v>-0.068431577964961</c:v>
                </c:pt>
                <c:pt idx="494" formatCode="General">
                  <c:v>-0.071182986818683</c:v>
                </c:pt>
                <c:pt idx="495" formatCode="General">
                  <c:v>-0.075098322505169</c:v>
                </c:pt>
                <c:pt idx="496" formatCode="General">
                  <c:v>-0.07995878776034</c:v>
                </c:pt>
                <c:pt idx="497" formatCode="General">
                  <c:v>-0.085709425408011</c:v>
                </c:pt>
                <c:pt idx="498" formatCode="General">
                  <c:v>-0.092381582822403</c:v>
                </c:pt>
                <c:pt idx="499" formatCode="General">
                  <c:v>-0.10006593923112</c:v>
                </c:pt>
                <c:pt idx="500" formatCode="General">
                  <c:v>-0.10890524060766</c:v>
                </c:pt>
                <c:pt idx="501" formatCode="General">
                  <c:v>-0.11909752824426</c:v>
                </c:pt>
                <c:pt idx="502" formatCode="General">
                  <c:v>-0.13090734992891</c:v>
                </c:pt>
                <c:pt idx="503" formatCode="General">
                  <c:v>-0.1446853790028</c:v>
                </c:pt>
                <c:pt idx="504" formatCode="General">
                  <c:v>-0.16089885109296</c:v>
                </c:pt>
                <c:pt idx="505" formatCode="General">
                  <c:v>-0.1801772012829</c:v>
                </c:pt>
                <c:pt idx="506" formatCode="General">
                  <c:v>-0.20337955299777</c:v>
                </c:pt>
                <c:pt idx="507" formatCode="General">
                  <c:v>-0.23169288614175</c:v>
                </c:pt>
                <c:pt idx="508" formatCode="General">
                  <c:v>-0.26676944271846</c:v>
                </c:pt>
                <c:pt idx="509" formatCode="General">
                  <c:v>-0.31090060510952</c:v>
                </c:pt>
                <c:pt idx="510" formatCode="General">
                  <c:v>-0.36717440349688</c:v>
                </c:pt>
                <c:pt idx="511" formatCode="General">
                  <c:v>-0.4393939110069</c:v>
                </c:pt>
                <c:pt idx="512" formatCode="General">
                  <c:v>-0.53104404078345</c:v>
                </c:pt>
                <c:pt idx="513" formatCode="General">
                  <c:v>-0.64150894239733</c:v>
                </c:pt>
                <c:pt idx="514" formatCode="General">
                  <c:v>-0.75690572303817</c:v>
                </c:pt>
                <c:pt idx="515" formatCode="General">
                  <c:v>-0.83900062480506</c:v>
                </c:pt>
                <c:pt idx="516" formatCode="General">
                  <c:v>-0.83742776932837</c:v>
                </c:pt>
                <c:pt idx="517" formatCode="General">
                  <c:v>-0.74171022440655</c:v>
                </c:pt>
                <c:pt idx="518" formatCode="General">
                  <c:v>-0.59990583112856</c:v>
                </c:pt>
                <c:pt idx="519" formatCode="General">
                  <c:v>-0.46478175871375</c:v>
                </c:pt>
                <c:pt idx="520" formatCode="General">
                  <c:v>-0.35832562013854</c:v>
                </c:pt>
                <c:pt idx="521" formatCode="General">
                  <c:v>-0.28070336675675</c:v>
                </c:pt>
                <c:pt idx="522" formatCode="General">
                  <c:v>-0.22530648440935</c:v>
                </c:pt>
                <c:pt idx="523" formatCode="General">
                  <c:v>-0.18555647127526</c:v>
                </c:pt>
                <c:pt idx="524" formatCode="General">
                  <c:v>-0.15652806350407</c:v>
                </c:pt>
                <c:pt idx="525" formatCode="General">
                  <c:v>-0.13485053835522</c:v>
                </c:pt>
                <c:pt idx="526" formatCode="General">
                  <c:v>-0.11828147052209</c:v>
                </c:pt>
                <c:pt idx="527" formatCode="General">
                  <c:v>-0.10533405437974</c:v>
                </c:pt>
                <c:pt idx="528" formatCode="General">
                  <c:v>-0.095014938070089</c:v>
                </c:pt>
                <c:pt idx="529" formatCode="General">
                  <c:v>-0.086652056723616</c:v>
                </c:pt>
                <c:pt idx="530" formatCode="General">
                  <c:v>-0.079783654225494</c:v>
                </c:pt>
                <c:pt idx="531" formatCode="General">
                  <c:v>-0.0740858852806</c:v>
                </c:pt>
                <c:pt idx="532" formatCode="General">
                  <c:v>-0.069322841481372</c:v>
                </c:pt>
                <c:pt idx="533" formatCode="General">
                  <c:v>-0.065306972050003</c:v>
                </c:pt>
                <c:pt idx="534" formatCode="General">
                  <c:v>-0.061861568086544</c:v>
                </c:pt>
                <c:pt idx="535" formatCode="General">
                  <c:v>-0.058787885280082</c:v>
                </c:pt>
                <c:pt idx="536" formatCode="General">
                  <c:v>-0.05586762125108</c:v>
                </c:pt>
                <c:pt idx="537" formatCode="General">
                  <c:v>-0.052946048092325</c:v>
                </c:pt>
                <c:pt idx="538" formatCode="General">
                  <c:v>-0.050042494527845</c:v>
                </c:pt>
                <c:pt idx="539" formatCode="General">
                  <c:v>-0.047319513004978</c:v>
                </c:pt>
                <c:pt idx="540" formatCode="General">
                  <c:v>-0.044925559754266</c:v>
                </c:pt>
                <c:pt idx="541" formatCode="General">
                  <c:v>-0.042911241088332</c:v>
                </c:pt>
                <c:pt idx="542" formatCode="General">
                  <c:v>-0.041256412323332</c:v>
                </c:pt>
                <c:pt idx="543" formatCode="General">
                  <c:v>-0.03991883151622</c:v>
                </c:pt>
                <c:pt idx="544" formatCode="General">
                  <c:v>-0.038860975977486</c:v>
                </c:pt>
                <c:pt idx="545" formatCode="General">
                  <c:v>-0.038058851879071</c:v>
                </c:pt>
                <c:pt idx="546" formatCode="General">
                  <c:v>-0.037503660430139</c:v>
                </c:pt>
                <c:pt idx="547" formatCode="General">
                  <c:v>-0.037202373768217</c:v>
                </c:pt>
                <c:pt idx="548" formatCode="General">
                  <c:v>-0.037179782043139</c:v>
                </c:pt>
                <c:pt idx="549" formatCode="General">
                  <c:v>-0.03748342258532</c:v>
                </c:pt>
                <c:pt idx="550" formatCode="General">
                  <c:v>-0.038193018977347</c:v>
                </c:pt>
                <c:pt idx="551" formatCode="General">
                  <c:v>-0.039437175637343</c:v>
                </c:pt>
                <c:pt idx="552" formatCode="General">
                  <c:v>-0.041422093220063</c:v>
                </c:pt>
                <c:pt idx="553" formatCode="General">
                  <c:v>-0.044479800034718</c:v>
                </c:pt>
                <c:pt idx="554" formatCode="General">
                  <c:v>-0.049143916063374</c:v>
                </c:pt>
                <c:pt idx="555" formatCode="General">
                  <c:v>-0.056242561517987</c:v>
                </c:pt>
                <c:pt idx="556" formatCode="General">
                  <c:v>-0.066888656056124</c:v>
                </c:pt>
                <c:pt idx="557" formatCode="General">
                  <c:v>-0.081834069830593</c:v>
                </c:pt>
                <c:pt idx="558" formatCode="General">
                  <c:v>-0.098951711842197</c:v>
                </c:pt>
                <c:pt idx="559" formatCode="General">
                  <c:v>-0.11002615658355</c:v>
                </c:pt>
                <c:pt idx="560" formatCode="General">
                  <c:v>-0.10705720481575</c:v>
                </c:pt>
                <c:pt idx="561" formatCode="General">
                  <c:v>-0.094160072181502</c:v>
                </c:pt>
                <c:pt idx="562" formatCode="General">
                  <c:v>-0.080415584963195</c:v>
                </c:pt>
                <c:pt idx="563" formatCode="General">
                  <c:v>-0.06993664768124</c:v>
                </c:pt>
                <c:pt idx="564" formatCode="General">
                  <c:v>-0.063031497284413</c:v>
                </c:pt>
                <c:pt idx="565" formatCode="General">
                  <c:v>-0.05904515292932</c:v>
                </c:pt>
                <c:pt idx="566" formatCode="General">
                  <c:v>-0.057452937600751</c:v>
                </c:pt>
                <c:pt idx="567" formatCode="General">
                  <c:v>-0.058107047241603</c:v>
                </c:pt>
                <c:pt idx="568" formatCode="General">
                  <c:v>-0.061268721767834</c:v>
                </c:pt>
                <c:pt idx="569" formatCode="General">
                  <c:v>-0.067364952815986</c:v>
                </c:pt>
                <c:pt idx="570" formatCode="General">
                  <c:v>-0.075209907086637</c:v>
                </c:pt>
                <c:pt idx="571" formatCode="General">
                  <c:v>-0.077504051688318</c:v>
                </c:pt>
                <c:pt idx="572" formatCode="General">
                  <c:v>-0.067756106307439</c:v>
                </c:pt>
                <c:pt idx="573" formatCode="General">
                  <c:v>-0.055509388945079</c:v>
                </c:pt>
                <c:pt idx="574" formatCode="General">
                  <c:v>-0.048032638639065</c:v>
                </c:pt>
                <c:pt idx="575" formatCode="General">
                  <c:v>-0.044677370843294</c:v>
                </c:pt>
                <c:pt idx="576" formatCode="General">
                  <c:v>-0.0438600284136</c:v>
                </c:pt>
                <c:pt idx="577" formatCode="General">
                  <c:v>-0.04482987720802</c:v>
                </c:pt>
                <c:pt idx="578" formatCode="General">
                  <c:v>-0.047618623202723</c:v>
                </c:pt>
                <c:pt idx="579" formatCode="General">
                  <c:v>-0.053255798939958</c:v>
                </c:pt>
                <c:pt idx="580" formatCode="General">
                  <c:v>-0.065357488545453</c:v>
                </c:pt>
                <c:pt idx="581" formatCode="General">
                  <c:v>-0.098563618011692</c:v>
                </c:pt>
                <c:pt idx="582" formatCode="General">
                  <c:v>-0.22108263034796</c:v>
                </c:pt>
                <c:pt idx="583" formatCode="General">
                  <c:v>-0.17542653902907</c:v>
                </c:pt>
                <c:pt idx="584" formatCode="General">
                  <c:v>-0.066437585653125</c:v>
                </c:pt>
                <c:pt idx="585" formatCode="General">
                  <c:v>-0.046279595834779</c:v>
                </c:pt>
                <c:pt idx="586" formatCode="General">
                  <c:v>-0.041548306015747</c:v>
                </c:pt>
                <c:pt idx="587" formatCode="General">
                  <c:v>-0.04065945510847</c:v>
                </c:pt>
                <c:pt idx="588" formatCode="General">
                  <c:v>-0.041108838425139</c:v>
                </c:pt>
                <c:pt idx="589" formatCode="General">
                  <c:v>-0.042159858052071</c:v>
                </c:pt>
                <c:pt idx="590" formatCode="General">
                  <c:v>-0.043551403139704</c:v>
                </c:pt>
                <c:pt idx="591" formatCode="General">
                  <c:v>-0.045182117508675</c:v>
                </c:pt>
                <c:pt idx="592" formatCode="General">
                  <c:v>-0.047014006501122</c:v>
                </c:pt>
                <c:pt idx="593" formatCode="General">
                  <c:v>-0.049038126781642</c:v>
                </c:pt>
                <c:pt idx="594" formatCode="General">
                  <c:v>-0.05126107340242</c:v>
                </c:pt>
                <c:pt idx="595" formatCode="General">
                  <c:v>-0.053699419840566</c:v>
                </c:pt>
                <c:pt idx="596" formatCode="General">
                  <c:v>-0.056377580271704</c:v>
                </c:pt>
                <c:pt idx="597" formatCode="General">
                  <c:v>-0.05932734663883</c:v>
                </c:pt>
                <c:pt idx="598" formatCode="General">
                  <c:v>-0.062588395684295</c:v>
                </c:pt>
                <c:pt idx="599" formatCode="General">
                  <c:v>-0.066209495734688</c:v>
                </c:pt>
                <c:pt idx="600" formatCode="General">
                  <c:v>-0.070250349712213</c:v>
                </c:pt>
              </c:numCache>
            </c:numRef>
          </c:yVal>
          <c:smooth val="1"/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axId val="973345823"/>
        <c:axId val="973345824"/>
      </c:scatterChart>
      <c:valAx>
        <c:axId val="973345823"/>
        <c:scaling>
          <c:orientation val="minMax"/>
          <c:max val="16.000000"/>
          <c:min val="4.000000"/>
        </c:scaling>
        <c:delete val="0"/>
        <c:axPos val="b"/>
        <c:majorGridlines>
          <c:spPr bwMode="auto">
            <a:prstGeom prst="rect">
              <a:avLst/>
            </a:prstGeom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Frequency</a:t>
                </a:r>
                <a:endParaRPr/>
              </a:p>
            </c:rich>
          </c:tx>
          <c:layout/>
          <c:overlay val="0"/>
          <c:spPr bwMode="auto">
            <a:prstGeom prst="rect">
              <a:avLst/>
            </a:prstGeom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00" b="0" i="0" u="none" strike="noStrike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>
                <a:solidFill>
                  <a:sysClr val="windowText" lastClr="000000"/>
                </a:solidFill>
                <a:latin typeface="Calibri"/>
                <a:ea typeface="Arial"/>
                <a:cs typeface="Arial"/>
              </a:defRPr>
            </a:pPr>
            <a:endParaRPr lang="en-US"/>
          </a:p>
        </c:txPr>
        <c:crossAx val="973345824"/>
        <c:crosses val="autoZero"/>
        <c:crossesAt val="-70.000000"/>
        <c:crossBetween val="midCat"/>
      </c:valAx>
      <c:valAx>
        <c:axId val="973345824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0" i="0" u="none" strike="noStrike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Reflection Coefficient (dB)</a:t>
                </a:r>
                <a:endParaRPr/>
              </a:p>
            </c:rich>
          </c:tx>
          <c:layout/>
          <c:overlay val="0"/>
          <c:spPr bwMode="auto">
            <a:prstGeom prst="rect">
              <a:avLst/>
            </a:prstGeom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0" i="0" u="none" strike="noStrike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>
                <a:solidFill>
                  <a:sysClr val="windowText" lastClr="000000"/>
                </a:solidFill>
                <a:latin typeface="Calibri"/>
                <a:ea typeface="Arial"/>
                <a:cs typeface="Arial"/>
              </a:defRPr>
            </a:pPr>
            <a:endParaRPr lang="en-US"/>
          </a:p>
        </c:txPr>
        <c:crossAx val="973345823"/>
        <c:crosses val="autoZero"/>
        <c:crossBetween val="midCat"/>
      </c:valAx>
      <c:spPr bwMode="auto">
        <a:prstGeom prst="rect">
          <a:avLst/>
        </a:prstGeom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-0.037860"/>
          <c:y val="0.822910"/>
          <c:w val="1.010460"/>
          <c:h val="0.195300"/>
        </c:manualLayout>
      </c:layout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2053544" y="1415415"/>
      <a:ext cx="8084910" cy="4979941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3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550" b="0" i="0" u="none" strike="noStrike" spc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TE S21</a:t>
            </a:r>
            <a:endParaRPr/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50" b="0" i="0" u="none" strike="noStrike" spc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Theta = 0</c:v>
          </c:tx>
          <c:spPr bwMode="auto">
            <a:prstGeom prst="rect">
              <a:avLst/>
            </a:prstGeom>
            <a:ln w="2222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xVal>
            <c:numRef>
              <c:f>S21_theta!$A$4:$A$604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S21_theta!$B$4:$B$604</c:f>
              <c:numCache>
                <c:formatCode>General</c:formatCode>
                <c:ptCount val="601"/>
                <c:pt idx="0">
                  <c:v>-6.5506346916285</c:v>
                </c:pt>
                <c:pt idx="1">
                  <c:v>-6.7000512560953</c:v>
                </c:pt>
                <c:pt idx="2">
                  <c:v>-6.8286996431416</c:v>
                </c:pt>
                <c:pt idx="3">
                  <c:v>-6.9359845192628</c:v>
                </c:pt>
                <c:pt idx="4">
                  <c:v>-7.0229489664281</c:v>
                </c:pt>
                <c:pt idx="5">
                  <c:v>-7.0945898989205</c:v>
                </c:pt>
                <c:pt idx="6">
                  <c:v>-7.1649634811211</c:v>
                </c:pt>
                <c:pt idx="7">
                  <c:v>-7.268113895113</c:v>
                </c:pt>
                <c:pt idx="8">
                  <c:v>-7.479498019726</c:v>
                </c:pt>
                <c:pt idx="9">
                  <c:v>-7.9479277165103</c:v>
                </c:pt>
                <c:pt idx="10">
                  <c:v>-8.9041682170198</c:v>
                </c:pt>
                <c:pt idx="11">
                  <c:v>-10.542414720349</c:v>
                </c:pt>
                <c:pt idx="12">
                  <c:v>-12.736517523225</c:v>
                </c:pt>
                <c:pt idx="13">
                  <c:v>-14.879252858651</c:v>
                </c:pt>
                <c:pt idx="14">
                  <c:v>-16.232543319171</c:v>
                </c:pt>
                <c:pt idx="15">
                  <c:v>-16.639900119281</c:v>
                </c:pt>
                <c:pt idx="16">
                  <c:v>-16.511828182405</c:v>
                </c:pt>
                <c:pt idx="17">
                  <c:v>-16.222958509512</c:v>
                </c:pt>
                <c:pt idx="18">
                  <c:v>-15.938682217788</c:v>
                </c:pt>
                <c:pt idx="19">
                  <c:v>-15.707504013955</c:v>
                </c:pt>
                <c:pt idx="20">
                  <c:v>-15.534901957331</c:v>
                </c:pt>
                <c:pt idx="21">
                  <c:v>-15.413784508485</c:v>
                </c:pt>
                <c:pt idx="22">
                  <c:v>-15.334827168479</c:v>
                </c:pt>
                <c:pt idx="23">
                  <c:v>-15.289547525319</c:v>
                </c:pt>
                <c:pt idx="24">
                  <c:v>-15.27097347073</c:v>
                </c:pt>
                <c:pt idx="25">
                  <c:v>-15.273575487549</c:v>
                </c:pt>
                <c:pt idx="26">
                  <c:v>-15.293018053077</c:v>
                </c:pt>
                <c:pt idx="27">
                  <c:v>-15.325904949109</c:v>
                </c:pt>
                <c:pt idx="28">
                  <c:v>-15.369565331317</c:v>
                </c:pt>
                <c:pt idx="29">
                  <c:v>-15.421885960222</c:v>
                </c:pt>
                <c:pt idx="30">
                  <c:v>-15.481183129412</c:v>
                </c:pt>
                <c:pt idx="31">
                  <c:v>-15.546105798</c:v>
                </c:pt>
                <c:pt idx="32">
                  <c:v>-15.615562370333</c:v>
                </c:pt>
                <c:pt idx="33">
                  <c:v>-15.688665125431</c:v>
                </c:pt>
                <c:pt idx="34">
                  <c:v>-15.764687745524</c:v>
                </c:pt>
                <c:pt idx="35">
                  <c:v>-15.843032551153</c:v>
                </c:pt>
                <c:pt idx="36">
                  <c:v>-15.923204927787</c:v>
                </c:pt>
                <c:pt idx="37">
                  <c:v>-16.00479308517</c:v>
                </c:pt>
                <c:pt idx="38">
                  <c:v>-16.087451790828</c:v>
                </c:pt>
                <c:pt idx="39">
                  <c:v>-16.17088911767</c:v>
                </c:pt>
                <c:pt idx="40">
                  <c:v>-16.254855577166</c:v>
                </c:pt>
                <c:pt idx="41">
                  <c:v>-16.339135282581</c:v>
                </c:pt>
                <c:pt idx="42">
                  <c:v>-16.423538982083</c:v>
                </c:pt>
                <c:pt idx="43">
                  <c:v>-16.507898885712</c:v>
                </c:pt>
                <c:pt idx="44">
                  <c:v>-16.592065165329</c:v>
                </c:pt>
                <c:pt idx="45">
                  <c:v>-16.675903861699</c:v>
                </c:pt>
                <c:pt idx="46">
                  <c:v>-16.759295769873</c:v>
                </c:pt>
                <c:pt idx="47">
                  <c:v>-16.842135791214</c:v>
                </c:pt>
                <c:pt idx="48">
                  <c:v>-16.924332293359</c:v>
                </c:pt>
                <c:pt idx="49">
                  <c:v>-17.005806187616</c:v>
                </c:pt>
                <c:pt idx="50">
                  <c:v>-17.086489639608</c:v>
                </c:pt>
                <c:pt idx="51">
                  <c:v>-17.166324492778</c:v>
                </c:pt>
                <c:pt idx="52">
                  <c:v>-17.245260564577</c:v>
                </c:pt>
                <c:pt idx="53">
                  <c:v>-17.323253977147</c:v>
                </c:pt>
                <c:pt idx="54">
                  <c:v>-17.400265639859</c:v>
                </c:pt>
                <c:pt idx="55">
                  <c:v>-17.476259943749</c:v>
                </c:pt>
                <c:pt idx="56">
                  <c:v>-17.551203679439</c:v>
                </c:pt>
                <c:pt idx="57">
                  <c:v>-17.625065158827</c:v>
                </c:pt>
                <c:pt idx="58">
                  <c:v>-17.697813505648</c:v>
                </c:pt>
                <c:pt idx="59">
                  <c:v>-17.769418076438</c:v>
                </c:pt>
                <c:pt idx="60">
                  <c:v>-17.839847976312</c:v>
                </c:pt>
                <c:pt idx="61">
                  <c:v>-17.90907163973</c:v>
                </c:pt>
                <c:pt idx="62">
                  <c:v>-17.977056452495</c:v>
                </c:pt>
                <c:pt idx="63">
                  <c:v>-18.043768396718</c:v>
                </c:pt>
                <c:pt idx="64">
                  <c:v>-18.109171704719</c:v>
                </c:pt>
                <c:pt idx="65">
                  <c:v>-18.173228511006</c:v>
                </c:pt>
                <c:pt idx="66">
                  <c:v>-18.23589849353</c:v>
                </c:pt>
                <c:pt idx="67">
                  <c:v>-18.29713849674</c:v>
                </c:pt>
                <c:pt idx="68">
                  <c:v>-18.356902129624</c:v>
                </c:pt>
                <c:pt idx="69">
                  <c:v>-18.415139332043</c:v>
                </c:pt>
                <c:pt idx="70">
                  <c:v>-18.4717959025</c:v>
                </c:pt>
                <c:pt idx="71">
                  <c:v>-18.526812979918</c:v>
                </c:pt>
                <c:pt idx="72">
                  <c:v>-18.580126471165</c:v>
                </c:pt>
                <c:pt idx="73">
                  <c:v>-18.631666415012</c:v>
                </c:pt>
                <c:pt idx="74">
                  <c:v>-18.681356271768</c:v>
                </c:pt>
                <c:pt idx="75">
                  <c:v>-18.729112126194</c:v>
                </c:pt>
                <c:pt idx="76">
                  <c:v>-18.774841789176</c:v>
                </c:pt>
                <c:pt idx="77">
                  <c:v>-18.818443781211</c:v>
                </c:pt>
                <c:pt idx="78">
                  <c:v>-18.859806177715</c:v>
                </c:pt>
                <c:pt idx="79">
                  <c:v>-18.898805292584</c:v>
                </c:pt>
                <c:pt idx="80">
                  <c:v>-18.935304172076</c:v>
                </c:pt>
                <c:pt idx="81">
                  <c:v>-18.969150865876</c:v>
                </c:pt>
                <c:pt idx="82">
                  <c:v>-19.000176435871</c:v>
                </c:pt>
                <c:pt idx="83">
                  <c:v>-19.028192655577</c:v>
                </c:pt>
                <c:pt idx="84">
                  <c:v>-19.052989344022</c:v>
                </c:pt>
                <c:pt idx="85">
                  <c:v>-19.074331266894</c:v>
                </c:pt>
                <c:pt idx="86">
                  <c:v>-19.091954524664</c:v>
                </c:pt>
                <c:pt idx="87">
                  <c:v>-19.10556233184</c:v>
                </c:pt>
                <c:pt idx="88">
                  <c:v>-19.114820073287</c:v>
                </c:pt>
                <c:pt idx="89">
                  <c:v>-19.119349502637</c:v>
                </c:pt>
                <c:pt idx="90">
                  <c:v>-19.118721924595</c:v>
                </c:pt>
                <c:pt idx="91">
                  <c:v>-19.112450178589</c:v>
                </c:pt>
                <c:pt idx="92">
                  <c:v>-19.099979218606</c:v>
                </c:pt>
                <c:pt idx="93">
                  <c:v>-19.080675069002</c:v>
                </c:pt>
                <c:pt idx="94">
                  <c:v>-19.053811939987</c:v>
                </c:pt>
                <c:pt idx="95">
                  <c:v>-19.018557331123</c:v>
                </c:pt>
                <c:pt idx="96">
                  <c:v>-18.973955077369</c:v>
                </c:pt>
                <c:pt idx="97">
                  <c:v>-18.918906576386</c:v>
                </c:pt>
                <c:pt idx="98">
                  <c:v>-18.85215102079</c:v>
                </c:pt>
                <c:pt idx="99">
                  <c:v>-18.77224661399</c:v>
                </c:pt>
                <c:pt idx="100">
                  <c:v>-18.677556983136</c:v>
                </c:pt>
                <c:pt idx="101">
                  <c:v>-18.566251294189</c:v>
                </c:pt>
                <c:pt idx="102">
                  <c:v>-18.436334809288</c:v>
                </c:pt>
                <c:pt idx="103">
                  <c:v>-18.285742479014</c:v>
                </c:pt>
                <c:pt idx="104">
                  <c:v>-18.112558794736</c:v>
                </c:pt>
                <c:pt idx="105">
                  <c:v>-17.91548635301</c:v>
                </c:pt>
                <c:pt idx="106">
                  <c:v>-17.694799020361</c:v>
                </c:pt>
                <c:pt idx="107">
                  <c:v>-17.454225757157</c:v>
                </c:pt>
                <c:pt idx="108">
                  <c:v>-17.204566493092</c:v>
                </c:pt>
                <c:pt idx="109">
                  <c:v>-16.97029670226</c:v>
                </c:pt>
                <c:pt idx="110">
                  <c:v>-16.800407685655</c:v>
                </c:pt>
                <c:pt idx="111">
                  <c:v>-16.78201480417</c:v>
                </c:pt>
                <c:pt idx="112">
                  <c:v>-17.04525164231</c:v>
                </c:pt>
                <c:pt idx="113">
                  <c:v>-17.733016814127</c:v>
                </c:pt>
                <c:pt idx="114">
                  <c:v>-18.924035954031</c:v>
                </c:pt>
                <c:pt idx="115">
                  <c:v>-20.568852635649</c:v>
                </c:pt>
                <c:pt idx="116">
                  <c:v>-22.510198696801</c:v>
                </c:pt>
                <c:pt idx="117">
                  <c:v>-24.545370715848</c:v>
                </c:pt>
                <c:pt idx="118">
                  <c:v>-26.454076669498</c:v>
                </c:pt>
                <c:pt idx="119">
                  <c:v>-28.008175292518</c:v>
                </c:pt>
                <c:pt idx="120">
                  <c:v>-29.032751307975</c:v>
                </c:pt>
                <c:pt idx="121">
                  <c:v>-29.504230505867</c:v>
                </c:pt>
                <c:pt idx="122">
                  <c:v>-29.554045907325</c:v>
                </c:pt>
                <c:pt idx="123">
                  <c:v>-29.359922435079</c:v>
                </c:pt>
                <c:pt idx="124">
                  <c:v>-29.058061045226</c:v>
                </c:pt>
                <c:pt idx="125">
                  <c:v>-28.727377785301</c:v>
                </c:pt>
                <c:pt idx="126">
                  <c:v>-28.406414410478</c:v>
                </c:pt>
                <c:pt idx="127">
                  <c:v>-28.111253070018</c:v>
                </c:pt>
                <c:pt idx="128">
                  <c:v>-27.846831809743</c:v>
                </c:pt>
                <c:pt idx="129">
                  <c:v>-27.612972810636</c:v>
                </c:pt>
                <c:pt idx="130">
                  <c:v>-27.407366639829</c:v>
                </c:pt>
                <c:pt idx="131">
                  <c:v>-27.226989130762</c:v>
                </c:pt>
                <c:pt idx="132">
                  <c:v>-27.068746156988</c:v>
                </c:pt>
                <c:pt idx="133">
                  <c:v>-26.929745919117</c:v>
                </c:pt>
                <c:pt idx="134">
                  <c:v>-26.807394687633</c:v>
                </c:pt>
                <c:pt idx="135">
                  <c:v>-26.699411288329</c:v>
                </c:pt>
                <c:pt idx="136">
                  <c:v>-26.603806427954</c:v>
                </c:pt>
                <c:pt idx="137">
                  <c:v>-26.518848918596</c:v>
                </c:pt>
                <c:pt idx="138">
                  <c:v>-26.443029081554</c:v>
                </c:pt>
                <c:pt idx="139">
                  <c:v>-26.37502384309</c:v>
                </c:pt>
                <c:pt idx="140">
                  <c:v>-26.313665232404</c:v>
                </c:pt>
                <c:pt idx="141">
                  <c:v>-26.25791266171</c:v>
                </c:pt>
                <c:pt idx="142">
                  <c:v>-26.206828768334</c:v>
                </c:pt>
                <c:pt idx="143">
                  <c:v>-26.159558359018</c:v>
                </c:pt>
                <c:pt idx="144">
                  <c:v>-26.115309931881</c:v>
                </c:pt>
                <c:pt idx="145">
                  <c:v>-26.073339270648</c:v>
                </c:pt>
                <c:pt idx="146">
                  <c:v>-26.032934666538</c:v>
                </c:pt>
                <c:pt idx="147">
                  <c:v>-25.993403411178</c:v>
                </c:pt>
                <c:pt idx="148">
                  <c:v>-25.954059322803</c:v>
                </c:pt>
                <c:pt idx="149">
                  <c:v>-25.914211238948</c:v>
                </c:pt>
                <c:pt idx="150">
                  <c:v>-25.873152675437</c:v>
                </c:pt>
                <c:pt idx="151">
                  <c:v>-25.830153294357</c:v>
                </c:pt>
                <c:pt idx="152">
                  <c:v>-25.784453588104</c:v>
                </c:pt>
                <c:pt idx="153">
                  <c:v>-25.735265535942</c:v>
                </c:pt>
                <c:pt idx="154">
                  <c:v>-25.681784404959</c:v>
                </c:pt>
                <c:pt idx="155">
                  <c:v>-25.623221234338</c:v>
                </c:pt>
                <c:pt idx="156">
                  <c:v>-25.558873496605</c:v>
                </c:pt>
                <c:pt idx="157">
                  <c:v>-25.488265980896</c:v>
                </c:pt>
                <c:pt idx="158">
                  <c:v>-25.411420517186</c:v>
                </c:pt>
                <c:pt idx="159">
                  <c:v>-25.329361027237</c:v>
                </c:pt>
                <c:pt idx="160">
                  <c:v>-25.24504329354</c:v>
                </c:pt>
                <c:pt idx="161">
                  <c:v>-25.165028797455</c:v>
                </c:pt>
                <c:pt idx="162">
                  <c:v>-25.102373379987</c:v>
                </c:pt>
                <c:pt idx="163">
                  <c:v>-25.081176904793</c:v>
                </c:pt>
                <c:pt idx="164">
                  <c:v>-25.142307627525</c:v>
                </c:pt>
                <c:pt idx="165">
                  <c:v>-25.34624383125</c:v>
                </c:pt>
                <c:pt idx="166">
                  <c:v>-25.761566048152</c:v>
                </c:pt>
                <c:pt idx="167">
                  <c:v>-26.424690547019</c:v>
                </c:pt>
                <c:pt idx="168">
                  <c:v>-27.282697491352</c:v>
                </c:pt>
                <c:pt idx="169">
                  <c:v>-28.180674249803</c:v>
                </c:pt>
                <c:pt idx="170">
                  <c:v>-28.93805901202</c:v>
                </c:pt>
                <c:pt idx="171">
                  <c:v>-29.451983799702</c:v>
                </c:pt>
                <c:pt idx="172">
                  <c:v>-29.727003352759</c:v>
                </c:pt>
                <c:pt idx="173">
                  <c:v>-29.827502526597</c:v>
                </c:pt>
                <c:pt idx="174">
                  <c:v>-29.82309347283</c:v>
                </c:pt>
                <c:pt idx="175">
                  <c:v>-29.764759076353</c:v>
                </c:pt>
                <c:pt idx="176">
                  <c:v>-29.68361336223</c:v>
                </c:pt>
                <c:pt idx="177">
                  <c:v>-29.596741514987</c:v>
                </c:pt>
                <c:pt idx="178">
                  <c:v>-29.512787414677</c:v>
                </c:pt>
                <c:pt idx="179">
                  <c:v>-29.435696603184</c:v>
                </c:pt>
                <c:pt idx="180">
                  <c:v>-29.366917601147</c:v>
                </c:pt>
                <c:pt idx="181">
                  <c:v>-29.306623309271</c:v>
                </c:pt>
                <c:pt idx="182">
                  <c:v>-29.254369022129</c:v>
                </c:pt>
                <c:pt idx="183">
                  <c:v>-29.209439994638</c:v>
                </c:pt>
                <c:pt idx="184">
                  <c:v>-29.17103105679</c:v>
                </c:pt>
                <c:pt idx="185">
                  <c:v>-29.138336155765</c:v>
                </c:pt>
                <c:pt idx="186">
                  <c:v>-29.110589922531</c:v>
                </c:pt>
                <c:pt idx="187">
                  <c:v>-29.087083954711</c:v>
                </c:pt>
                <c:pt idx="188">
                  <c:v>-29.067170041655</c:v>
                </c:pt>
                <c:pt idx="189">
                  <c:v>-29.050256905237</c:v>
                </c:pt>
                <c:pt idx="190">
                  <c:v>-29.035803964805</c:v>
                </c:pt>
                <c:pt idx="191">
                  <c:v>-29.02331396622</c:v>
                </c:pt>
                <c:pt idx="192">
                  <c:v>-29.012325404743</c:v>
                </c:pt>
                <c:pt idx="193">
                  <c:v>-29.002405175868</c:v>
                </c:pt>
                <c:pt idx="194">
                  <c:v>-28.993141620157</c:v>
                </c:pt>
                <c:pt idx="195">
                  <c:v>-28.984137985321</c:v>
                </c:pt>
                <c:pt idx="196">
                  <c:v>-28.975006254814</c:v>
                </c:pt>
                <c:pt idx="197">
                  <c:v>-28.965361255731</c:v>
                </c:pt>
                <c:pt idx="198">
                  <c:v>-28.954814942655</c:v>
                </c:pt>
                <c:pt idx="199">
                  <c:v>-28.942970748828</c:v>
                </c:pt>
                <c:pt idx="200">
                  <c:v>-28.929417897083</c:v>
                </c:pt>
                <c:pt idx="201">
                  <c:v>-28.913725568503</c:v>
                </c:pt>
                <c:pt idx="202">
                  <c:v>-28.895436837339</c:v>
                </c:pt>
                <c:pt idx="203">
                  <c:v>-28.874062298891</c:v>
                </c:pt>
                <c:pt idx="204">
                  <c:v>-28.84907334817</c:v>
                </c:pt>
                <c:pt idx="205">
                  <c:v>-28.819895120437</c:v>
                </c:pt>
                <c:pt idx="206">
                  <c:v>-28.785899195667</c:v>
                </c:pt>
                <c:pt idx="207">
                  <c:v>-28.746396323555</c:v>
                </c:pt>
                <c:pt idx="208">
                  <c:v>-28.70062968684</c:v>
                </c:pt>
                <c:pt idx="209">
                  <c:v>-28.647769660881</c:v>
                </c:pt>
                <c:pt idx="210">
                  <c:v>-28.586911768274</c:v>
                </c:pt>
                <c:pt idx="211">
                  <c:v>-28.517080775701</c:v>
                </c:pt>
                <c:pt idx="212">
                  <c:v>-28.437245988303</c:v>
                </c:pt>
                <c:pt idx="213">
                  <c:v>-28.346356367047</c:v>
                </c:pt>
                <c:pt idx="214">
                  <c:v>-28.243410153882</c:v>
                </c:pt>
                <c:pt idx="215">
                  <c:v>-28.127583971545</c:v>
                </c:pt>
                <c:pt idx="216">
                  <c:v>-27.998463718781</c:v>
                </c:pt>
                <c:pt idx="217">
                  <c:v>-27.856448414426</c:v>
                </c:pt>
                <c:pt idx="218">
                  <c:v>-27.70344434417</c:v>
                </c:pt>
                <c:pt idx="219">
                  <c:v>-27.544035140999</c:v>
                </c:pt>
                <c:pt idx="220">
                  <c:v>-27.387395723506</c:v>
                </c:pt>
                <c:pt idx="221">
                  <c:v>-27.250256854308</c:v>
                </c:pt>
                <c:pt idx="222">
                  <c:v>-27.161025681204</c:v>
                </c:pt>
                <c:pt idx="223">
                  <c:v>-27.16425241262</c:v>
                </c:pt>
                <c:pt idx="224">
                  <c:v>-27.322350715069</c:v>
                </c:pt>
                <c:pt idx="225">
                  <c:v>-27.708333550239</c:v>
                </c:pt>
                <c:pt idx="226">
                  <c:v>-28.384044871664</c:v>
                </c:pt>
                <c:pt idx="227">
                  <c:v>-29.370013749401</c:v>
                </c:pt>
                <c:pt idx="228">
                  <c:v>-30.628037127883</c:v>
                </c:pt>
                <c:pt idx="229">
                  <c:v>-32.070474925413</c:v>
                </c:pt>
                <c:pt idx="230">
                  <c:v>-33.584139029996</c:v>
                </c:pt>
                <c:pt idx="231">
                  <c:v>-35.049583152272</c:v>
                </c:pt>
                <c:pt idx="232">
                  <c:v>-36.353800516426</c:v>
                </c:pt>
                <c:pt idx="233">
                  <c:v>-37.406454753627</c:v>
                </c:pt>
                <c:pt idx="234">
                  <c:v>-38.16144610171</c:v>
                </c:pt>
                <c:pt idx="235">
                  <c:v>-38.628568210943</c:v>
                </c:pt>
                <c:pt idx="236">
                  <c:v>-38.861319672979</c:v>
                </c:pt>
                <c:pt idx="237">
                  <c:v>-38.929461571369</c:v>
                </c:pt>
                <c:pt idx="238">
                  <c:v>-38.896153713736</c:v>
                </c:pt>
                <c:pt idx="239">
                  <c:v>-38.808403227403</c:v>
                </c:pt>
                <c:pt idx="240">
                  <c:v>-38.69723036226</c:v>
                </c:pt>
                <c:pt idx="241">
                  <c:v>-38.581516392089</c:v>
                </c:pt>
                <c:pt idx="242">
                  <c:v>-38.472029604236</c:v>
                </c:pt>
                <c:pt idx="243">
                  <c:v>-38.374484862791</c:v>
                </c:pt>
                <c:pt idx="244">
                  <c:v>-38.291584501973</c:v>
                </c:pt>
                <c:pt idx="245">
                  <c:v>-38.224295094907</c:v>
                </c:pt>
                <c:pt idx="246">
                  <c:v>-38.172619254556</c:v>
                </c:pt>
                <c:pt idx="247">
                  <c:v>-38.136052743455</c:v>
                </c:pt>
                <c:pt idx="248">
                  <c:v>-38.113851055872</c:v>
                </c:pt>
                <c:pt idx="249">
                  <c:v>-38.105182317828</c:v>
                </c:pt>
                <c:pt idx="250">
                  <c:v>-38.109212904174</c:v>
                </c:pt>
                <c:pt idx="251">
                  <c:v>-38.125153485023</c:v>
                </c:pt>
                <c:pt idx="252">
                  <c:v>-38.152281986496</c:v>
                </c:pt>
                <c:pt idx="253">
                  <c:v>-38.189953262053</c:v>
                </c:pt>
                <c:pt idx="254">
                  <c:v>-38.237601293239</c:v>
                </c:pt>
                <c:pt idx="255">
                  <c:v>-38.294737370411</c:v>
                </c:pt>
                <c:pt idx="256">
                  <c:v>-38.360946290381</c:v>
                </c:pt>
                <c:pt idx="257">
                  <c:v>-38.435881762426</c:v>
                </c:pt>
                <c:pt idx="258">
                  <c:v>-38.519261708302</c:v>
                </c:pt>
                <c:pt idx="259">
                  <c:v>-38.610863840058</c:v>
                </c:pt>
                <c:pt idx="260">
                  <c:v>-38.710521720815</c:v>
                </c:pt>
                <c:pt idx="261">
                  <c:v>-38.818121409685</c:v>
                </c:pt>
                <c:pt idx="262">
                  <c:v>-38.933598733378</c:v>
                </c:pt>
                <c:pt idx="263">
                  <c:v>-39.056937196119</c:v>
                </c:pt>
                <c:pt idx="264">
                  <c:v>-39.188166525493</c:v>
                </c:pt>
                <c:pt idx="265">
                  <c:v>-39.327361848249</c:v>
                </c:pt>
                <c:pt idx="266">
                  <c:v>-39.474643493043</c:v>
                </c:pt>
                <c:pt idx="267">
                  <c:v>-39.630177424306</c:v>
                </c:pt>
                <c:pt idx="268">
                  <c:v>-39.794176321545</c:v>
                </c:pt>
                <c:pt idx="269">
                  <c:v>-39.966901330908</c:v>
                </c:pt>
                <c:pt idx="270">
                  <c:v>-40.148664530434</c:v>
                </c:pt>
                <c:pt idx="271">
                  <c:v>-40.339832167292</c:v>
                </c:pt>
                <c:pt idx="272">
                  <c:v>-40.540828744633</c:v>
                </c:pt>
                <c:pt idx="273">
                  <c:v>-40.752142058052</c:v>
                </c:pt>
                <c:pt idx="274">
                  <c:v>-40.974329307514</c:v>
                </c:pt>
                <c:pt idx="275">
                  <c:v>-41.208024440651</c:v>
                </c:pt>
                <c:pt idx="276">
                  <c:v>-41.453946918141</c:v>
                </c:pt>
                <c:pt idx="277">
                  <c:v>-41.712912131888</c:v>
                </c:pt>
                <c:pt idx="278">
                  <c:v>-41.98584375179</c:v>
                </c:pt>
                <c:pt idx="279">
                  <c:v>-42.273788325919</c:v>
                </c:pt>
                <c:pt idx="280">
                  <c:v>-42.577932508583</c:v>
                </c:pt>
                <c:pt idx="281">
                  <c:v>-42.899623333476</c:v>
                </c:pt>
                <c:pt idx="282">
                  <c:v>-43.240391969609</c:v>
                </c:pt>
                <c:pt idx="283">
                  <c:v>-43.601981365518</c:v>
                </c:pt>
                <c:pt idx="284">
                  <c:v>-43.986378043994</c:v>
                </c:pt>
                <c:pt idx="285">
                  <c:v>-44.395847943711</c:v>
                </c:pt>
                <c:pt idx="286">
                  <c:v>-44.832975403291</c:v>
                </c:pt>
                <c:pt idx="287">
                  <c:v>-45.300702741066</c:v>
                </c:pt>
                <c:pt idx="288">
                  <c:v>-45.802364617823</c:v>
                </c:pt>
                <c:pt idx="289">
                  <c:v>-46.341704960677</c:v>
                </c:pt>
                <c:pt idx="290">
                  <c:v>-46.922851699804</c:v>
                </c:pt>
                <c:pt idx="291">
                  <c:v>-47.550200077522</c:v>
                </c:pt>
                <c:pt idx="292">
                  <c:v>-48.228107375914</c:v>
                </c:pt>
                <c:pt idx="293">
                  <c:v>-48.960208658954</c:v>
                </c:pt>
                <c:pt idx="294">
                  <c:v>-49.747985429792</c:v>
                </c:pt>
                <c:pt idx="295">
                  <c:v>-50.587900255984</c:v>
                </c:pt>
                <c:pt idx="296">
                  <c:v>-51.465926923959</c:v>
                </c:pt>
                <c:pt idx="297">
                  <c:v>-52.347941809921</c:v>
                </c:pt>
                <c:pt idx="298">
                  <c:v>-53.165718005005</c:v>
                </c:pt>
                <c:pt idx="299">
                  <c:v>-53.805431401315</c:v>
                </c:pt>
                <c:pt idx="300">
                  <c:v>-54.121585511721</c:v>
                </c:pt>
                <c:pt idx="301">
                  <c:v>-54.001259795307</c:v>
                </c:pt>
                <c:pt idx="302">
                  <c:v>-53.443016926212</c:v>
                </c:pt>
                <c:pt idx="303">
                  <c:v>-52.557934503716</c:v>
                </c:pt>
                <c:pt idx="304">
                  <c:v>-51.491362905646</c:v>
                </c:pt>
                <c:pt idx="305">
                  <c:v>-50.357728012788</c:v>
                </c:pt>
                <c:pt idx="306">
                  <c:v>-49.225777521903</c:v>
                </c:pt>
                <c:pt idx="307">
                  <c:v>-48.129852995545</c:v>
                </c:pt>
                <c:pt idx="308">
                  <c:v>-47.083951051811</c:v>
                </c:pt>
                <c:pt idx="309">
                  <c:v>-46.091424985285</c:v>
                </c:pt>
                <c:pt idx="310">
                  <c:v>-45.15051970748</c:v>
                </c:pt>
                <c:pt idx="311">
                  <c:v>-44.257273654921</c:v>
                </c:pt>
                <c:pt idx="312">
                  <c:v>-43.406968493887</c:v>
                </c:pt>
                <c:pt idx="313">
                  <c:v>-42.594821631531</c:v>
                </c:pt>
                <c:pt idx="314">
                  <c:v>-41.816294343662</c:v>
                </c:pt>
                <c:pt idx="315">
                  <c:v>-41.067208423378</c:v>
                </c:pt>
                <c:pt idx="316">
                  <c:v>-40.343769776143</c:v>
                </c:pt>
                <c:pt idx="317">
                  <c:v>-39.64254882892</c:v>
                </c:pt>
                <c:pt idx="318">
                  <c:v>-38.960442795385</c:v>
                </c:pt>
                <c:pt idx="319">
                  <c:v>-38.294632138842</c:v>
                </c:pt>
                <c:pt idx="320">
                  <c:v>-37.642537072107</c:v>
                </c:pt>
                <c:pt idx="321">
                  <c:v>-37.001776615124</c:v>
                </c:pt>
                <c:pt idx="322">
                  <c:v>-36.370131057198</c:v>
                </c:pt>
                <c:pt idx="323">
                  <c:v>-35.745507849268</c:v>
                </c:pt>
                <c:pt idx="324">
                  <c:v>-35.125910571966</c:v>
                </c:pt>
                <c:pt idx="325">
                  <c:v>-34.509410473833</c:v>
                </c:pt>
                <c:pt idx="326">
                  <c:v>-33.894120041043</c:v>
                </c:pt>
                <c:pt idx="327">
                  <c:v>-33.278168091113</c:v>
                </c:pt>
                <c:pt idx="328">
                  <c:v>-32.65967595608</c:v>
                </c:pt>
                <c:pt idx="329">
                  <c:v>-32.03673443407</c:v>
                </c:pt>
                <c:pt idx="330">
                  <c:v>-31.407381358218</c:v>
                </c:pt>
                <c:pt idx="331">
                  <c:v>-30.769579895168</c:v>
                </c:pt>
                <c:pt idx="332">
                  <c:v>-30.121198108166</c:v>
                </c:pt>
                <c:pt idx="333">
                  <c:v>-29.459991016531</c:v>
                </c:pt>
                <c:pt idx="334">
                  <c:v>-28.783587549715</c:v>
                </c:pt>
                <c:pt idx="335">
                  <c:v>-28.089486766122</c:v>
                </c:pt>
                <c:pt idx="336">
                  <c:v>-27.375071061643</c:v>
                </c:pt>
                <c:pt idx="337">
                  <c:v>-26.63764982447</c:v>
                </c:pt>
                <c:pt idx="338">
                  <c:v>-25.874556800629</c:v>
                </c:pt>
                <c:pt idx="339">
                  <c:v>-25.083341170214</c:v>
                </c:pt>
                <c:pt idx="340">
                  <c:v>-24.262120570547</c:v>
                </c:pt>
                <c:pt idx="341">
                  <c:v>-23.410210637076</c:v>
                </c:pt>
                <c:pt idx="342">
                  <c:v>-22.529217060271</c:v>
                </c:pt>
                <c:pt idx="343">
                  <c:v>-21.624870977126</c:v>
                </c:pt>
                <c:pt idx="344">
                  <c:v>-20.709964514616</c:v>
                </c:pt>
                <c:pt idx="345">
                  <c:v>-19.808631858443</c:v>
                </c:pt>
                <c:pt idx="346">
                  <c:v>-18.9614691172</c:v>
                </c:pt>
                <c:pt idx="347">
                  <c:v>-18.228833854027</c:v>
                </c:pt>
                <c:pt idx="348">
                  <c:v>-17.686148878358</c:v>
                </c:pt>
                <c:pt idx="349">
                  <c:v>-17.404364483705</c:v>
                </c:pt>
                <c:pt idx="350">
                  <c:v>-17.419457530403</c:v>
                </c:pt>
                <c:pt idx="351">
                  <c:v>-17.712867931571</c:v>
                </c:pt>
                <c:pt idx="352">
                  <c:v>-18.221802648884</c:v>
                </c:pt>
                <c:pt idx="353">
                  <c:v>-18.869068266901</c:v>
                </c:pt>
                <c:pt idx="354">
                  <c:v>-19.587726811706</c:v>
                </c:pt>
                <c:pt idx="355">
                  <c:v>-20.330297483384</c:v>
                </c:pt>
                <c:pt idx="356">
                  <c:v>-21.067311595623</c:v>
                </c:pt>
                <c:pt idx="357">
                  <c:v>-21.782349760924</c:v>
                </c:pt>
                <c:pt idx="358">
                  <c:v>-22.467345361784</c:v>
                </c:pt>
                <c:pt idx="359">
                  <c:v>-23.119198594489</c:v>
                </c:pt>
                <c:pt idx="360">
                  <c:v>-23.73760538419</c:v>
                </c:pt>
                <c:pt idx="361">
                  <c:v>-24.323746171597</c:v>
                </c:pt>
                <c:pt idx="362">
                  <c:v>-24.879521187412</c:v>
                </c:pt>
                <c:pt idx="363">
                  <c:v>-25.407115785276</c:v>
                </c:pt>
                <c:pt idx="364">
                  <c:v>-25.908759987263</c:v>
                </c:pt>
                <c:pt idx="365">
                  <c:v>-26.386600595491</c:v>
                </c:pt>
                <c:pt idx="366">
                  <c:v>-26.842637778063</c:v>
                </c:pt>
                <c:pt idx="367">
                  <c:v>-27.278698060808</c:v>
                </c:pt>
                <c:pt idx="368">
                  <c:v>-27.69642741671</c:v>
                </c:pt>
                <c:pt idx="369">
                  <c:v>-28.097295014679</c:v>
                </c:pt>
                <c:pt idx="370">
                  <c:v>-28.48260220145</c:v>
                </c:pt>
                <c:pt idx="371">
                  <c:v>-28.853493639782</c:v>
                </c:pt>
                <c:pt idx="372">
                  <c:v>-29.210968908322</c:v>
                </c:pt>
                <c:pt idx="373">
                  <c:v>-29.555893688809</c:v>
                </c:pt>
                <c:pt idx="374">
                  <c:v>-29.889010162467</c:v>
                </c:pt>
                <c:pt idx="375">
                  <c:v>-30.210946551262</c:v>
                </c:pt>
                <c:pt idx="376">
                  <c:v>-30.522225958403</c:v>
                </c:pt>
                <c:pt idx="377">
                  <c:v>-30.823274843132</c:v>
                </c:pt>
                <c:pt idx="378">
                  <c:v>-31.114431649037</c:v>
                </c:pt>
                <c:pt idx="379">
                  <c:v>-31.395956328746</c:v>
                </c:pt>
                <c:pt idx="380">
                  <c:v>-31.668041807929</c:v>
                </c:pt>
                <c:pt idx="381">
                  <c:v>-31.930828852058</c:v>
                </c:pt>
                <c:pt idx="382">
                  <c:v>-32.184426396949</c:v>
                </c:pt>
                <c:pt idx="383">
                  <c:v>-32.428940253115</c:v>
                </c:pt>
                <c:pt idx="384">
                  <c:v>-32.664514290626</c:v>
                </c:pt>
                <c:pt idx="385">
                  <c:v>-32.891389872793</c:v>
                </c:pt>
                <c:pt idx="386">
                  <c:v>-33.109991557487</c:v>
                </c:pt>
                <c:pt idx="387">
                  <c:v>-33.321050008433</c:v>
                </c:pt>
                <c:pt idx="388">
                  <c:v>-33.525776580361</c:v>
                </c:pt>
                <c:pt idx="389">
                  <c:v>-33.726107660934</c:v>
                </c:pt>
                <c:pt idx="390">
                  <c:v>-33.925039098126</c:v>
                </c:pt>
                <c:pt idx="391">
                  <c:v>-34.127068476324</c:v>
                </c:pt>
                <c:pt idx="392">
                  <c:v>-34.338748670451</c:v>
                </c:pt>
                <c:pt idx="393">
                  <c:v>-34.569317869191</c:v>
                </c:pt>
                <c:pt idx="394">
                  <c:v>-34.831292248403</c:v>
                </c:pt>
                <c:pt idx="395">
                  <c:v>-35.140774665059</c:v>
                </c:pt>
                <c:pt idx="396">
                  <c:v>-35.517063625412</c:v>
                </c:pt>
                <c:pt idx="397">
                  <c:v>-35.981036538529</c:v>
                </c:pt>
                <c:pt idx="398">
                  <c:v>-36.551928547718</c:v>
                </c:pt>
                <c:pt idx="399">
                  <c:v>-37.242723357996</c:v>
                </c:pt>
                <c:pt idx="400">
                  <c:v>-38.055279481999</c:v>
                </c:pt>
                <c:pt idx="401">
                  <c:v>-38.976860942378</c:v>
                </c:pt>
                <c:pt idx="402">
                  <c:v>-39.979229517284</c:v>
                </c:pt>
                <c:pt idx="403">
                  <c:v>-41.020182947493</c:v>
                </c:pt>
                <c:pt idx="404">
                  <c:v>-42.046699163728</c:v>
                </c:pt>
                <c:pt idx="405">
                  <c:v>-42.999518224245</c:v>
                </c:pt>
                <c:pt idx="406">
                  <c:v>-43.820214994135</c:v>
                </c:pt>
                <c:pt idx="407">
                  <c:v>-44.461479815706</c:v>
                </c:pt>
                <c:pt idx="408">
                  <c:v>-44.898226708241</c:v>
                </c:pt>
                <c:pt idx="409">
                  <c:v>-45.133826925126</c:v>
                </c:pt>
                <c:pt idx="410">
                  <c:v>-45.197241934582</c:v>
                </c:pt>
                <c:pt idx="411">
                  <c:v>-45.133086093156</c:v>
                </c:pt>
                <c:pt idx="412">
                  <c:v>-44.990798503053</c:v>
                </c:pt>
                <c:pt idx="413">
                  <c:v>-44.817184104553</c:v>
                </c:pt>
                <c:pt idx="414">
                  <c:v>-44.652047254484</c:v>
                </c:pt>
                <c:pt idx="415">
                  <c:v>-44.523834124534</c:v>
                </c:pt>
                <c:pt idx="416">
                  <c:v>-44.442636888558</c:v>
                </c:pt>
                <c:pt idx="417">
                  <c:v>-44.392261293134</c:v>
                </c:pt>
                <c:pt idx="418">
                  <c:v>-44.330023181035</c:v>
                </c:pt>
                <c:pt idx="419">
                  <c:v>-44.203469240212</c:v>
                </c:pt>
                <c:pt idx="420">
                  <c:v>-43.977647525326</c:v>
                </c:pt>
                <c:pt idx="421">
                  <c:v>-43.650554585426</c:v>
                </c:pt>
                <c:pt idx="422">
                  <c:v>-43.245656634007</c:v>
                </c:pt>
                <c:pt idx="423">
                  <c:v>-42.794119124782</c:v>
                </c:pt>
                <c:pt idx="424">
                  <c:v>-42.322309627445</c:v>
                </c:pt>
                <c:pt idx="425">
                  <c:v>-41.847992858285</c:v>
                </c:pt>
                <c:pt idx="426">
                  <c:v>-41.381428733482</c:v>
                </c:pt>
                <c:pt idx="427">
                  <c:v>-40.92774395012</c:v>
                </c:pt>
                <c:pt idx="428">
                  <c:v>-40.48897635519</c:v>
                </c:pt>
                <c:pt idx="429">
                  <c:v>-40.06545780936</c:v>
                </c:pt>
                <c:pt idx="430">
                  <c:v>-39.656649512797</c:v>
                </c:pt>
                <c:pt idx="431">
                  <c:v>-39.261614652953</c:v>
                </c:pt>
                <c:pt idx="432">
                  <c:v>-38.879273362831</c:v>
                </c:pt>
                <c:pt idx="433">
                  <c:v>-38.508533709712</c:v>
                </c:pt>
                <c:pt idx="434">
                  <c:v>-38.148354400957</c:v>
                </c:pt>
                <c:pt idx="435">
                  <c:v>-37.797770902288</c:v>
                </c:pt>
                <c:pt idx="436">
                  <c:v>-37.455902567265</c:v>
                </c:pt>
                <c:pt idx="437">
                  <c:v>-37.121950380374</c:v>
                </c:pt>
                <c:pt idx="438">
                  <c:v>-36.7951904647</c:v>
                </c:pt>
                <c:pt idx="439">
                  <c:v>-36.474966055178</c:v>
                </c:pt>
                <c:pt idx="440">
                  <c:v>-36.160679302357</c:v>
                </c:pt>
                <c:pt idx="441">
                  <c:v>-35.851783550995</c:v>
                </c:pt>
                <c:pt idx="442">
                  <c:v>-35.547776355561</c:v>
                </c:pt>
                <c:pt idx="443">
                  <c:v>-35.248193297762</c:v>
                </c:pt>
                <c:pt idx="444">
                  <c:v>-34.952602574698</c:v>
                </c:pt>
                <c:pt idx="445">
                  <c:v>-34.660600283782</c:v>
                </c:pt>
                <c:pt idx="446">
                  <c:v>-34.371806316208</c:v>
                </c:pt>
                <c:pt idx="447">
                  <c:v>-34.085860770622</c:v>
                </c:pt>
                <c:pt idx="448">
                  <c:v>-33.802420805029</c:v>
                </c:pt>
                <c:pt idx="449">
                  <c:v>-33.521157853861</c:v>
                </c:pt>
                <c:pt idx="450">
                  <c:v>-33.241755146417</c:v>
                </c:pt>
                <c:pt idx="451">
                  <c:v>-32.963905471598</c:v>
                </c:pt>
                <c:pt idx="452">
                  <c:v>-32.687309141535</c:v>
                </c:pt>
                <c:pt idx="453">
                  <c:v>-32.411672113204</c:v>
                </c:pt>
                <c:pt idx="454">
                  <c:v>-32.136704232571</c:v>
                </c:pt>
                <c:pt idx="455">
                  <c:v>-31.862117570125</c:v>
                </c:pt>
                <c:pt idx="456">
                  <c:v>-31.587624820095</c:v>
                </c:pt>
                <c:pt idx="457">
                  <c:v>-31.312937738267</c:v>
                </c:pt>
                <c:pt idx="458">
                  <c:v>-31.037765595183</c:v>
                </c:pt>
                <c:pt idx="459">
                  <c:v>-30.761813622719</c:v>
                </c:pt>
                <c:pt idx="460">
                  <c:v>-30.484781432719</c:v>
                </c:pt>
                <c:pt idx="461">
                  <c:v>-30.206361386421</c:v>
                </c:pt>
                <c:pt idx="462">
                  <c:v>-29.926236892991</c:v>
                </c:pt>
                <c:pt idx="463">
                  <c:v>-29.64408061456</c:v>
                </c:pt>
                <c:pt idx="464">
                  <c:v>-29.35955255366</c:v>
                </c:pt>
                <c:pt idx="465">
                  <c:v>-29.072297996972</c:v>
                </c:pt>
                <c:pt idx="466">
                  <c:v>-28.781945286678</c:v>
                </c:pt>
                <c:pt idx="467">
                  <c:v>-28.488103387507</c:v>
                </c:pt>
                <c:pt idx="468">
                  <c:v>-28.190359213584</c:v>
                </c:pt>
                <c:pt idx="469">
                  <c:v>-27.888274674533</c:v>
                </c:pt>
                <c:pt idx="470">
                  <c:v>-27.581383394646</c:v>
                </c:pt>
                <c:pt idx="471">
                  <c:v>-27.269187052456</c:v>
                </c:pt>
                <c:pt idx="472">
                  <c:v>-26.95115128046</c:v>
                </c:pt>
                <c:pt idx="473">
                  <c:v>-26.626701056092</c:v>
                </c:pt>
                <c:pt idx="474">
                  <c:v>-26.2952155054</c:v>
                </c:pt>
                <c:pt idx="475">
                  <c:v>-25.956022030171</c:v>
                </c:pt>
                <c:pt idx="476">
                  <c:v>-25.608389658083</c:v>
                </c:pt>
                <c:pt idx="477">
                  <c:v>-25.2515215043</c:v>
                </c:pt>
                <c:pt idx="478">
                  <c:v>-24.884546223249</c:v>
                </c:pt>
                <c:pt idx="479">
                  <c:v>-24.506508323337</c:v>
                </c:pt>
                <c:pt idx="480">
                  <c:v>-24.116357219213</c:v>
                </c:pt>
                <c:pt idx="481">
                  <c:v>-23.71293491263</c:v>
                </c:pt>
                <c:pt idx="482">
                  <c:v>-23.294962235549</c:v>
                </c:pt>
                <c:pt idx="483">
                  <c:v>-22.861023677236</c:v>
                </c:pt>
                <c:pt idx="484">
                  <c:v>-22.409550983003</c:v>
                </c:pt>
                <c:pt idx="485">
                  <c:v>-21.938806010307</c:v>
                </c:pt>
                <c:pt idx="486">
                  <c:v>-21.446863849606</c:v>
                </c:pt>
                <c:pt idx="487">
                  <c:v>-20.931598117442</c:v>
                </c:pt>
                <c:pt idx="488">
                  <c:v>-20.390671871192</c:v>
                </c:pt>
                <c:pt idx="489">
                  <c:v>-19.821540229349</c:v>
                </c:pt>
                <c:pt idx="490">
                  <c:v>-19.221475281719</c:v>
                </c:pt>
                <c:pt idx="491">
                  <c:v>-18.587631568623</c:v>
                </c:pt>
                <c:pt idx="492">
                  <c:v>-17.917183560911</c:v>
                </c:pt>
                <c:pt idx="493">
                  <c:v>-17.207588959957</c:v>
                </c:pt>
                <c:pt idx="494">
                  <c:v>-16.457069239668</c:v>
                </c:pt>
                <c:pt idx="495">
                  <c:v>-15.665459998138</c:v>
                </c:pt>
                <c:pt idx="496">
                  <c:v>-14.835675909656</c:v>
                </c:pt>
                <c:pt idx="497">
                  <c:v>-13.976149696293</c:v>
                </c:pt>
                <c:pt idx="498">
                  <c:v>-13.104664655613</c:v>
                </c:pt>
                <c:pt idx="499">
                  <c:v>-12.253726524135</c:v>
                </c:pt>
                <c:pt idx="500">
                  <c:v>-11.476320915246</c:v>
                </c:pt>
                <c:pt idx="501">
                  <c:v>-10.847660678503</c:v>
                </c:pt>
                <c:pt idx="502">
                  <c:v>-10.454465625415</c:v>
                </c:pt>
                <c:pt idx="503">
                  <c:v>-10.366180093659</c:v>
                </c:pt>
                <c:pt idx="504">
                  <c:v>-10.60098277571</c:v>
                </c:pt>
                <c:pt idx="505">
                  <c:v>-11.115852021568</c:v>
                </c:pt>
                <c:pt idx="506">
                  <c:v>-11.830546449189</c:v>
                </c:pt>
                <c:pt idx="507">
                  <c:v>-12.661577535669</c:v>
                </c:pt>
                <c:pt idx="508">
                  <c:v>-13.542401674155</c:v>
                </c:pt>
                <c:pt idx="509">
                  <c:v>-14.427613265791</c:v>
                </c:pt>
                <c:pt idx="510">
                  <c:v>-15.289296103843</c:v>
                </c:pt>
                <c:pt idx="511">
                  <c:v>-16.111808613713</c:v>
                </c:pt>
                <c:pt idx="512">
                  <c:v>-16.887425476042</c:v>
                </c:pt>
                <c:pt idx="513">
                  <c:v>-17.613239321486</c:v>
                </c:pt>
                <c:pt idx="514">
                  <c:v>-18.289103814341</c:v>
                </c:pt>
                <c:pt idx="515">
                  <c:v>-18.916318769873</c:v>
                </c:pt>
                <c:pt idx="516">
                  <c:v>-19.49681401888</c:v>
                </c:pt>
                <c:pt idx="517">
                  <c:v>-20.032657425652</c:v>
                </c:pt>
                <c:pt idx="518">
                  <c:v>-20.525767645504</c:v>
                </c:pt>
                <c:pt idx="519">
                  <c:v>-20.977752324466</c:v>
                </c:pt>
                <c:pt idx="520">
                  <c:v>-21.389820356825</c:v>
                </c:pt>
                <c:pt idx="521">
                  <c:v>-21.762735603998</c:v>
                </c:pt>
                <c:pt idx="522">
                  <c:v>-22.096791741482</c:v>
                </c:pt>
                <c:pt idx="523">
                  <c:v>-22.391795667746</c:v>
                </c:pt>
                <c:pt idx="524">
                  <c:v>-22.647051666938</c:v>
                </c:pt>
                <c:pt idx="525">
                  <c:v>-22.861341295579</c:v>
                </c:pt>
                <c:pt idx="526">
                  <c:v>-23.03289543628</c:v>
                </c:pt>
                <c:pt idx="527">
                  <c:v>-23.159355541569</c:v>
                </c:pt>
                <c:pt idx="528">
                  <c:v>-23.237721002935</c:v>
                </c:pt>
                <c:pt idx="529">
                  <c:v>-23.264278911134</c:v>
                </c:pt>
                <c:pt idx="530">
                  <c:v>-23.234511205658</c:v>
                </c:pt>
                <c:pt idx="531">
                  <c:v>-23.142972244088</c:v>
                </c:pt>
                <c:pt idx="532">
                  <c:v>-22.983127007996</c:v>
                </c:pt>
                <c:pt idx="533">
                  <c:v>-22.747136391557</c:v>
                </c:pt>
                <c:pt idx="534">
                  <c:v>-22.425571443742</c:v>
                </c:pt>
                <c:pt idx="535">
                  <c:v>-22.007033850251</c:v>
                </c:pt>
                <c:pt idx="536">
                  <c:v>-21.477655767567</c:v>
                </c:pt>
                <c:pt idx="537">
                  <c:v>-20.820428216915</c:v>
                </c:pt>
                <c:pt idx="538">
                  <c:v>-20.014024175019</c:v>
                </c:pt>
                <c:pt idx="539">
                  <c:v>-19.028553537889</c:v>
                </c:pt>
                <c:pt idx="540">
                  <c:v>-17.814800587008</c:v>
                </c:pt>
                <c:pt idx="541">
                  <c:v>-16.337748150197</c:v>
                </c:pt>
                <c:pt idx="542">
                  <c:v>-14.605599075432</c:v>
                </c:pt>
                <c:pt idx="543">
                  <c:v>-12.691881798036</c:v>
                </c:pt>
                <c:pt idx="544">
                  <c:v>-10.987503549366</c:v>
                </c:pt>
                <c:pt idx="545">
                  <c:v>-10.382066007712</c:v>
                </c:pt>
                <c:pt idx="546">
                  <c:v>-11.292300834711</c:v>
                </c:pt>
                <c:pt idx="547">
                  <c:v>-12.915292366212</c:v>
                </c:pt>
                <c:pt idx="548">
                  <c:v>-14.500619147779</c:v>
                </c:pt>
                <c:pt idx="549">
                  <c:v>-15.786322128095</c:v>
                </c:pt>
                <c:pt idx="550">
                  <c:v>-16.714430858103</c:v>
                </c:pt>
                <c:pt idx="551">
                  <c:v>-17.263144892832</c:v>
                </c:pt>
                <c:pt idx="552">
                  <c:v>-17.384997754895</c:v>
                </c:pt>
                <c:pt idx="553">
                  <c:v>-16.971408286653</c:v>
                </c:pt>
                <c:pt idx="554">
                  <c:v>-15.850143232971</c:v>
                </c:pt>
                <c:pt idx="555">
                  <c:v>-14.377520727858</c:v>
                </c:pt>
                <c:pt idx="556">
                  <c:v>-16.748580711931</c:v>
                </c:pt>
                <c:pt idx="557">
                  <c:v>-23.648699782291</c:v>
                </c:pt>
                <c:pt idx="558">
                  <c:v>-30.963785355701</c:v>
                </c:pt>
                <c:pt idx="559">
                  <c:v>-37.781350795631</c:v>
                </c:pt>
                <c:pt idx="560">
                  <c:v>-39.49622165704</c:v>
                </c:pt>
                <c:pt idx="561">
                  <c:v>-37.420437637825</c:v>
                </c:pt>
                <c:pt idx="562">
                  <c:v>-35.716675530636</c:v>
                </c:pt>
                <c:pt idx="563">
                  <c:v>-34.57915110433</c:v>
                </c:pt>
                <c:pt idx="564">
                  <c:v>-33.792462901686</c:v>
                </c:pt>
                <c:pt idx="565">
                  <c:v>-33.217990603384</c:v>
                </c:pt>
                <c:pt idx="566">
                  <c:v>-32.776509090997</c:v>
                </c:pt>
                <c:pt idx="567">
                  <c:v>-32.421448750362</c:v>
                </c:pt>
                <c:pt idx="568">
                  <c:v>-32.124244212555</c:v>
                </c:pt>
                <c:pt idx="569">
                  <c:v>-31.86668475168</c:v>
                </c:pt>
                <c:pt idx="570">
                  <c:v>-31.63678529311</c:v>
                </c:pt>
                <c:pt idx="571">
                  <c:v>-31.426455876093</c:v>
                </c:pt>
                <c:pt idx="572">
                  <c:v>-31.230128133301</c:v>
                </c:pt>
                <c:pt idx="573">
                  <c:v>-31.043911316259</c:v>
                </c:pt>
                <c:pt idx="574">
                  <c:v>-30.865046978714</c:v>
                </c:pt>
                <c:pt idx="575">
                  <c:v>-30.691523245398</c:v>
                </c:pt>
                <c:pt idx="576">
                  <c:v>-30.521743281432</c:v>
                </c:pt>
                <c:pt idx="577">
                  <c:v>-30.354134470844</c:v>
                </c:pt>
                <c:pt idx="578">
                  <c:v>-30.186547996663</c:v>
                </c:pt>
                <c:pt idx="579">
                  <c:v>-30.015312248022</c:v>
                </c:pt>
                <c:pt idx="580">
                  <c:v>-29.834201807046</c:v>
                </c:pt>
                <c:pt idx="581">
                  <c:v>-29.634985732968</c:v>
                </c:pt>
                <c:pt idx="582">
                  <c:v>-29.412469030127</c:v>
                </c:pt>
                <c:pt idx="583">
                  <c:v>-29.171692781233</c:v>
                </c:pt>
                <c:pt idx="584">
                  <c:v>-28.925953430115</c:v>
                </c:pt>
                <c:pt idx="585">
                  <c:v>-28.685523234911</c:v>
                </c:pt>
                <c:pt idx="586">
                  <c:v>-28.452407624961</c:v>
                </c:pt>
                <c:pt idx="587">
                  <c:v>-28.223659184985</c:v>
                </c:pt>
                <c:pt idx="588">
                  <c:v>-27.99533832367</c:v>
                </c:pt>
                <c:pt idx="589">
                  <c:v>-27.764120473893</c:v>
                </c:pt>
                <c:pt idx="590">
                  <c:v>-27.527479567827</c:v>
                </c:pt>
                <c:pt idx="591">
                  <c:v>-27.283457350631</c:v>
                </c:pt>
                <c:pt idx="592">
                  <c:v>-27.030413171326</c:v>
                </c:pt>
                <c:pt idx="593">
                  <c:v>-26.766839529611</c:v>
                </c:pt>
                <c:pt idx="594">
                  <c:v>-26.491237338487</c:v>
                </c:pt>
                <c:pt idx="595">
                  <c:v>-26.202030408546</c:v>
                </c:pt>
                <c:pt idx="596">
                  <c:v>-25.897502810955</c:v>
                </c:pt>
                <c:pt idx="597">
                  <c:v>-25.575748877547</c:v>
                </c:pt>
                <c:pt idx="598">
                  <c:v>-25.234630445868</c:v>
                </c:pt>
                <c:pt idx="599">
                  <c:v>-24.871739817151</c:v>
                </c:pt>
                <c:pt idx="600">
                  <c:v>-24.484370797149</c:v>
                </c:pt>
              </c:numCache>
            </c:numRef>
          </c:yVal>
          <c:smooth val="1"/>
        </c:ser>
        <c:ser>
          <c:idx val="1"/>
          <c:order val="1"/>
          <c:tx>
            <c:v>Theta = 15</c:v>
          </c:tx>
          <c:spPr bwMode="auto">
            <a:prstGeom prst="rect">
              <a:avLst/>
            </a:prstGeom>
            <a:ln w="1905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S21_theta!$A$4:$A$604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S21_theta!$C$4:$C$604</c:f>
              <c:numCache>
                <c:formatCode>General</c:formatCode>
                <c:ptCount val="601"/>
                <c:pt idx="0">
                  <c:v>-6.717877392995</c:v>
                </c:pt>
                <c:pt idx="1">
                  <c:v>-6.8654377566485</c:v>
                </c:pt>
                <c:pt idx="2">
                  <c:v>-6.9918235734474</c:v>
                </c:pt>
                <c:pt idx="3">
                  <c:v>-7.0965484699267</c:v>
                </c:pt>
                <c:pt idx="4">
                  <c:v>-7.1810585181712</c:v>
                </c:pt>
                <c:pt idx="5">
                  <c:v>-7.2514810847979</c:v>
                </c:pt>
                <c:pt idx="6">
                  <c:v>-7.3247216983348</c:v>
                </c:pt>
                <c:pt idx="7">
                  <c:v>-7.4414855467241</c:v>
                </c:pt>
                <c:pt idx="8">
                  <c:v>-7.691112338434</c:v>
                </c:pt>
                <c:pt idx="9">
                  <c:v>-8.2443250078102</c:v>
                </c:pt>
                <c:pt idx="10">
                  <c:v>-9.3429441774131</c:v>
                </c:pt>
                <c:pt idx="11">
                  <c:v>-11.128877831571</c:v>
                </c:pt>
                <c:pt idx="12">
                  <c:v>-13.343022022372</c:v>
                </c:pt>
                <c:pt idx="13">
                  <c:v>-15.282880482262</c:v>
                </c:pt>
                <c:pt idx="14">
                  <c:v>-16.334927240618</c:v>
                </c:pt>
                <c:pt idx="15">
                  <c:v>-16.561810105851</c:v>
                </c:pt>
                <c:pt idx="16">
                  <c:v>-16.394422831531</c:v>
                </c:pt>
                <c:pt idx="17">
                  <c:v>-16.130334533183</c:v>
                </c:pt>
                <c:pt idx="18">
                  <c:v>-15.887333412836</c:v>
                </c:pt>
                <c:pt idx="19">
                  <c:v>-15.696894550865</c:v>
                </c:pt>
                <c:pt idx="20">
                  <c:v>-15.560217796988</c:v>
                </c:pt>
                <c:pt idx="21">
                  <c:v>-15.470044249683</c:v>
                </c:pt>
                <c:pt idx="22">
                  <c:v>-15.417959495811</c:v>
                </c:pt>
                <c:pt idx="23">
                  <c:v>-15.396529366926</c:v>
                </c:pt>
                <c:pt idx="24">
                  <c:v>-15.399720775956</c:v>
                </c:pt>
                <c:pt idx="25">
                  <c:v>-15.42280219736</c:v>
                </c:pt>
                <c:pt idx="26">
                  <c:v>-15.462124660253</c:v>
                </c:pt>
                <c:pt idx="27">
                  <c:v>-15.514910518117</c:v>
                </c:pt>
                <c:pt idx="28">
                  <c:v>-15.579084432249</c:v>
                </c:pt>
                <c:pt idx="29">
                  <c:v>-15.653151288683</c:v>
                </c:pt>
                <c:pt idx="30">
                  <c:v>-15.736118230924</c:v>
                </c:pt>
                <c:pt idx="31">
                  <c:v>-15.827458339745</c:v>
                </c:pt>
                <c:pt idx="32">
                  <c:v>-15.927116811335</c:v>
                </c:pt>
                <c:pt idx="33">
                  <c:v>-16.035564971597</c:v>
                </c:pt>
                <c:pt idx="34">
                  <c:v>-16.153911188772</c:v>
                </c:pt>
                <c:pt idx="35">
                  <c:v>-16.284073596313</c:v>
                </c:pt>
                <c:pt idx="36">
                  <c:v>-16.428978169842</c:v>
                </c:pt>
                <c:pt idx="37">
                  <c:v>-16.592548470568</c:v>
                </c:pt>
                <c:pt idx="38">
                  <c:v>-16.778420725317</c:v>
                </c:pt>
                <c:pt idx="39">
                  <c:v>-16.982976447612</c:v>
                </c:pt>
                <c:pt idx="40">
                  <c:v>-17.166896460765</c:v>
                </c:pt>
                <c:pt idx="41">
                  <c:v>-17.178707300977</c:v>
                </c:pt>
                <c:pt idx="42">
                  <c:v>-16.788759696909</c:v>
                </c:pt>
                <c:pt idx="43">
                  <c:v>-16.232389407352</c:v>
                </c:pt>
                <c:pt idx="44">
                  <c:v>-15.979803215395</c:v>
                </c:pt>
                <c:pt idx="45">
                  <c:v>-16.012778383661</c:v>
                </c:pt>
                <c:pt idx="46">
                  <c:v>-16.204650830472</c:v>
                </c:pt>
                <c:pt idx="47">
                  <c:v>-16.48566584661</c:v>
                </c:pt>
                <c:pt idx="48">
                  <c:v>-16.759997747441</c:v>
                </c:pt>
                <c:pt idx="49">
                  <c:v>-16.955071938029</c:v>
                </c:pt>
                <c:pt idx="50">
                  <c:v>-17.082944189722</c:v>
                </c:pt>
                <c:pt idx="51">
                  <c:v>-17.178536159918</c:v>
                </c:pt>
                <c:pt idx="52">
                  <c:v>-17.262063107945</c:v>
                </c:pt>
                <c:pt idx="53">
                  <c:v>-17.341614673982</c:v>
                </c:pt>
                <c:pt idx="54">
                  <c:v>-17.419921162879</c:v>
                </c:pt>
                <c:pt idx="55">
                  <c:v>-17.497733944036</c:v>
                </c:pt>
                <c:pt idx="56">
                  <c:v>-17.575135747481</c:v>
                </c:pt>
                <c:pt idx="57">
                  <c:v>-17.652010114765</c:v>
                </c:pt>
                <c:pt idx="58">
                  <c:v>-17.728201805027</c:v>
                </c:pt>
                <c:pt idx="59">
                  <c:v>-17.803566912495</c:v>
                </c:pt>
                <c:pt idx="60">
                  <c:v>-17.877984563044</c:v>
                </c:pt>
                <c:pt idx="61">
                  <c:v>-17.951356023518</c:v>
                </c:pt>
                <c:pt idx="62">
                  <c:v>-18.023600402458</c:v>
                </c:pt>
                <c:pt idx="63">
                  <c:v>-18.094650060325</c:v>
                </c:pt>
                <c:pt idx="64">
                  <c:v>-18.164446651007</c:v>
                </c:pt>
                <c:pt idx="65">
                  <c:v>-18.232937945829</c:v>
                </c:pt>
                <c:pt idx="66">
                  <c:v>-18.300075346745</c:v>
                </c:pt>
                <c:pt idx="67">
                  <c:v>-18.365811940549</c:v>
                </c:pt>
                <c:pt idx="68">
                  <c:v>-18.43010095421</c:v>
                </c:pt>
                <c:pt idx="69">
                  <c:v>-18.49289449638</c:v>
                </c:pt>
                <c:pt idx="70">
                  <c:v>-18.554142495397</c:v>
                </c:pt>
                <c:pt idx="71">
                  <c:v>-18.61379176501</c:v>
                </c:pt>
                <c:pt idx="72">
                  <c:v>-18.671785144854</c:v>
                </c:pt>
                <c:pt idx="73">
                  <c:v>-18.728060674072</c:v>
                </c:pt>
                <c:pt idx="74">
                  <c:v>-18.782550764295</c:v>
                </c:pt>
                <c:pt idx="75">
                  <c:v>-18.835181343229</c:v>
                </c:pt>
                <c:pt idx="76">
                  <c:v>-18.885870943</c:v>
                </c:pt>
                <c:pt idx="77">
                  <c:v>-18.934529708649</c:v>
                </c:pt>
                <c:pt idx="78">
                  <c:v>-18.981058301955</c:v>
                </c:pt>
                <c:pt idx="79">
                  <c:v>-19.025346674359</c:v>
                </c:pt>
                <c:pt idx="80">
                  <c:v>-19.067272680232</c:v>
                </c:pt>
                <c:pt idx="81">
                  <c:v>-19.106700497969</c:v>
                </c:pt>
                <c:pt idx="82">
                  <c:v>-19.143478821498</c:v>
                </c:pt>
                <c:pt idx="83">
                  <c:v>-19.177438778493</c:v>
                </c:pt>
                <c:pt idx="84">
                  <c:v>-19.208391523761</c:v>
                </c:pt>
                <c:pt idx="85">
                  <c:v>-19.236125446667</c:v>
                </c:pt>
                <c:pt idx="86">
                  <c:v>-19.260402919859</c:v>
                </c:pt>
                <c:pt idx="87">
                  <c:v>-19.280956502509</c:v>
                </c:pt>
                <c:pt idx="88">
                  <c:v>-19.297484494768</c:v>
                </c:pt>
                <c:pt idx="89">
                  <c:v>-19.309645720708</c:v>
                </c:pt>
                <c:pt idx="90">
                  <c:v>-19.317053395067</c:v>
                </c:pt>
                <c:pt idx="91">
                  <c:v>-19.319267905081</c:v>
                </c:pt>
                <c:pt idx="92">
                  <c:v>-19.315788314609</c:v>
                </c:pt>
                <c:pt idx="93">
                  <c:v>-19.306042377465</c:v>
                </c:pt>
                <c:pt idx="94">
                  <c:v>-19.289374838479</c:v>
                </c:pt>
                <c:pt idx="95">
                  <c:v>-19.265033819873</c:v>
                </c:pt>
                <c:pt idx="96">
                  <c:v>-19.232155166501</c:v>
                </c:pt>
                <c:pt idx="97">
                  <c:v>-19.189744811775</c:v>
                </c:pt>
                <c:pt idx="98">
                  <c:v>-19.136659630607</c:v>
                </c:pt>
                <c:pt idx="99">
                  <c:v>-19.071588061896</c:v>
                </c:pt>
                <c:pt idx="100">
                  <c:v>-18.993033381441</c:v>
                </c:pt>
                <c:pt idx="101">
                  <c:v>-18.899305594638</c:v>
                </c:pt>
                <c:pt idx="102">
                  <c:v>-18.788533863477</c:v>
                </c:pt>
                <c:pt idx="103">
                  <c:v>-18.658722845937</c:v>
                </c:pt>
                <c:pt idx="104">
                  <c:v>-18.507898521265</c:v>
                </c:pt>
                <c:pt idx="105">
                  <c:v>-18.334432184715</c:v>
                </c:pt>
                <c:pt idx="106">
                  <c:v>-18.137714794938</c:v>
                </c:pt>
                <c:pt idx="107">
                  <c:v>-17.919512689041</c:v>
                </c:pt>
                <c:pt idx="108">
                  <c:v>-17.686621835489</c:v>
                </c:pt>
                <c:pt idx="109">
                  <c:v>-17.455880798922</c:v>
                </c:pt>
                <c:pt idx="110">
                  <c:v>-17.262985118122</c:v>
                </c:pt>
                <c:pt idx="111">
                  <c:v>-17.175612003002</c:v>
                </c:pt>
                <c:pt idx="112">
                  <c:v>-17.305345040364</c:v>
                </c:pt>
                <c:pt idx="113">
                  <c:v>-17.79796196595</c:v>
                </c:pt>
                <c:pt idx="114">
                  <c:v>-18.774785290082</c:v>
                </c:pt>
                <c:pt idx="115">
                  <c:v>-20.247279652139</c:v>
                </c:pt>
                <c:pt idx="116">
                  <c:v>-22.092135671982</c:v>
                </c:pt>
                <c:pt idx="117">
                  <c:v>-24.104739773389</c:v>
                </c:pt>
                <c:pt idx="118">
                  <c:v>-26.048950851207</c:v>
                </c:pt>
                <c:pt idx="119">
                  <c:v>-27.678858231481</c:v>
                </c:pt>
                <c:pt idx="120">
                  <c:v>-28.796047418416</c:v>
                </c:pt>
                <c:pt idx="121">
                  <c:v>-29.350673116729</c:v>
                </c:pt>
                <c:pt idx="122">
                  <c:v>-29.460451137444</c:v>
                </c:pt>
                <c:pt idx="123">
                  <c:v>-29.305191029042</c:v>
                </c:pt>
                <c:pt idx="124">
                  <c:v>-29.028775271301</c:v>
                </c:pt>
                <c:pt idx="125">
                  <c:v>-28.716334511531</c:v>
                </c:pt>
                <c:pt idx="126">
                  <c:v>-28.41000621094</c:v>
                </c:pt>
                <c:pt idx="127">
                  <c:v>-28.127690294621</c:v>
                </c:pt>
                <c:pt idx="128">
                  <c:v>-27.875195598464</c:v>
                </c:pt>
                <c:pt idx="129">
                  <c:v>-27.652756497892</c:v>
                </c:pt>
                <c:pt idx="130">
                  <c:v>-27.458262905944</c:v>
                </c:pt>
                <c:pt idx="131">
                  <c:v>-27.288793650004</c:v>
                </c:pt>
                <c:pt idx="132">
                  <c:v>-27.141315129346</c:v>
                </c:pt>
                <c:pt idx="133">
                  <c:v>-27.012978215435</c:v>
                </c:pt>
                <c:pt idx="134">
                  <c:v>-26.901225116705</c:v>
                </c:pt>
                <c:pt idx="135">
                  <c:v>-26.803808824717</c:v>
                </c:pt>
                <c:pt idx="136">
                  <c:v>-26.7187746294</c:v>
                </c:pt>
                <c:pt idx="137">
                  <c:v>-26.644427328958</c:v>
                </c:pt>
                <c:pt idx="138">
                  <c:v>-26.579295138035</c:v>
                </c:pt>
                <c:pt idx="139">
                  <c:v>-26.52209513776</c:v>
                </c:pt>
                <c:pt idx="140">
                  <c:v>-26.471702127971</c:v>
                </c:pt>
                <c:pt idx="141">
                  <c:v>-26.427121328363</c:v>
                </c:pt>
                <c:pt idx="142">
                  <c:v>-26.387464738043</c:v>
                </c:pt>
                <c:pt idx="143">
                  <c:v>-26.351930706725</c:v>
                </c:pt>
                <c:pt idx="144">
                  <c:v>-26.319786198094</c:v>
                </c:pt>
                <c:pt idx="145">
                  <c:v>-26.290351238757</c:v>
                </c:pt>
                <c:pt idx="146">
                  <c:v>-26.262985097646</c:v>
                </c:pt>
                <c:pt idx="147">
                  <c:v>-26.237073811259</c:v>
                </c:pt>
                <c:pt idx="148">
                  <c:v>-26.212018755939</c:v>
                </c:pt>
                <c:pt idx="149">
                  <c:v>-26.187226078377</c:v>
                </c:pt>
                <c:pt idx="150">
                  <c:v>-26.162096951538</c:v>
                </c:pt>
                <c:pt idx="151">
                  <c:v>-26.136018867099</c:v>
                </c:pt>
                <c:pt idx="152">
                  <c:v>-26.108358582109</c:v>
                </c:pt>
                <c:pt idx="153">
                  <c:v>-26.078458041912</c:v>
                </c:pt>
                <c:pt idx="154">
                  <c:v>-26.045635847342</c:v>
                </c:pt>
                <c:pt idx="155">
                  <c:v>-26.009199067947</c:v>
                </c:pt>
                <c:pt idx="156">
                  <c:v>-25.968474246195</c:v>
                </c:pt>
                <c:pt idx="157">
                  <c:v>-25.92287380812</c:v>
                </c:pt>
                <c:pt idx="158">
                  <c:v>-25.872027583077</c:v>
                </c:pt>
                <c:pt idx="159">
                  <c:v>-25.816033753314</c:v>
                </c:pt>
                <c:pt idx="160">
                  <c:v>-25.755927803647</c:v>
                </c:pt>
                <c:pt idx="161">
                  <c:v>-25.694544252074</c:v>
                </c:pt>
                <c:pt idx="162">
                  <c:v>-25.638063654481</c:v>
                </c:pt>
                <c:pt idx="163">
                  <c:v>-25.598667271674</c:v>
                </c:pt>
                <c:pt idx="164">
                  <c:v>-25.598663748461</c:v>
                </c:pt>
                <c:pt idx="165">
                  <c:v>-25.675486835641</c:v>
                </c:pt>
                <c:pt idx="166">
                  <c:v>-25.883446221453</c:v>
                </c:pt>
                <c:pt idx="167">
                  <c:v>-26.281161074704</c:v>
                </c:pt>
                <c:pt idx="168">
                  <c:v>-26.892121305024</c:v>
                </c:pt>
                <c:pt idx="169">
                  <c:v>-27.654011485949</c:v>
                </c:pt>
                <c:pt idx="170">
                  <c:v>-28.4188760274</c:v>
                </c:pt>
                <c:pt idx="171">
                  <c:v>-29.03562536694</c:v>
                </c:pt>
                <c:pt idx="172">
                  <c:v>-29.436763769229</c:v>
                </c:pt>
                <c:pt idx="173">
                  <c:v>-29.644042870267</c:v>
                </c:pt>
                <c:pt idx="174">
                  <c:v>-29.717596266137</c:v>
                </c:pt>
                <c:pt idx="175">
                  <c:v>-29.713905546743</c:v>
                </c:pt>
                <c:pt idx="176">
                  <c:v>-29.671892509052</c:v>
                </c:pt>
                <c:pt idx="177">
                  <c:v>-29.614585491326</c:v>
                </c:pt>
                <c:pt idx="178">
                  <c:v>-29.554404384229</c:v>
                </c:pt>
                <c:pt idx="179">
                  <c:v>-29.497536599357</c:v>
                </c:pt>
                <c:pt idx="180">
                  <c:v>-29.446736582048</c:v>
                </c:pt>
                <c:pt idx="181">
                  <c:v>-29.402943318649</c:v>
                </c:pt>
                <c:pt idx="182">
                  <c:v>-29.366172152825</c:v>
                </c:pt>
                <c:pt idx="183">
                  <c:v>-29.335994489555</c:v>
                </c:pt>
                <c:pt idx="184">
                  <c:v>-29.311791128122</c:v>
                </c:pt>
                <c:pt idx="185">
                  <c:v>-29.292883019855</c:v>
                </c:pt>
                <c:pt idx="186">
                  <c:v>-29.278596119574</c:v>
                </c:pt>
                <c:pt idx="187">
                  <c:v>-29.268291026726</c:v>
                </c:pt>
                <c:pt idx="188">
                  <c:v>-29.261374017668</c:v>
                </c:pt>
                <c:pt idx="189">
                  <c:v>-29.257298445261</c:v>
                </c:pt>
                <c:pt idx="190">
                  <c:v>-29.25556134609</c:v>
                </c:pt>
                <c:pt idx="191">
                  <c:v>-29.255697842702</c:v>
                </c:pt>
                <c:pt idx="192">
                  <c:v>-29.257274696158</c:v>
                </c:pt>
                <c:pt idx="193">
                  <c:v>-29.259883689572</c:v>
                </c:pt>
                <c:pt idx="194">
                  <c:v>-29.263135155227</c:v>
                </c:pt>
                <c:pt idx="195">
                  <c:v>-29.266651759785</c:v>
                </c:pt>
                <c:pt idx="196">
                  <c:v>-29.270062559591</c:v>
                </c:pt>
                <c:pt idx="197">
                  <c:v>-29.272997290865</c:v>
                </c:pt>
                <c:pt idx="198">
                  <c:v>-29.275080847413</c:v>
                </c:pt>
                <c:pt idx="199">
                  <c:v>-29.275927913377</c:v>
                </c:pt>
                <c:pt idx="200">
                  <c:v>-29.275137762029</c:v>
                </c:pt>
                <c:pt idx="201">
                  <c:v>-29.272289315119</c:v>
                </c:pt>
                <c:pt idx="202">
                  <c:v>-29.266936705388</c:v>
                </c:pt>
                <c:pt idx="203">
                  <c:v>-29.258605843767</c:v>
                </c:pt>
                <c:pt idx="204">
                  <c:v>-29.246792945358</c:v>
                </c:pt>
                <c:pt idx="205">
                  <c:v>-29.230966761972</c:v>
                </c:pt>
                <c:pt idx="206">
                  <c:v>-29.210577664078</c:v>
                </c:pt>
                <c:pt idx="207">
                  <c:v>-29.185079162173</c:v>
                </c:pt>
                <c:pt idx="208">
                  <c:v>-29.153971707421</c:v>
                </c:pt>
                <c:pt idx="209">
                  <c:v>-29.116885793797</c:v>
                </c:pt>
                <c:pt idx="210">
                  <c:v>-29.073732773878</c:v>
                </c:pt>
                <c:pt idx="211">
                  <c:v>-29.024967190716</c:v>
                </c:pt>
                <c:pt idx="212">
                  <c:v>-28.972015783996</c:v>
                </c:pt>
                <c:pt idx="213">
                  <c:v>-28.9179004861</c:v>
                </c:pt>
                <c:pt idx="214">
                  <c:v>-28.867910469461</c:v>
                </c:pt>
                <c:pt idx="215">
                  <c:v>-28.829655018331</c:v>
                </c:pt>
                <c:pt idx="216">
                  <c:v>-28.810908392669</c:v>
                </c:pt>
                <c:pt idx="217">
                  <c:v>-28.813640603029</c:v>
                </c:pt>
                <c:pt idx="218">
                  <c:v>-28.826924206153</c:v>
                </c:pt>
                <c:pt idx="219">
                  <c:v>-28.828409501166</c:v>
                </c:pt>
                <c:pt idx="220">
                  <c:v>-28.798732266471</c:v>
                </c:pt>
                <c:pt idx="221">
                  <c:v>-28.735672841306</c:v>
                </c:pt>
                <c:pt idx="222">
                  <c:v>-28.656336301218</c:v>
                </c:pt>
                <c:pt idx="223">
                  <c:v>-28.593198226585</c:v>
                </c:pt>
                <c:pt idx="224">
                  <c:v>-28.592788373181</c:v>
                </c:pt>
                <c:pt idx="225">
                  <c:v>-28.716814042521</c:v>
                </c:pt>
                <c:pt idx="226">
                  <c:v>-29.038687093583</c:v>
                </c:pt>
                <c:pt idx="227">
                  <c:v>-29.627184699861</c:v>
                </c:pt>
                <c:pt idx="228">
                  <c:v>-30.517437697284</c:v>
                </c:pt>
                <c:pt idx="229">
                  <c:v>-31.68635372124</c:v>
                </c:pt>
                <c:pt idx="230">
                  <c:v>-33.052711462218</c:v>
                </c:pt>
                <c:pt idx="231">
                  <c:v>-34.499431603909</c:v>
                </c:pt>
                <c:pt idx="232">
                  <c:v>-35.899153025538</c:v>
                </c:pt>
                <c:pt idx="233">
                  <c:v>-37.135186175908</c:v>
                </c:pt>
                <c:pt idx="234">
                  <c:v>-38.122593816336</c:v>
                </c:pt>
                <c:pt idx="235">
                  <c:v>-38.82733774929</c:v>
                </c:pt>
                <c:pt idx="236">
                  <c:v>-39.269585229502</c:v>
                </c:pt>
                <c:pt idx="237">
                  <c:v>-39.505284207985</c:v>
                </c:pt>
                <c:pt idx="238">
                  <c:v>-39.599590323777</c:v>
                </c:pt>
                <c:pt idx="239">
                  <c:v>-39.60851095893</c:v>
                </c:pt>
                <c:pt idx="240">
                  <c:v>-39.572715462208</c:v>
                </c:pt>
                <c:pt idx="241">
                  <c:v>-39.518811634606</c:v>
                </c:pt>
                <c:pt idx="242">
                  <c:v>-39.46302551908</c:v>
                </c:pt>
                <c:pt idx="243">
                  <c:v>-39.414707928682</c:v>
                </c:pt>
                <c:pt idx="244">
                  <c:v>-39.378928290451</c:v>
                </c:pt>
                <c:pt idx="245">
                  <c:v>-39.358193616838</c:v>
                </c:pt>
                <c:pt idx="246">
                  <c:v>-39.353526526351</c:v>
                </c:pt>
                <c:pt idx="247">
                  <c:v>-39.365121610759</c:v>
                </c:pt>
                <c:pt idx="248">
                  <c:v>-39.392738244987</c:v>
                </c:pt>
                <c:pt idx="249">
                  <c:v>-39.435932822792</c:v>
                </c:pt>
                <c:pt idx="250">
                  <c:v>-39.494194454316</c:v>
                </c:pt>
                <c:pt idx="251">
                  <c:v>-39.567023090624</c:v>
                </c:pt>
                <c:pt idx="252">
                  <c:v>-39.653973569949</c:v>
                </c:pt>
                <c:pt idx="253">
                  <c:v>-39.754679718016</c:v>
                </c:pt>
                <c:pt idx="254">
                  <c:v>-39.868867013295</c:v>
                </c:pt>
                <c:pt idx="255">
                  <c:v>-39.996358961092</c:v>
                </c:pt>
                <c:pt idx="256">
                  <c:v>-40.137080304132</c:v>
                </c:pt>
                <c:pt idx="257">
                  <c:v>-40.29105899166</c:v>
                </c:pt>
                <c:pt idx="258">
                  <c:v>-40.458428112189</c:v>
                </c:pt>
                <c:pt idx="259">
                  <c:v>-40.63942857576</c:v>
                </c:pt>
                <c:pt idx="260">
                  <c:v>-40.834413096283</c:v>
                </c:pt>
                <c:pt idx="261">
                  <c:v>-41.043851905108</c:v>
                </c:pt>
                <c:pt idx="262">
                  <c:v>-41.268340583878</c:v>
                </c:pt>
                <c:pt idx="263">
                  <c:v>-41.508610414608</c:v>
                </c:pt>
                <c:pt idx="264">
                  <c:v>-41.765541694453</c:v>
                </c:pt>
                <c:pt idx="265">
                  <c:v>-42.040180544911</c:v>
                </c:pt>
                <c:pt idx="266">
                  <c:v>-42.333759855401</c:v>
                </c:pt>
                <c:pt idx="267">
                  <c:v>-42.647725135635</c:v>
                </c:pt>
                <c:pt idx="268">
                  <c:v>-42.983766198908</c:v>
                </c:pt>
                <c:pt idx="269">
                  <c:v>-43.343855740549</c:v>
                </c:pt>
                <c:pt idx="270">
                  <c:v>-43.730295960749</c:v>
                </c:pt>
                <c:pt idx="271">
                  <c:v>-44.145774305224</c:v>
                </c:pt>
                <c:pt idx="272">
                  <c:v>-44.593428933605</c:v>
                </c:pt>
                <c:pt idx="273">
                  <c:v>-45.076923200087</c:v>
                </c:pt>
                <c:pt idx="274">
                  <c:v>-45.600525245268</c:v>
                </c:pt>
                <c:pt idx="275">
                  <c:v>-46.16918163903</c:v>
                </c:pt>
                <c:pt idx="276">
                  <c:v>-46.788558363356</c:v>
                </c:pt>
                <c:pt idx="277">
                  <c:v>-47.46498851649</c:v>
                </c:pt>
                <c:pt idx="278">
                  <c:v>-48.205192706548</c:v>
                </c:pt>
                <c:pt idx="279">
                  <c:v>-49.015479209493</c:v>
                </c:pt>
                <c:pt idx="280">
                  <c:v>-49.899790852067</c:v>
                </c:pt>
                <c:pt idx="281">
                  <c:v>-50.855269178241</c:v>
                </c:pt>
                <c:pt idx="282">
                  <c:v>-51.862768952867</c:v>
                </c:pt>
                <c:pt idx="283">
                  <c:v>-52.868522886338</c:v>
                </c:pt>
                <c:pt idx="284">
                  <c:v>-53.756489162219</c:v>
                </c:pt>
                <c:pt idx="285">
                  <c:v>-54.333119893043</c:v>
                </c:pt>
                <c:pt idx="286">
                  <c:v>-54.388277899002</c:v>
                </c:pt>
                <c:pt idx="287">
                  <c:v>-53.849236350284</c:v>
                </c:pt>
                <c:pt idx="288">
                  <c:v>-52.850538176755</c:v>
                </c:pt>
                <c:pt idx="289">
                  <c:v>-51.610275603128</c:v>
                </c:pt>
                <c:pt idx="290">
                  <c:v>-50.297038662883</c:v>
                </c:pt>
                <c:pt idx="291">
                  <c:v>-49.002297126591</c:v>
                </c:pt>
                <c:pt idx="292">
                  <c:v>-47.764775708621</c:v>
                </c:pt>
                <c:pt idx="293">
                  <c:v>-46.59571162105</c:v>
                </c:pt>
                <c:pt idx="294">
                  <c:v>-45.493836985907</c:v>
                </c:pt>
                <c:pt idx="295">
                  <c:v>-44.452826541412</c:v>
                </c:pt>
                <c:pt idx="296">
                  <c:v>-43.464757294327</c:v>
                </c:pt>
                <c:pt idx="297">
                  <c:v>-42.52170203904</c:v>
                </c:pt>
                <c:pt idx="298">
                  <c:v>-41.616512413229</c:v>
                </c:pt>
                <c:pt idx="299">
                  <c:v>-40.743248850371</c:v>
                </c:pt>
                <c:pt idx="300">
                  <c:v>-39.897380266055</c:v>
                </c:pt>
                <c:pt idx="301">
                  <c:v>-39.075707711249</c:v>
                </c:pt>
                <c:pt idx="302">
                  <c:v>-38.275967165699</c:v>
                </c:pt>
                <c:pt idx="303">
                  <c:v>-37.496214928633</c:v>
                </c:pt>
                <c:pt idx="304">
                  <c:v>-36.73424726374</c:v>
                </c:pt>
                <c:pt idx="305">
                  <c:v>-35.987284020057</c:v>
                </c:pt>
                <c:pt idx="306">
                  <c:v>-35.251963988337</c:v>
                </c:pt>
                <c:pt idx="307">
                  <c:v>-34.524530953176</c:v>
                </c:pt>
                <c:pt idx="308">
                  <c:v>-33.801051793686</c:v>
                </c:pt>
                <c:pt idx="309">
                  <c:v>-33.077569776149</c:v>
                </c:pt>
                <c:pt idx="310">
                  <c:v>-32.350171160493</c:v>
                </c:pt>
                <c:pt idx="311">
                  <c:v>-31.614985956668</c:v>
                </c:pt>
                <c:pt idx="312">
                  <c:v>-30.868155563812</c:v>
                </c:pt>
                <c:pt idx="313">
                  <c:v>-30.105798379076</c:v>
                </c:pt>
                <c:pt idx="314">
                  <c:v>-29.324003166102</c:v>
                </c:pt>
                <c:pt idx="315">
                  <c:v>-28.518887040604</c:v>
                </c:pt>
                <c:pt idx="316">
                  <c:v>-27.686776578204</c:v>
                </c:pt>
                <c:pt idx="317">
                  <c:v>-26.82461579748</c:v>
                </c:pt>
                <c:pt idx="318">
                  <c:v>-25.93078913437</c:v>
                </c:pt>
                <c:pt idx="319">
                  <c:v>-25.006693714486</c:v>
                </c:pt>
                <c:pt idx="320">
                  <c:v>-24.059618948508</c:v>
                </c:pt>
                <c:pt idx="321">
                  <c:v>-23.10772840145</c:v>
                </c:pt>
                <c:pt idx="322">
                  <c:v>-22.18779565474</c:v>
                </c:pt>
                <c:pt idx="323">
                  <c:v>-21.364544218445</c:v>
                </c:pt>
                <c:pt idx="324">
                  <c:v>-20.734694956652</c:v>
                </c:pt>
                <c:pt idx="325">
                  <c:v>-20.410367097424</c:v>
                </c:pt>
                <c:pt idx="326">
                  <c:v>-20.472037235745</c:v>
                </c:pt>
                <c:pt idx="327">
                  <c:v>-20.919490293624</c:v>
                </c:pt>
                <c:pt idx="328">
                  <c:v>-21.673017416705</c:v>
                </c:pt>
                <c:pt idx="329">
                  <c:v>-22.62340370351</c:v>
                </c:pt>
                <c:pt idx="330">
                  <c:v>-23.677956101244</c:v>
                </c:pt>
                <c:pt idx="331">
                  <c:v>-24.775858296996</c:v>
                </c:pt>
                <c:pt idx="332">
                  <c:v>-25.883368565042</c:v>
                </c:pt>
                <c:pt idx="333">
                  <c:v>-26.983836615957</c:v>
                </c:pt>
                <c:pt idx="334">
                  <c:v>-28.068876287023</c:v>
                </c:pt>
                <c:pt idx="335">
                  <c:v>-29.131287994497</c:v>
                </c:pt>
                <c:pt idx="336">
                  <c:v>-30.158398249745</c:v>
                </c:pt>
                <c:pt idx="337">
                  <c:v>-31.124291547879</c:v>
                </c:pt>
                <c:pt idx="338">
                  <c:v>-31.980480571063</c:v>
                </c:pt>
                <c:pt idx="339">
                  <c:v>-32.648313900586</c:v>
                </c:pt>
                <c:pt idx="340">
                  <c:v>-33.02402163441</c:v>
                </c:pt>
                <c:pt idx="341">
                  <c:v>-33.010846930452</c:v>
                </c:pt>
                <c:pt idx="342">
                  <c:v>-32.57074627594</c:v>
                </c:pt>
                <c:pt idx="343">
                  <c:v>-31.750194646761</c:v>
                </c:pt>
                <c:pt idx="344">
                  <c:v>-30.650960302499</c:v>
                </c:pt>
                <c:pt idx="345">
                  <c:v>-29.380404215783</c:v>
                </c:pt>
                <c:pt idx="346">
                  <c:v>-28.024738518146</c:v>
                </c:pt>
                <c:pt idx="347">
                  <c:v>-26.64966962602</c:v>
                </c:pt>
                <c:pt idx="348">
                  <c:v>-25.313678078323</c:v>
                </c:pt>
                <c:pt idx="349">
                  <c:v>-24.082447033827</c:v>
                </c:pt>
                <c:pt idx="350">
                  <c:v>-23.036531930348</c:v>
                </c:pt>
                <c:pt idx="351">
                  <c:v>-22.263106510076</c:v>
                </c:pt>
                <c:pt idx="352">
                  <c:v>-21.827002626338</c:v>
                </c:pt>
                <c:pt idx="353">
                  <c:v>-21.737112779345</c:v>
                </c:pt>
                <c:pt idx="354">
                  <c:v>-21.940264316927</c:v>
                </c:pt>
                <c:pt idx="355">
                  <c:v>-22.349992336845</c:v>
                </c:pt>
                <c:pt idx="356">
                  <c:v>-22.882080989372</c:v>
                </c:pt>
                <c:pt idx="357">
                  <c:v>-23.473123623321</c:v>
                </c:pt>
                <c:pt idx="358">
                  <c:v>-24.082321648084</c:v>
                </c:pt>
                <c:pt idx="359">
                  <c:v>-24.686128648857</c:v>
                </c:pt>
                <c:pt idx="360">
                  <c:v>-25.272224425316</c:v>
                </c:pt>
                <c:pt idx="361">
                  <c:v>-25.834990198704</c:v>
                </c:pt>
                <c:pt idx="362">
                  <c:v>-26.372591851038</c:v>
                </c:pt>
                <c:pt idx="363">
                  <c:v>-26.885231377194</c:v>
                </c:pt>
                <c:pt idx="364">
                  <c:v>-27.374138480266</c:v>
                </c:pt>
                <c:pt idx="365">
                  <c:v>-27.841003293282</c:v>
                </c:pt>
                <c:pt idx="366">
                  <c:v>-28.28766439491</c:v>
                </c:pt>
                <c:pt idx="367">
                  <c:v>-28.71594232557</c:v>
                </c:pt>
                <c:pt idx="368">
                  <c:v>-29.127555177548</c:v>
                </c:pt>
                <c:pt idx="369">
                  <c:v>-29.524079964273</c:v>
                </c:pt>
                <c:pt idx="370">
                  <c:v>-29.906939083681</c:v>
                </c:pt>
                <c:pt idx="371">
                  <c:v>-30.277400127666</c:v>
                </c:pt>
                <c:pt idx="372">
                  <c:v>-30.636582414623</c:v>
                </c:pt>
                <c:pt idx="373">
                  <c:v>-30.985466579645</c:v>
                </c:pt>
                <c:pt idx="374">
                  <c:v>-31.324905285358</c:v>
                </c:pt>
                <c:pt idx="375">
                  <c:v>-31.655634153705</c:v>
                </c:pt>
                <c:pt idx="376">
                  <c:v>-31.978282678675</c:v>
                </c:pt>
                <c:pt idx="377">
                  <c:v>-32.29338535194</c:v>
                </c:pt>
                <c:pt idx="378">
                  <c:v>-32.60139364125</c:v>
                </c:pt>
                <c:pt idx="379">
                  <c:v>-32.902689897929</c:v>
                </c:pt>
                <c:pt idx="380">
                  <c:v>-33.197604818391</c:v>
                </c:pt>
                <c:pt idx="381">
                  <c:v>-33.486440836076</c:v>
                </c:pt>
                <c:pt idx="382">
                  <c:v>-33.769504885888</c:v>
                </c:pt>
                <c:pt idx="383">
                  <c:v>-34.047155505066</c:v>
                </c:pt>
                <c:pt idx="384">
                  <c:v>-34.31987138915</c:v>
                </c:pt>
                <c:pt idx="385">
                  <c:v>-34.58835150556</c:v>
                </c:pt>
                <c:pt idx="386">
                  <c:v>-34.853660830613</c:v>
                </c:pt>
                <c:pt idx="387">
                  <c:v>-35.11744063775</c:v>
                </c:pt>
                <c:pt idx="388">
                  <c:v>-35.382207259654</c:v>
                </c:pt>
                <c:pt idx="389">
                  <c:v>-35.651765919609</c:v>
                </c:pt>
                <c:pt idx="390">
                  <c:v>-35.931760420063</c:v>
                </c:pt>
                <c:pt idx="391">
                  <c:v>-36.230351834421</c:v>
                </c:pt>
                <c:pt idx="392">
                  <c:v>-36.558944807232</c:v>
                </c:pt>
                <c:pt idx="393">
                  <c:v>-36.932720738096</c:v>
                </c:pt>
                <c:pt idx="394">
                  <c:v>-37.370459108357</c:v>
                </c:pt>
                <c:pt idx="395">
                  <c:v>-37.892764500253</c:v>
                </c:pt>
                <c:pt idx="396">
                  <c:v>-38.517590278825</c:v>
                </c:pt>
                <c:pt idx="397">
                  <c:v>-39.2523558731</c:v>
                </c:pt>
                <c:pt idx="398">
                  <c:v>-40.083522224676</c:v>
                </c:pt>
                <c:pt idx="399">
                  <c:v>-40.967141804118</c:v>
                </c:pt>
                <c:pt idx="400">
                  <c:v>-41.826622395129</c:v>
                </c:pt>
                <c:pt idx="401">
                  <c:v>-42.564876572284</c:v>
                </c:pt>
                <c:pt idx="402">
                  <c:v>-43.093157151067</c:v>
                </c:pt>
                <c:pt idx="403">
                  <c:v>-43.36447691014</c:v>
                </c:pt>
                <c:pt idx="404">
                  <c:v>-43.38757188449</c:v>
                </c:pt>
                <c:pt idx="405">
                  <c:v>-43.211123666494</c:v>
                </c:pt>
                <c:pt idx="406">
                  <c:v>-42.895254335518</c:v>
                </c:pt>
                <c:pt idx="407">
                  <c:v>-42.491483405265</c:v>
                </c:pt>
                <c:pt idx="408">
                  <c:v>-42.036295739371</c:v>
                </c:pt>
                <c:pt idx="409">
                  <c:v>-41.552743863498</c:v>
                </c:pt>
                <c:pt idx="410">
                  <c:v>-41.054342370177</c:v>
                </c:pt>
                <c:pt idx="411">
                  <c:v>-40.548554269421</c:v>
                </c:pt>
                <c:pt idx="412">
                  <c:v>-40.039223432001</c:v>
                </c:pt>
                <c:pt idx="413">
                  <c:v>-39.528089298195</c:v>
                </c:pt>
                <c:pt idx="414">
                  <c:v>-39.015672318193</c:v>
                </c:pt>
                <c:pt idx="415">
                  <c:v>-38.501769669653</c:v>
                </c:pt>
                <c:pt idx="416">
                  <c:v>-37.98572139246</c:v>
                </c:pt>
                <c:pt idx="417">
                  <c:v>-37.466544314357</c:v>
                </c:pt>
                <c:pt idx="418">
                  <c:v>-36.942989863432</c:v>
                </c:pt>
                <c:pt idx="419">
                  <c:v>-36.41355668943</c:v>
                </c:pt>
                <c:pt idx="420">
                  <c:v>-35.876474106504</c:v>
                </c:pt>
                <c:pt idx="421">
                  <c:v>-35.32966348896</c:v>
                </c:pt>
                <c:pt idx="422">
                  <c:v>-34.770679162953</c:v>
                </c:pt>
                <c:pt idx="423">
                  <c:v>-34.196626309301</c:v>
                </c:pt>
                <c:pt idx="424">
                  <c:v>-33.604049753895</c:v>
                </c:pt>
                <c:pt idx="425">
                  <c:v>-32.988783318094</c:v>
                </c:pt>
                <c:pt idx="426">
                  <c:v>-32.345743599054</c:v>
                </c:pt>
                <c:pt idx="427">
                  <c:v>-31.668643197216</c:v>
                </c:pt>
                <c:pt idx="428">
                  <c:v>-30.949584110488</c:v>
                </c:pt>
                <c:pt idx="429">
                  <c:v>-30.178467974932</c:v>
                </c:pt>
                <c:pt idx="430">
                  <c:v>-29.342117927693</c:v>
                </c:pt>
                <c:pt idx="431">
                  <c:v>-28.4229311299</c:v>
                </c:pt>
                <c:pt idx="432">
                  <c:v>-27.396739000231</c:v>
                </c:pt>
                <c:pt idx="433">
                  <c:v>-26.229277213239</c:v>
                </c:pt>
                <c:pt idx="434">
                  <c:v>-24.8701279463</c:v>
                </c:pt>
                <c:pt idx="435">
                  <c:v>-23.242010139243</c:v>
                </c:pt>
                <c:pt idx="436">
                  <c:v>-21.222410061015</c:v>
                </c:pt>
                <c:pt idx="437">
                  <c:v>-18.624841088492</c:v>
                </c:pt>
                <c:pt idx="438">
                  <c:v>-15.359141385137</c:v>
                </c:pt>
                <c:pt idx="439">
                  <c:v>-13.925879254969</c:v>
                </c:pt>
                <c:pt idx="440">
                  <c:v>-15.933746519187</c:v>
                </c:pt>
                <c:pt idx="441">
                  <c:v>-19.128880668494</c:v>
                </c:pt>
                <c:pt idx="442">
                  <c:v>-22.313952786433</c:v>
                </c:pt>
                <c:pt idx="443">
                  <c:v>-24.978342685797</c:v>
                </c:pt>
                <c:pt idx="444">
                  <c:v>-27.265821257227</c:v>
                </c:pt>
                <c:pt idx="445">
                  <c:v>-29.309887668432</c:v>
                </c:pt>
                <c:pt idx="446">
                  <c:v>-31.204125991985</c:v>
                </c:pt>
                <c:pt idx="447">
                  <c:v>-33.016083809854</c:v>
                </c:pt>
                <c:pt idx="448">
                  <c:v>-34.799102532429</c:v>
                </c:pt>
                <c:pt idx="449">
                  <c:v>-36.600779167021</c:v>
                </c:pt>
                <c:pt idx="450">
                  <c:v>-38.469786725614</c:v>
                </c:pt>
                <c:pt idx="451">
                  <c:v>-40.462636696635</c:v>
                </c:pt>
                <c:pt idx="452">
                  <c:v>-42.65169094963</c:v>
                </c:pt>
                <c:pt idx="453">
                  <c:v>-45.13384248494</c:v>
                </c:pt>
                <c:pt idx="454">
                  <c:v>-48.024205596723</c:v>
                </c:pt>
                <c:pt idx="455">
                  <c:v>-51.310826982157</c:v>
                </c:pt>
                <c:pt idx="456">
                  <c:v>-53.955920669099</c:v>
                </c:pt>
                <c:pt idx="457">
                  <c:v>-53.427150646386</c:v>
                </c:pt>
                <c:pt idx="458">
                  <c:v>-50.881215051862</c:v>
                </c:pt>
                <c:pt idx="459">
                  <c:v>-48.443313259761</c:v>
                </c:pt>
                <c:pt idx="460">
                  <c:v>-46.46372224771</c:v>
                </c:pt>
                <c:pt idx="461">
                  <c:v>-44.857285267942</c:v>
                </c:pt>
                <c:pt idx="462">
                  <c:v>-43.519573593941</c:v>
                </c:pt>
                <c:pt idx="463">
                  <c:v>-42.372573732881</c:v>
                </c:pt>
                <c:pt idx="464">
                  <c:v>-41.359735920309</c:v>
                </c:pt>
                <c:pt idx="465">
                  <c:v>-40.438131850816</c:v>
                </c:pt>
                <c:pt idx="466">
                  <c:v>-39.573052519232</c:v>
                </c:pt>
                <c:pt idx="467">
                  <c:v>-38.735025716886</c:v>
                </c:pt>
                <c:pt idx="468">
                  <c:v>-37.898959888868</c:v>
                </c:pt>
                <c:pt idx="469">
                  <c:v>-37.045282960853</c:v>
                </c:pt>
                <c:pt idx="470">
                  <c:v>-36.162709163184</c:v>
                </c:pt>
                <c:pt idx="471">
                  <c:v>-35.251485493371</c:v>
                </c:pt>
                <c:pt idx="472">
                  <c:v>-34.325060665952</c:v>
                </c:pt>
                <c:pt idx="473">
                  <c:v>-33.408082777164</c:v>
                </c:pt>
                <c:pt idx="474">
                  <c:v>-32.530233631912</c:v>
                </c:pt>
                <c:pt idx="475">
                  <c:v>-31.717984007836</c:v>
                </c:pt>
                <c:pt idx="476">
                  <c:v>-30.987904364931</c:v>
                </c:pt>
                <c:pt idx="477">
                  <c:v>-30.344236789697</c:v>
                </c:pt>
                <c:pt idx="478">
                  <c:v>-29.78079207856</c:v>
                </c:pt>
                <c:pt idx="479">
                  <c:v>-29.285118226074</c:v>
                </c:pt>
                <c:pt idx="480">
                  <c:v>-28.842628892795</c:v>
                </c:pt>
                <c:pt idx="481">
                  <c:v>-28.439429657237</c:v>
                </c:pt>
                <c:pt idx="482">
                  <c:v>-28.06369781485</c:v>
                </c:pt>
                <c:pt idx="483">
                  <c:v>-27.706029343644</c:v>
                </c:pt>
                <c:pt idx="484">
                  <c:v>-27.359235049267</c:v>
                </c:pt>
                <c:pt idx="485">
                  <c:v>-27.017928869993</c:v>
                </c:pt>
                <c:pt idx="486">
                  <c:v>-26.678095045255</c:v>
                </c:pt>
                <c:pt idx="487">
                  <c:v>-26.336713086285</c:v>
                </c:pt>
                <c:pt idx="488">
                  <c:v>-25.991461116921</c:v>
                </c:pt>
                <c:pt idx="489">
                  <c:v>-25.640492298433</c:v>
                </c:pt>
                <c:pt idx="490">
                  <c:v>-25.282270522646</c:v>
                </c:pt>
                <c:pt idx="491">
                  <c:v>-24.915450851542</c:v>
                </c:pt>
                <c:pt idx="492">
                  <c:v>-24.538792341365</c:v>
                </c:pt>
                <c:pt idx="493">
                  <c:v>-24.151093663309</c:v>
                </c:pt>
                <c:pt idx="494">
                  <c:v>-23.751144455237</c:v>
                </c:pt>
                <c:pt idx="495">
                  <c:v>-23.337687378347</c:v>
                </c:pt>
                <c:pt idx="496">
                  <c:v>-22.90938743877</c:v>
                </c:pt>
                <c:pt idx="497">
                  <c:v>-22.464806390427</c:v>
                </c:pt>
                <c:pt idx="498">
                  <c:v>-22.002381118323</c:v>
                </c:pt>
                <c:pt idx="499">
                  <c:v>-21.520405991702</c:v>
                </c:pt>
                <c:pt idx="500">
                  <c:v>-21.017020500752</c:v>
                </c:pt>
                <c:pt idx="501">
                  <c:v>-20.490205370805</c:v>
                </c:pt>
                <c:pt idx="502">
                  <c:v>-19.937793285508</c:v>
                </c:pt>
                <c:pt idx="503">
                  <c:v>-19.357505167076</c:v>
                </c:pt>
                <c:pt idx="504">
                  <c:v>-18.747031030669</c:v>
                </c:pt>
                <c:pt idx="505">
                  <c:v>-18.104188032409</c:v>
                </c:pt>
                <c:pt idx="506">
                  <c:v>-17.427211131209</c:v>
                </c:pt>
                <c:pt idx="507">
                  <c:v>-16.715269193148</c:v>
                </c:pt>
                <c:pt idx="508">
                  <c:v>-15.96935773122</c:v>
                </c:pt>
                <c:pt idx="509">
                  <c:v>-15.193800519779</c:v>
                </c:pt>
                <c:pt idx="510">
                  <c:v>-14.398672642575</c:v>
                </c:pt>
                <c:pt idx="511">
                  <c:v>-13.60343026614</c:v>
                </c:pt>
                <c:pt idx="512">
                  <c:v>-12.841585439992</c:v>
                </c:pt>
                <c:pt idx="513">
                  <c:v>-12.164780389982</c:v>
                </c:pt>
                <c:pt idx="514">
                  <c:v>-11.641685252767</c:v>
                </c:pt>
                <c:pt idx="515">
                  <c:v>-11.344908021028001</c:v>
                </c:pt>
                <c:pt idx="516">
                  <c:v>-11.32458144334</c:v>
                </c:pt>
                <c:pt idx="517">
                  <c:v>-11.583340323386</c:v>
                </c:pt>
                <c:pt idx="518">
                  <c:v>-12.074753431906</c:v>
                </c:pt>
                <c:pt idx="519">
                  <c:v>-12.726763490784</c:v>
                </c:pt>
                <c:pt idx="520">
                  <c:v>-13.468951524264</c:v>
                </c:pt>
                <c:pt idx="521">
                  <c:v>-14.247176497629</c:v>
                </c:pt>
                <c:pt idx="522">
                  <c:v>-15.025602604069</c:v>
                </c:pt>
                <c:pt idx="523">
                  <c:v>-15.782855724949</c:v>
                </c:pt>
                <c:pt idx="524">
                  <c:v>-16.507227266794</c:v>
                </c:pt>
                <c:pt idx="525">
                  <c:v>-17.192801082409</c:v>
                </c:pt>
                <c:pt idx="526">
                  <c:v>-17.836742950853</c:v>
                </c:pt>
                <c:pt idx="527">
                  <c:v>-18.43749236881</c:v>
                </c:pt>
                <c:pt idx="528">
                  <c:v>-18.993654365485</c:v>
                </c:pt>
                <c:pt idx="529">
                  <c:v>-19.503772732831</c:v>
                </c:pt>
                <c:pt idx="530">
                  <c:v>-19.967670518878</c:v>
                </c:pt>
                <c:pt idx="531">
                  <c:v>-20.389484718962</c:v>
                </c:pt>
                <c:pt idx="532">
                  <c:v>-20.779171219108</c:v>
                </c:pt>
                <c:pt idx="533">
                  <c:v>-21.147757682605</c:v>
                </c:pt>
                <c:pt idx="534">
                  <c:v>-21.500226716845</c:v>
                </c:pt>
                <c:pt idx="535">
                  <c:v>-21.834795951894</c:v>
                </c:pt>
                <c:pt idx="536">
                  <c:v>-22.147176127969</c:v>
                </c:pt>
                <c:pt idx="537">
                  <c:v>-22.433682962856</c:v>
                </c:pt>
                <c:pt idx="538">
                  <c:v>-22.691913847278</c:v>
                </c:pt>
                <c:pt idx="539">
                  <c:v>-22.920376696981</c:v>
                </c:pt>
                <c:pt idx="540">
                  <c:v>-23.118019691106</c:v>
                </c:pt>
                <c:pt idx="541">
                  <c:v>-23.283914005683</c:v>
                </c:pt>
                <c:pt idx="542">
                  <c:v>-23.417077543742</c:v>
                </c:pt>
                <c:pt idx="543">
                  <c:v>-23.516385325196</c:v>
                </c:pt>
                <c:pt idx="544">
                  <c:v>-23.58052610071</c:v>
                </c:pt>
                <c:pt idx="545">
                  <c:v>-23.607981857416</c:v>
                </c:pt>
                <c:pt idx="546">
                  <c:v>-23.597017909919</c:v>
                </c:pt>
                <c:pt idx="547">
                  <c:v>-23.545677299404</c:v>
                </c:pt>
                <c:pt idx="548">
                  <c:v>-23.451776356427</c:v>
                </c:pt>
                <c:pt idx="549">
                  <c:v>-23.312899976415</c:v>
                </c:pt>
                <c:pt idx="550">
                  <c:v>-23.126396298838</c:v>
                </c:pt>
                <c:pt idx="551">
                  <c:v>-22.889371680968</c:v>
                </c:pt>
                <c:pt idx="552">
                  <c:v>-22.598688699523</c:v>
                </c:pt>
                <c:pt idx="553">
                  <c:v>-22.250973200658</c:v>
                </c:pt>
                <c:pt idx="554">
                  <c:v>-21.842642495109</c:v>
                </c:pt>
                <c:pt idx="555">
                  <c:v>-21.369978086165</c:v>
                </c:pt>
                <c:pt idx="556">
                  <c:v>-20.829287289746</c:v>
                </c:pt>
                <c:pt idx="557">
                  <c:v>-20.217236921902</c:v>
                </c:pt>
                <c:pt idx="558">
                  <c:v>-19.531513241789</c:v>
                </c:pt>
                <c:pt idx="559">
                  <c:v>-18.772088221212</c:v>
                </c:pt>
                <c:pt idx="560">
                  <c:v>-17.943578388527</c:v>
                </c:pt>
                <c:pt idx="561">
                  <c:v>-17.059454181883</c:v>
                </c:pt>
                <c:pt idx="562">
                  <c:v>-16.148967491794</c:v>
                </c:pt>
                <c:pt idx="563">
                  <c:v>-15.266694098406</c:v>
                </c:pt>
                <c:pt idx="564">
                  <c:v>-14.500329545439</c:v>
                </c:pt>
                <c:pt idx="565">
                  <c:v>-13.963465424395</c:v>
                </c:pt>
                <c:pt idx="566">
                  <c:v>-13.757075666588</c:v>
                </c:pt>
                <c:pt idx="567">
                  <c:v>-13.912352986933</c:v>
                </c:pt>
                <c:pt idx="568">
                  <c:v>-14.369708040122</c:v>
                </c:pt>
                <c:pt idx="569">
                  <c:v>-15.01924467201</c:v>
                </c:pt>
                <c:pt idx="570">
                  <c:v>-15.756108562665</c:v>
                </c:pt>
                <c:pt idx="571">
                  <c:v>-16.507085567509</c:v>
                </c:pt>
                <c:pt idx="572">
                  <c:v>-17.230805605506</c:v>
                </c:pt>
                <c:pt idx="573">
                  <c:v>-17.909443255828</c:v>
                </c:pt>
                <c:pt idx="574">
                  <c:v>-18.542644041906</c:v>
                </c:pt>
                <c:pt idx="575">
                  <c:v>-19.146997951765</c:v>
                </c:pt>
                <c:pt idx="576">
                  <c:v>-19.751879526965</c:v>
                </c:pt>
                <c:pt idx="577">
                  <c:v>-20.341794625551</c:v>
                </c:pt>
                <c:pt idx="578">
                  <c:v>-20.803405441094</c:v>
                </c:pt>
                <c:pt idx="579">
                  <c:v>-21.118676786743</c:v>
                </c:pt>
                <c:pt idx="580">
                  <c:v>-21.365450130956</c:v>
                </c:pt>
                <c:pt idx="581">
                  <c:v>-21.581591466122</c:v>
                </c:pt>
                <c:pt idx="582">
                  <c:v>-21.774565953061</c:v>
                </c:pt>
                <c:pt idx="583">
                  <c:v>-21.944686527647</c:v>
                </c:pt>
                <c:pt idx="584">
                  <c:v>-22.091717612562</c:v>
                </c:pt>
                <c:pt idx="585">
                  <c:v>-22.21698947219</c:v>
                </c:pt>
                <c:pt idx="586">
                  <c:v>-22.335980319672</c:v>
                </c:pt>
                <c:pt idx="587">
                  <c:v>-22.617180400582</c:v>
                </c:pt>
                <c:pt idx="588">
                  <c:v>-23.298258595323</c:v>
                </c:pt>
                <c:pt idx="589">
                  <c:v>-23.316906024558</c:v>
                </c:pt>
                <c:pt idx="590">
                  <c:v>-23.328428324032</c:v>
                </c:pt>
                <c:pt idx="591">
                  <c:v>-23.399220447185</c:v>
                </c:pt>
                <c:pt idx="592">
                  <c:v>-23.483462095936</c:v>
                </c:pt>
                <c:pt idx="593">
                  <c:v>-23.555058667811</c:v>
                </c:pt>
                <c:pt idx="594">
                  <c:v>-23.601781650149</c:v>
                </c:pt>
                <c:pt idx="595">
                  <c:v>-23.620426964748</c:v>
                </c:pt>
                <c:pt idx="596">
                  <c:v>-23.612085798029</c:v>
                </c:pt>
                <c:pt idx="597">
                  <c:v>-23.578337581186</c:v>
                </c:pt>
                <c:pt idx="598">
                  <c:v>-23.518992149808</c:v>
                </c:pt>
                <c:pt idx="599">
                  <c:v>-23.430963011572</c:v>
                </c:pt>
                <c:pt idx="600">
                  <c:v>-23.307683104364</c:v>
                </c:pt>
              </c:numCache>
            </c:numRef>
          </c:yVal>
          <c:smooth val="1"/>
        </c:ser>
        <c:ser>
          <c:idx val="2"/>
          <c:order val="2"/>
          <c:tx>
            <c:v>Theta = 30</c:v>
          </c:tx>
          <c:spPr bwMode="auto">
            <a:prstGeom prst="rect">
              <a:avLst/>
            </a:prstGeom>
            <a:ln w="19050" cap="rnd">
              <a:solidFill>
                <a:schemeClr val="tx1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S21_theta!$A$4:$A$604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S21_theta!$D$4:$D$604</c:f>
              <c:numCache>
                <c:formatCode>General</c:formatCode>
                <c:ptCount val="601"/>
                <c:pt idx="0">
                  <c:v>-7.7988854865214</c:v>
                </c:pt>
                <c:pt idx="1">
                  <c:v>-7.9690860190154</c:v>
                </c:pt>
                <c:pt idx="2">
                  <c:v>-8.1171594889999</c:v>
                </c:pt>
                <c:pt idx="3">
                  <c:v>-8.2415217392751</c:v>
                </c:pt>
                <c:pt idx="4">
                  <c:v>-8.3410635134981</c:v>
                </c:pt>
                <c:pt idx="5">
                  <c:v>-8.4162771149232</c:v>
                </c:pt>
                <c:pt idx="6">
                  <c:v>-8.471905204833</c:v>
                </c:pt>
                <c:pt idx="7">
                  <c:v>-8.5230277056724</c:v>
                </c:pt>
                <c:pt idx="8">
                  <c:v>-8.6085293692069</c:v>
                </c:pt>
                <c:pt idx="9">
                  <c:v>-8.817838928194</c:v>
                </c:pt>
                <c:pt idx="10">
                  <c:v>-9.3283369703964</c:v>
                </c:pt>
                <c:pt idx="11">
                  <c:v>-10.398594830381</c:v>
                </c:pt>
                <c:pt idx="12">
                  <c:v>-12.184523345159</c:v>
                </c:pt>
                <c:pt idx="13">
                  <c:v>-14.421144668441</c:v>
                </c:pt>
                <c:pt idx="14">
                  <c:v>-16.404934595538</c:v>
                </c:pt>
                <c:pt idx="15">
                  <c:v>-17.532247242425</c:v>
                </c:pt>
                <c:pt idx="16">
                  <c:v>-17.84534243226</c:v>
                </c:pt>
                <c:pt idx="17">
                  <c:v>-17.749895430858</c:v>
                </c:pt>
                <c:pt idx="18">
                  <c:v>-17.539848442681</c:v>
                </c:pt>
                <c:pt idx="19">
                  <c:v>-17.338425454593</c:v>
                </c:pt>
                <c:pt idx="20">
                  <c:v>-17.182396466917</c:v>
                </c:pt>
                <c:pt idx="21">
                  <c:v>-17.076565852846</c:v>
                </c:pt>
                <c:pt idx="22">
                  <c:v>-17.016024659989</c:v>
                </c:pt>
                <c:pt idx="23">
                  <c:v>-16.993982200156</c:v>
                </c:pt>
                <c:pt idx="24">
                  <c:v>-17.004256040559</c:v>
                </c:pt>
                <c:pt idx="25">
                  <c:v>-17.041915455922</c:v>
                </c:pt>
                <c:pt idx="26">
                  <c:v>-17.103333261712</c:v>
                </c:pt>
                <c:pt idx="27">
                  <c:v>-17.186088493088</c:v>
                </c:pt>
                <c:pt idx="28">
                  <c:v>-17.288875406134</c:v>
                </c:pt>
                <c:pt idx="29">
                  <c:v>-17.411476174534</c:v>
                </c:pt>
                <c:pt idx="30">
                  <c:v>-17.554825809963</c:v>
                </c:pt>
                <c:pt idx="31">
                  <c:v>-17.721195540637</c:v>
                </c:pt>
                <c:pt idx="32">
                  <c:v>-17.914527480494</c:v>
                </c:pt>
                <c:pt idx="33">
                  <c:v>-18.140950685701</c:v>
                </c:pt>
                <c:pt idx="34">
                  <c:v>-18.409440055596</c:v>
                </c:pt>
                <c:pt idx="35">
                  <c:v>-18.732222588159</c:v>
                </c:pt>
                <c:pt idx="36">
                  <c:v>-19.122990463014</c:v>
                </c:pt>
                <c:pt idx="37">
                  <c:v>-19.584618297439</c:v>
                </c:pt>
                <c:pt idx="38">
                  <c:v>-20.054190591831</c:v>
                </c:pt>
                <c:pt idx="39">
                  <c:v>-20.222228003389</c:v>
                </c:pt>
                <c:pt idx="40">
                  <c:v>-19.376313743555</c:v>
                </c:pt>
                <c:pt idx="41">
                  <c:v>-17.467689096486</c:v>
                </c:pt>
                <c:pt idx="42">
                  <c:v>-15.894548227409</c:v>
                </c:pt>
                <c:pt idx="43">
                  <c:v>-15.349736738412</c:v>
                </c:pt>
                <c:pt idx="44">
                  <c:v>-15.525344512073</c:v>
                </c:pt>
                <c:pt idx="45">
                  <c:v>-16.088927052716</c:v>
                </c:pt>
                <c:pt idx="46">
                  <c:v>-16.73688658914</c:v>
                </c:pt>
                <c:pt idx="47">
                  <c:v>-17.209993344717</c:v>
                </c:pt>
                <c:pt idx="48">
                  <c:v>-17.487045173151</c:v>
                </c:pt>
                <c:pt idx="49">
                  <c:v>-17.657606819751</c:v>
                </c:pt>
                <c:pt idx="50">
                  <c:v>-17.784366610375</c:v>
                </c:pt>
                <c:pt idx="51">
                  <c:v>-17.89458971945</c:v>
                </c:pt>
                <c:pt idx="52">
                  <c:v>-17.998366005097</c:v>
                </c:pt>
                <c:pt idx="53">
                  <c:v>-18.099148943972</c:v>
                </c:pt>
                <c:pt idx="54">
                  <c:v>-18.198015006312</c:v>
                </c:pt>
                <c:pt idx="55">
                  <c:v>-18.295229534442</c:v>
                </c:pt>
                <c:pt idx="56">
                  <c:v>-18.390804535251</c:v>
                </c:pt>
                <c:pt idx="57">
                  <c:v>-18.484691244108</c:v>
                </c:pt>
                <c:pt idx="58">
                  <c:v>-18.576841590078</c:v>
                </c:pt>
                <c:pt idx="59">
                  <c:v>-18.667223520209</c:v>
                </c:pt>
                <c:pt idx="60">
                  <c:v>-18.755821066133</c:v>
                </c:pt>
                <c:pt idx="61">
                  <c:v>-18.84263024066</c:v>
                </c:pt>
                <c:pt idx="62">
                  <c:v>-18.927654550804</c:v>
                </c:pt>
                <c:pt idx="63">
                  <c:v>-19.010901240293</c:v>
                </c:pt>
                <c:pt idx="64">
                  <c:v>-19.092378433347</c:v>
                </c:pt>
                <c:pt idx="65">
                  <c:v>-19.172093056117</c:v>
                </c:pt>
                <c:pt idx="66">
                  <c:v>-19.250049350181</c:v>
                </c:pt>
                <c:pt idx="67">
                  <c:v>-19.326247807661</c:v>
                </c:pt>
                <c:pt idx="68">
                  <c:v>-19.400684391838</c:v>
                </c:pt>
                <c:pt idx="69">
                  <c:v>-19.473349940709</c:v>
                </c:pt>
                <c:pt idx="70">
                  <c:v>-19.54422967809</c:v>
                </c:pt>
                <c:pt idx="71">
                  <c:v>-19.613302777115</c:v>
                </c:pt>
                <c:pt idx="72">
                  <c:v>-19.680541935315</c:v>
                </c:pt>
                <c:pt idx="73">
                  <c:v>-19.745912930233</c:v>
                </c:pt>
                <c:pt idx="74">
                  <c:v>-19.809374130887</c:v>
                </c:pt>
                <c:pt idx="75">
                  <c:v>-19.870875944136</c:v>
                </c:pt>
                <c:pt idx="76">
                  <c:v>-19.930360176895</c:v>
                </c:pt>
                <c:pt idx="77">
                  <c:v>-19.987759295491</c:v>
                </c:pt>
                <c:pt idx="78">
                  <c:v>-20.042995562584</c:v>
                </c:pt>
                <c:pt idx="79">
                  <c:v>-20.095980030157</c:v>
                </c:pt>
                <c:pt idx="80">
                  <c:v>-20.146611364138</c:v>
                </c:pt>
                <c:pt idx="81">
                  <c:v>-20.194774472216</c:v>
                </c:pt>
                <c:pt idx="82">
                  <c:v>-20.240338901339</c:v>
                </c:pt>
                <c:pt idx="83">
                  <c:v>-20.283156965009</c:v>
                </c:pt>
                <c:pt idx="84">
                  <c:v>-20.323061552692</c:v>
                </c:pt>
                <c:pt idx="85">
                  <c:v>-20.35986356409</c:v>
                </c:pt>
                <c:pt idx="86">
                  <c:v>-20.393348899481</c:v>
                </c:pt>
                <c:pt idx="87">
                  <c:v>-20.423274923434</c:v>
                </c:pt>
                <c:pt idx="88">
                  <c:v>-20.449366302533</c:v>
                </c:pt>
                <c:pt idx="89">
                  <c:v>-20.471310098179</c:v>
                </c:pt>
                <c:pt idx="90">
                  <c:v>-20.488749972789</c:v>
                </c:pt>
                <c:pt idx="91">
                  <c:v>-20.501279342259</c:v>
                </c:pt>
                <c:pt idx="92">
                  <c:v>-20.50843328051</c:v>
                </c:pt>
                <c:pt idx="93">
                  <c:v>-20.509678956316</c:v>
                </c:pt>
                <c:pt idx="94">
                  <c:v>-20.50440436463</c:v>
                </c:pt>
                <c:pt idx="95">
                  <c:v>-20.49190511681</c:v>
                </c:pt>
                <c:pt idx="96">
                  <c:v>-20.471369100743</c:v>
                </c:pt>
                <c:pt idx="97">
                  <c:v>-20.441858958886</c:v>
                </c:pt>
                <c:pt idx="98">
                  <c:v>-20.402292647363</c:v>
                </c:pt>
                <c:pt idx="99">
                  <c:v>-20.351422998444</c:v>
                </c:pt>
                <c:pt idx="100">
                  <c:v>-20.287818529164</c:v>
                </c:pt>
                <c:pt idx="101">
                  <c:v>-20.20985033076</c:v>
                </c:pt>
                <c:pt idx="102">
                  <c:v>-20.115694923325</c:v>
                </c:pt>
                <c:pt idx="103">
                  <c:v>-20.003372796613</c:v>
                </c:pt>
                <c:pt idx="104">
                  <c:v>-19.870861589071</c:v>
                </c:pt>
                <c:pt idx="105">
                  <c:v>-19.716360613178</c:v>
                </c:pt>
                <c:pt idx="106">
                  <c:v>-19.538857578573</c:v>
                </c:pt>
                <c:pt idx="107">
                  <c:v>-19.339292309231</c:v>
                </c:pt>
                <c:pt idx="108">
                  <c:v>-19.122880874721</c:v>
                </c:pt>
                <c:pt idx="109">
                  <c:v>-18.903611995118</c:v>
                </c:pt>
                <c:pt idx="110">
                  <c:v>-18.712445748094</c:v>
                </c:pt>
                <c:pt idx="111">
                  <c:v>-18.610378245957</c:v>
                </c:pt>
                <c:pt idx="112">
                  <c:v>-18.702838457985</c:v>
                </c:pt>
                <c:pt idx="113">
                  <c:v>-19.137317849279</c:v>
                </c:pt>
                <c:pt idx="114">
                  <c:v>-20.051929270354</c:v>
                </c:pt>
                <c:pt idx="115">
                  <c:v>-21.480895983715</c:v>
                </c:pt>
                <c:pt idx="116">
                  <c:v>-23.306609049146</c:v>
                </c:pt>
                <c:pt idx="117">
                  <c:v>-25.306063878852</c:v>
                </c:pt>
                <c:pt idx="118">
                  <c:v>-27.214362972614</c:v>
                </c:pt>
                <c:pt idx="119">
                  <c:v>-28.767593383728</c:v>
                </c:pt>
                <c:pt idx="120">
                  <c:v>-29.78148361463</c:v>
                </c:pt>
                <c:pt idx="121">
                  <c:v>-30.246225709493</c:v>
                </c:pt>
                <c:pt idx="122">
                  <c:v>-30.306702633448</c:v>
                </c:pt>
                <c:pt idx="123">
                  <c:v>-30.141026669895</c:v>
                </c:pt>
                <c:pt idx="124">
                  <c:v>-29.87887266639</c:v>
                </c:pt>
                <c:pt idx="125">
                  <c:v>-29.592935353263</c:v>
                </c:pt>
                <c:pt idx="126">
                  <c:v>-29.317863486657</c:v>
                </c:pt>
                <c:pt idx="127">
                  <c:v>-29.067745404626</c:v>
                </c:pt>
                <c:pt idx="128">
                  <c:v>-28.846661894976</c:v>
                </c:pt>
                <c:pt idx="129">
                  <c:v>-28.654178522721</c:v>
                </c:pt>
                <c:pt idx="130">
                  <c:v>-28.48802418893</c:v>
                </c:pt>
                <c:pt idx="131">
                  <c:v>-28.345347147391</c:v>
                </c:pt>
                <c:pt idx="132">
                  <c:v>-28.223278570982</c:v>
                </c:pt>
                <c:pt idx="133">
                  <c:v>-28.119165324784</c:v>
                </c:pt>
                <c:pt idx="134">
                  <c:v>-28.030647588059</c:v>
                </c:pt>
                <c:pt idx="135">
                  <c:v>-27.955666076359</c:v>
                </c:pt>
                <c:pt idx="136">
                  <c:v>-27.892439545568</c:v>
                </c:pt>
                <c:pt idx="137">
                  <c:v>-27.839431862728</c:v>
                </c:pt>
                <c:pt idx="138">
                  <c:v>-27.795317513288</c:v>
                </c:pt>
                <c:pt idx="139">
                  <c:v>-27.758949352297</c:v>
                </c:pt>
                <c:pt idx="140">
                  <c:v>-27.729329973214</c:v>
                </c:pt>
                <c:pt idx="141">
                  <c:v>-27.705586930187</c:v>
                </c:pt>
                <c:pt idx="142">
                  <c:v>-27.686951550034</c:v>
                </c:pt>
                <c:pt idx="143">
                  <c:v>-27.672740881191</c:v>
                </c:pt>
                <c:pt idx="144">
                  <c:v>-27.662342284977</c:v>
                </c:pt>
                <c:pt idx="145">
                  <c:v>-27.655200198198</c:v>
                </c:pt>
                <c:pt idx="146">
                  <c:v>-27.650804645486</c:v>
                </c:pt>
                <c:pt idx="147">
                  <c:v>-27.648681136599</c:v>
                </c:pt>
                <c:pt idx="148">
                  <c:v>-27.648381640861</c:v>
                </c:pt>
                <c:pt idx="149">
                  <c:v>-27.649476387651</c:v>
                </c:pt>
                <c:pt idx="150">
                  <c:v>-27.651546302291</c:v>
                </c:pt>
                <c:pt idx="151">
                  <c:v>-27.654175960231</c:v>
                </c:pt>
                <c:pt idx="152">
                  <c:v>-27.65694704539</c:v>
                </c:pt>
                <c:pt idx="153">
                  <c:v>-27.659432459741</c:v>
                </c:pt>
                <c:pt idx="154">
                  <c:v>-27.661191501326</c:v>
                </c:pt>
                <c:pt idx="155">
                  <c:v>-27.661766997279</c:v>
                </c:pt>
                <c:pt idx="156">
                  <c:v>-27.660686110441</c:v>
                </c:pt>
                <c:pt idx="157">
                  <c:v>-27.657468031532</c:v>
                </c:pt>
                <c:pt idx="158">
                  <c:v>-27.651644473642</c:v>
                </c:pt>
                <c:pt idx="159">
                  <c:v>-27.642803819711</c:v>
                </c:pt>
                <c:pt idx="160">
                  <c:v>-27.63067881091</c:v>
                </c:pt>
                <c:pt idx="161">
                  <c:v>-27.615314190148</c:v>
                </c:pt>
                <c:pt idx="162">
                  <c:v>-27.597380533305</c:v>
                </c:pt>
                <c:pt idx="163">
                  <c:v>-27.578752271701</c:v>
                </c:pt>
                <c:pt idx="164">
                  <c:v>-27.563549406191</c:v>
                </c:pt>
                <c:pt idx="165">
                  <c:v>-27.559938263292</c:v>
                </c:pt>
                <c:pt idx="166">
                  <c:v>-27.582973211124</c:v>
                </c:pt>
                <c:pt idx="167">
                  <c:v>-27.658166486487</c:v>
                </c:pt>
                <c:pt idx="168">
                  <c:v>-27.823119411582</c:v>
                </c:pt>
                <c:pt idx="169">
                  <c:v>-28.119402363001</c:v>
                </c:pt>
                <c:pt idx="170">
                  <c:v>-28.564437918228</c:v>
                </c:pt>
                <c:pt idx="171">
                  <c:v>-29.112952352061</c:v>
                </c:pt>
                <c:pt idx="172">
                  <c:v>-29.657000712732</c:v>
                </c:pt>
                <c:pt idx="173">
                  <c:v>-30.091150300628</c:v>
                </c:pt>
                <c:pt idx="174">
                  <c:v>-30.375174195474</c:v>
                </c:pt>
                <c:pt idx="175">
                  <c:v>-30.530237775307</c:v>
                </c:pt>
                <c:pt idx="176">
                  <c:v>-30.599294068021</c:v>
                </c:pt>
                <c:pt idx="177">
                  <c:v>-30.619887673467</c:v>
                </c:pt>
                <c:pt idx="178">
                  <c:v>-30.616999095986</c:v>
                </c:pt>
                <c:pt idx="179">
                  <c:v>-30.605137265386</c:v>
                </c:pt>
                <c:pt idx="180">
                  <c:v>-30.592042849914</c:v>
                </c:pt>
                <c:pt idx="181">
                  <c:v>-30.581535740976</c:v>
                </c:pt>
                <c:pt idx="182">
                  <c:v>-30.5752888667</c:v>
                </c:pt>
                <c:pt idx="183">
                  <c:v>-30.57384218576</c:v>
                </c:pt>
                <c:pt idx="184">
                  <c:v>-30.577159596524</c:v>
                </c:pt>
                <c:pt idx="185">
                  <c:v>-30.584928201705</c:v>
                </c:pt>
                <c:pt idx="186">
                  <c:v>-30.596716311491</c:v>
                </c:pt>
                <c:pt idx="187">
                  <c:v>-30.612054895513</c:v>
                </c:pt>
                <c:pt idx="188">
                  <c:v>-30.630477788369</c:v>
                </c:pt>
                <c:pt idx="189">
                  <c:v>-30.651539796607</c:v>
                </c:pt>
                <c:pt idx="190">
                  <c:v>-30.674823084915</c:v>
                </c:pt>
                <c:pt idx="191">
                  <c:v>-30.699937465939</c:v>
                </c:pt>
                <c:pt idx="192">
                  <c:v>-30.726517634389</c:v>
                </c:pt>
                <c:pt idx="193">
                  <c:v>-30.754218976494</c:v>
                </c:pt>
                <c:pt idx="194">
                  <c:v>-30.782712816435</c:v>
                </c:pt>
                <c:pt idx="195">
                  <c:v>-30.811681545281</c:v>
                </c:pt>
                <c:pt idx="196">
                  <c:v>-30.84081386151</c:v>
                </c:pt>
                <c:pt idx="197">
                  <c:v>-30.8698002549</c:v>
                </c:pt>
                <c:pt idx="198">
                  <c:v>-30.898328849098</c:v>
                </c:pt>
                <c:pt idx="199">
                  <c:v>-30.926081772163</c:v>
                </c:pt>
                <c:pt idx="200">
                  <c:v>-30.952732361879</c:v>
                </c:pt>
                <c:pt idx="201">
                  <c:v>-30.97794377398</c:v>
                </c:pt>
                <c:pt idx="202">
                  <c:v>-31.001370026858</c:v>
                </c:pt>
                <c:pt idx="203">
                  <c:v>-31.022661329016</c:v>
                </c:pt>
                <c:pt idx="204">
                  <c:v>-31.041476936567</c:v>
                </c:pt>
                <c:pt idx="205">
                  <c:v>-31.057511149548</c:v>
                </c:pt>
                <c:pt idx="206">
                  <c:v>-31.070541842079</c:v>
                </c:pt>
                <c:pt idx="207">
                  <c:v>-31.080516314651</c:v>
                </c:pt>
                <c:pt idx="208">
                  <c:v>-31.087694603493</c:v>
                </c:pt>
                <c:pt idx="209">
                  <c:v>-31.092867217717</c:v>
                </c:pt>
                <c:pt idx="210">
                  <c:v>-31.097624831689</c:v>
                </c:pt>
                <c:pt idx="211">
                  <c:v>-31.104516221438</c:v>
                </c:pt>
                <c:pt idx="212">
                  <c:v>-31.116612321784</c:v>
                </c:pt>
                <c:pt idx="213">
                  <c:v>-31.135686719483</c:v>
                </c:pt>
                <c:pt idx="214">
                  <c:v>-31.158961690529</c:v>
                </c:pt>
                <c:pt idx="215">
                  <c:v>-31.177152341597</c:v>
                </c:pt>
                <c:pt idx="216">
                  <c:v>-31.17779218409</c:v>
                </c:pt>
                <c:pt idx="217">
                  <c:v>-31.151963510302</c:v>
                </c:pt>
                <c:pt idx="218">
                  <c:v>-31.097450747442</c:v>
                </c:pt>
                <c:pt idx="219">
                  <c:v>-31.016766192267</c:v>
                </c:pt>
                <c:pt idx="220">
                  <c:v>-30.914257125968</c:v>
                </c:pt>
                <c:pt idx="221">
                  <c:v>-30.795079709392</c:v>
                </c:pt>
                <c:pt idx="222">
                  <c:v>-30.666089653885</c:v>
                </c:pt>
                <c:pt idx="223">
                  <c:v>-30.538113694684</c:v>
                </c:pt>
                <c:pt idx="224">
                  <c:v>-30.429452257231</c:v>
                </c:pt>
                <c:pt idx="225">
                  <c:v>-30.370553345939</c:v>
                </c:pt>
                <c:pt idx="226">
                  <c:v>-30.408883335375</c:v>
                </c:pt>
                <c:pt idx="227">
                  <c:v>-30.610490482419</c:v>
                </c:pt>
                <c:pt idx="228">
                  <c:v>-31.051469594152</c:v>
                </c:pt>
                <c:pt idx="229">
                  <c:v>-31.794184483155</c:v>
                </c:pt>
                <c:pt idx="230">
                  <c:v>-32.856858686953</c:v>
                </c:pt>
                <c:pt idx="231">
                  <c:v>-34.199916616349</c:v>
                </c:pt>
                <c:pt idx="232">
                  <c:v>-35.740878836225</c:v>
                </c:pt>
                <c:pt idx="233">
                  <c:v>-37.381257812636</c:v>
                </c:pt>
                <c:pt idx="234">
                  <c:v>-39.024226327455</c:v>
                </c:pt>
                <c:pt idx="235">
                  <c:v>-40.579992328655</c:v>
                </c:pt>
                <c:pt idx="236">
                  <c:v>-41.968605927238</c:v>
                </c:pt>
                <c:pt idx="237">
                  <c:v>-43.128781544575</c:v>
                </c:pt>
                <c:pt idx="238">
                  <c:v>-44.031509053731</c:v>
                </c:pt>
                <c:pt idx="239">
                  <c:v>-44.687520529558</c:v>
                </c:pt>
                <c:pt idx="240">
                  <c:v>-45.139785169357</c:v>
                </c:pt>
                <c:pt idx="241">
                  <c:v>-45.445469277303</c:v>
                </c:pt>
                <c:pt idx="242">
                  <c:v>-45.659285076365</c:v>
                </c:pt>
                <c:pt idx="243">
                  <c:v>-45.824961850623</c:v>
                </c:pt>
                <c:pt idx="244">
                  <c:v>-45.973877482446</c:v>
                </c:pt>
                <c:pt idx="245">
                  <c:v>-46.127195853453</c:v>
                </c:pt>
                <c:pt idx="246">
                  <c:v>-46.298803850691</c:v>
                </c:pt>
                <c:pt idx="247">
                  <c:v>-46.497857693444</c:v>
                </c:pt>
                <c:pt idx="248">
                  <c:v>-46.730661691225</c:v>
                </c:pt>
                <c:pt idx="249">
                  <c:v>-47.001962743882</c:v>
                </c:pt>
                <c:pt idx="250">
                  <c:v>-47.315826182915</c:v>
                </c:pt>
                <c:pt idx="251">
                  <c:v>-47.676241677298</c:v>
                </c:pt>
                <c:pt idx="252">
                  <c:v>-48.087569798587</c:v>
                </c:pt>
                <c:pt idx="253">
                  <c:v>-48.554905697734</c:v>
                </c:pt>
                <c:pt idx="254">
                  <c:v>-49.084409967779</c:v>
                </c:pt>
                <c:pt idx="255">
                  <c:v>-49.683633344319</c:v>
                </c:pt>
                <c:pt idx="256">
                  <c:v>-50.36182969437</c:v>
                </c:pt>
                <c:pt idx="257">
                  <c:v>-51.130184230987</c:v>
                </c:pt>
                <c:pt idx="258">
                  <c:v>-52.001714460334</c:v>
                </c:pt>
                <c:pt idx="259">
                  <c:v>-52.990153391801</c:v>
                </c:pt>
                <c:pt idx="260">
                  <c:v>-54.105927923453</c:v>
                </c:pt>
                <c:pt idx="261">
                  <c:v>-55.344249543326</c:v>
                </c:pt>
                <c:pt idx="262">
                  <c:v>-56.653520342538</c:v>
                </c:pt>
                <c:pt idx="263">
                  <c:v>-57.86642693867</c:v>
                </c:pt>
                <c:pt idx="264">
                  <c:v>-58.623310937106</c:v>
                </c:pt>
                <c:pt idx="265">
                  <c:v>-58.509016660178</c:v>
                </c:pt>
                <c:pt idx="266">
                  <c:v>-57.498755585371</c:v>
                </c:pt>
                <c:pt idx="267">
                  <c:v>-55.990990169231</c:v>
                </c:pt>
                <c:pt idx="268">
                  <c:v>-54.361086307175</c:v>
                </c:pt>
                <c:pt idx="269">
                  <c:v>-52.790571230632</c:v>
                </c:pt>
                <c:pt idx="270">
                  <c:v>-51.337177846374</c:v>
                </c:pt>
                <c:pt idx="271">
                  <c:v>-50.007353669253</c:v>
                </c:pt>
                <c:pt idx="272">
                  <c:v>-48.790510405712</c:v>
                </c:pt>
                <c:pt idx="273">
                  <c:v>-47.672080293419</c:v>
                </c:pt>
                <c:pt idx="274">
                  <c:v>-46.637971031759</c:v>
                </c:pt>
                <c:pt idx="275">
                  <c:v>-45.675840299032</c:v>
                </c:pt>
                <c:pt idx="276">
                  <c:v>-44.775255220099</c:v>
                </c:pt>
                <c:pt idx="277">
                  <c:v>-43.927497393368</c:v>
                </c:pt>
                <c:pt idx="278">
                  <c:v>-43.1252872034</c:v>
                </c:pt>
                <c:pt idx="279">
                  <c:v>-42.362520433524</c:v>
                </c:pt>
                <c:pt idx="280">
                  <c:v>-41.634043562746</c:v>
                </c:pt>
                <c:pt idx="281">
                  <c:v>-40.935470378758</c:v>
                </c:pt>
                <c:pt idx="282">
                  <c:v>-40.263034943361</c:v>
                </c:pt>
                <c:pt idx="283">
                  <c:v>-39.613474322795</c:v>
                </c:pt>
                <c:pt idx="284">
                  <c:v>-38.983934929538</c:v>
                </c:pt>
                <c:pt idx="285">
                  <c:v>-38.371897324856</c:v>
                </c:pt>
                <c:pt idx="286">
                  <c:v>-37.775115361049</c:v>
                </c:pt>
                <c:pt idx="287">
                  <c:v>-37.191566426175</c:v>
                </c:pt>
                <c:pt idx="288">
                  <c:v>-36.61941025843</c:v>
                </c:pt>
                <c:pt idx="289">
                  <c:v>-36.056954336187</c:v>
                </c:pt>
                <c:pt idx="290">
                  <c:v>-35.502624248891</c:v>
                </c:pt>
                <c:pt idx="291">
                  <c:v>-34.954937737546</c:v>
                </c:pt>
                <c:pt idx="292">
                  <c:v>-34.412481279432</c:v>
                </c:pt>
                <c:pt idx="293">
                  <c:v>-33.873888189597</c:v>
                </c:pt>
                <c:pt idx="294">
                  <c:v>-33.337817222668</c:v>
                </c:pt>
                <c:pt idx="295">
                  <c:v>-32.802930573322</c:v>
                </c:pt>
                <c:pt idx="296">
                  <c:v>-32.267869970959</c:v>
                </c:pt>
                <c:pt idx="297">
                  <c:v>-31.731229207304</c:v>
                </c:pt>
                <c:pt idx="298">
                  <c:v>-31.191520871021</c:v>
                </c:pt>
                <c:pt idx="299">
                  <c:v>-30.647134221808</c:v>
                </c:pt>
                <c:pt idx="300">
                  <c:v>-30.09627994982</c:v>
                </c:pt>
                <c:pt idx="301">
                  <c:v>-29.536916026058</c:v>
                </c:pt>
                <c:pt idx="302">
                  <c:v>-28.966647170203</c:v>
                </c:pt>
                <c:pt idx="303">
                  <c:v>-28.382589488742</c:v>
                </c:pt>
                <c:pt idx="304">
                  <c:v>-27.781193962539</c:v>
                </c:pt>
                <c:pt idx="305">
                  <c:v>-27.158033452821</c:v>
                </c:pt>
                <c:pt idx="306">
                  <c:v>-26.507589685358</c:v>
                </c:pt>
                <c:pt idx="307">
                  <c:v>-25.823148940673</c:v>
                </c:pt>
                <c:pt idx="308">
                  <c:v>-25.097045359992</c:v>
                </c:pt>
                <c:pt idx="309">
                  <c:v>-24.321646075345</c:v>
                </c:pt>
                <c:pt idx="310">
                  <c:v>-23.491459960258</c:v>
                </c:pt>
                <c:pt idx="311">
                  <c:v>-22.606160394996</c:v>
                </c:pt>
                <c:pt idx="312">
                  <c:v>-21.672960828408</c:v>
                </c:pt>
                <c:pt idx="313">
                  <c:v>-20.705872100784</c:v>
                </c:pt>
                <c:pt idx="314">
                  <c:v>-19.721253896097</c:v>
                </c:pt>
                <c:pt idx="315">
                  <c:v>-18.733219826836</c:v>
                </c:pt>
                <c:pt idx="316">
                  <c:v>-17.753818779581</c:v>
                </c:pt>
                <c:pt idx="317">
                  <c:v>-16.7994076571</c:v>
                </c:pt>
                <c:pt idx="318">
                  <c:v>-15.900692224535</c:v>
                </c:pt>
                <c:pt idx="319">
                  <c:v>-15.112022346014</c:v>
                </c:pt>
                <c:pt idx="320">
                  <c:v>-14.512709184801</c:v>
                </c:pt>
                <c:pt idx="321">
                  <c:v>-14.189767007428</c:v>
                </c:pt>
                <c:pt idx="322">
                  <c:v>-14.199801911566</c:v>
                </c:pt>
                <c:pt idx="323">
                  <c:v>-14.534723643353</c:v>
                </c:pt>
                <c:pt idx="324">
                  <c:v>-15.125523109613</c:v>
                </c:pt>
                <c:pt idx="325">
                  <c:v>-15.879637844941</c:v>
                </c:pt>
                <c:pt idx="326">
                  <c:v>-16.71584900698</c:v>
                </c:pt>
                <c:pt idx="327">
                  <c:v>-17.577752086465</c:v>
                </c:pt>
                <c:pt idx="328">
                  <c:v>-18.431789643452</c:v>
                </c:pt>
                <c:pt idx="329">
                  <c:v>-19.260465963668</c:v>
                </c:pt>
                <c:pt idx="330">
                  <c:v>-20.056184882805</c:v>
                </c:pt>
                <c:pt idx="331">
                  <c:v>-20.817006845363</c:v>
                </c:pt>
                <c:pt idx="332">
                  <c:v>-21.544053063642</c:v>
                </c:pt>
                <c:pt idx="333">
                  <c:v>-22.240011865922</c:v>
                </c:pt>
                <c:pt idx="334">
                  <c:v>-22.908313163567</c:v>
                </c:pt>
                <c:pt idx="335">
                  <c:v>-23.552690006252</c:v>
                </c:pt>
                <c:pt idx="336">
                  <c:v>-24.176959351585</c:v>
                </c:pt>
                <c:pt idx="337">
                  <c:v>-24.784924770889</c:v>
                </c:pt>
                <c:pt idx="338">
                  <c:v>-25.38034443241</c:v>
                </c:pt>
                <c:pt idx="339">
                  <c:v>-25.966929213469</c:v>
                </c:pt>
                <c:pt idx="340">
                  <c:v>-26.548344633884</c:v>
                </c:pt>
                <c:pt idx="341">
                  <c:v>-27.128188824144</c:v>
                </c:pt>
                <c:pt idx="342">
                  <c:v>-27.709905327476</c:v>
                </c:pt>
                <c:pt idx="343">
                  <c:v>-28.296557533119</c:v>
                </c:pt>
                <c:pt idx="344">
                  <c:v>-28.890326583547</c:v>
                </c:pt>
                <c:pt idx="345">
                  <c:v>-29.491471038037</c:v>
                </c:pt>
                <c:pt idx="346">
                  <c:v>-30.09626992813</c:v>
                </c:pt>
                <c:pt idx="347">
                  <c:v>-30.693159607427</c:v>
                </c:pt>
                <c:pt idx="348">
                  <c:v>-31.256101393901</c:v>
                </c:pt>
                <c:pt idx="349">
                  <c:v>-31.735293194173</c:v>
                </c:pt>
                <c:pt idx="350">
                  <c:v>-32.050700055123</c:v>
                </c:pt>
                <c:pt idx="351">
                  <c:v>-32.106033973807</c:v>
                </c:pt>
                <c:pt idx="352">
                  <c:v>-31.844878624435</c:v>
                </c:pt>
                <c:pt idx="353">
                  <c:v>-31.326114618422</c:v>
                </c:pt>
                <c:pt idx="354">
                  <c:v>-30.732091273044</c:v>
                </c:pt>
                <c:pt idx="355">
                  <c:v>-30.275374858368</c:v>
                </c:pt>
                <c:pt idx="356">
                  <c:v>-30.090682889965</c:v>
                </c:pt>
                <c:pt idx="357">
                  <c:v>-30.201752425211</c:v>
                </c:pt>
                <c:pt idx="358">
                  <c:v>-30.561691257731</c:v>
                </c:pt>
                <c:pt idx="359">
                  <c:v>-31.107960150834</c:v>
                </c:pt>
                <c:pt idx="360">
                  <c:v>-31.793157073552</c:v>
                </c:pt>
                <c:pt idx="361">
                  <c:v>-32.592450809026</c:v>
                </c:pt>
                <c:pt idx="362">
                  <c:v>-33.501182346494</c:v>
                </c:pt>
                <c:pt idx="363">
                  <c:v>-34.531150469687</c:v>
                </c:pt>
                <c:pt idx="364">
                  <c:v>-35.707970821634</c:v>
                </c:pt>
                <c:pt idx="365">
                  <c:v>-37.067720544164</c:v>
                </c:pt>
                <c:pt idx="366">
                  <c:v>-38.644468593669004</c:v>
                </c:pt>
                <c:pt idx="367">
                  <c:v>-40.421727450571</c:v>
                </c:pt>
                <c:pt idx="368">
                  <c:v>-42.196930515103</c:v>
                </c:pt>
                <c:pt idx="369">
                  <c:v>-43.468896603309</c:v>
                </c:pt>
                <c:pt idx="370">
                  <c:v>-41.716540610879</c:v>
                </c:pt>
                <c:pt idx="371">
                  <c:v>-24.534265484173</c:v>
                </c:pt>
                <c:pt idx="372">
                  <c:v>-24.606951032818</c:v>
                </c:pt>
                <c:pt idx="373">
                  <c:v>-24.202981249552</c:v>
                </c:pt>
                <c:pt idx="374">
                  <c:v>-21.923744700526</c:v>
                </c:pt>
                <c:pt idx="375">
                  <c:v>-18.703999646495</c:v>
                </c:pt>
                <c:pt idx="376">
                  <c:v>-14.799384997548</c:v>
                </c:pt>
                <c:pt idx="377">
                  <c:v>-11.942583896395</c:v>
                </c:pt>
                <c:pt idx="378">
                  <c:v>-13.354154296138</c:v>
                </c:pt>
                <c:pt idx="379">
                  <c:v>-16.191572001011</c:v>
                </c:pt>
                <c:pt idx="380">
                  <c:v>-18.513633727645</c:v>
                </c:pt>
                <c:pt idx="381">
                  <c:v>-20.289222260065</c:v>
                </c:pt>
                <c:pt idx="382">
                  <c:v>-21.679628085429</c:v>
                </c:pt>
                <c:pt idx="383">
                  <c:v>-22.80290480392</c:v>
                </c:pt>
                <c:pt idx="384">
                  <c:v>-23.735425472916</c:v>
                </c:pt>
                <c:pt idx="385">
                  <c:v>-24.527263206685</c:v>
                </c:pt>
                <c:pt idx="386">
                  <c:v>-25.212504770825</c:v>
                </c:pt>
                <c:pt idx="387">
                  <c:v>-25.815418599547</c:v>
                </c:pt>
                <c:pt idx="388">
                  <c:v>-26.354221928603</c:v>
                </c:pt>
                <c:pt idx="389">
                  <c:v>-26.843536510569</c:v>
                </c:pt>
                <c:pt idx="390">
                  <c:v>-27.296151909636</c:v>
                </c:pt>
                <c:pt idx="391">
                  <c:v>-27.724448289035</c:v>
                </c:pt>
                <c:pt idx="392">
                  <c:v>-28.141664295798</c:v>
                </c:pt>
                <c:pt idx="393">
                  <c:v>-28.563046984395</c:v>
                </c:pt>
                <c:pt idx="394">
                  <c:v>-29.006722271243</c:v>
                </c:pt>
                <c:pt idx="395">
                  <c:v>-29.493836284101</c:v>
                </c:pt>
                <c:pt idx="396">
                  <c:v>-30.047200125141</c:v>
                </c:pt>
                <c:pt idx="397">
                  <c:v>-30.687613264152</c:v>
                </c:pt>
                <c:pt idx="398">
                  <c:v>-31.427774224147</c:v>
                </c:pt>
                <c:pt idx="399">
                  <c:v>-32.265469659723</c:v>
                </c:pt>
                <c:pt idx="400">
                  <c:v>-33.179580831050004</c:v>
                </c:pt>
                <c:pt idx="401">
                  <c:v>-34.132251098122</c:v>
                </c:pt>
                <c:pt idx="402">
                  <c:v>-35.077481302075</c:v>
                </c:pt>
                <c:pt idx="403">
                  <c:v>-35.972644680503</c:v>
                </c:pt>
                <c:pt idx="404">
                  <c:v>-36.787937840598</c:v>
                </c:pt>
                <c:pt idx="405">
                  <c:v>-37.510375390889</c:v>
                </c:pt>
                <c:pt idx="406">
                  <c:v>-38.142093619935</c:v>
                </c:pt>
                <c:pt idx="407">
                  <c:v>-38.69527946418</c:v>
                </c:pt>
                <c:pt idx="408">
                  <c:v>-39.186637031737</c:v>
                </c:pt>
                <c:pt idx="409">
                  <c:v>-39.633254915871</c:v>
                </c:pt>
                <c:pt idx="410">
                  <c:v>-40.050331607934</c:v>
                </c:pt>
                <c:pt idx="411">
                  <c:v>-40.450363926078</c:v>
                </c:pt>
                <c:pt idx="412">
                  <c:v>-40.843192766822</c:v>
                </c:pt>
                <c:pt idx="413">
                  <c:v>-41.236426844399</c:v>
                </c:pt>
                <c:pt idx="414">
                  <c:v>-41.635961441567</c:v>
                </c:pt>
                <c:pt idx="415">
                  <c:v>-42.046459967081</c:v>
                </c:pt>
                <c:pt idx="416">
                  <c:v>-42.471754049702</c:v>
                </c:pt>
                <c:pt idx="417">
                  <c:v>-42.915160161836</c:v>
                </c:pt>
                <c:pt idx="418">
                  <c:v>-43.379727119155</c:v>
                </c:pt>
                <c:pt idx="419">
                  <c:v>-43.868432740835</c:v>
                </c:pt>
                <c:pt idx="420">
                  <c:v>-44.384346933736</c:v>
                </c:pt>
                <c:pt idx="421">
                  <c:v>-44.930776059525</c:v>
                </c:pt>
                <c:pt idx="422">
                  <c:v>-45.51140113046</c:v>
                </c:pt>
                <c:pt idx="423">
                  <c:v>-46.130420569972</c:v>
                </c:pt>
                <c:pt idx="424">
                  <c:v>-46.792706775538</c:v>
                </c:pt>
                <c:pt idx="425">
                  <c:v>-47.503983735439</c:v>
                </c:pt>
                <c:pt idx="426">
                  <c:v>-48.271028533286</c:v>
                </c:pt>
                <c:pt idx="427">
                  <c:v>-49.10188805163</c:v>
                </c:pt>
                <c:pt idx="428">
                  <c:v>-50.006072048681</c:v>
                </c:pt>
                <c:pt idx="429">
                  <c:v>-50.994606015664</c:v>
                </c:pt>
                <c:pt idx="430">
                  <c:v>-52.079627303171</c:v>
                </c:pt>
                <c:pt idx="431">
                  <c:v>-53.272693210608</c:v>
                </c:pt>
                <c:pt idx="432">
                  <c:v>-54.579656392106</c:v>
                </c:pt>
                <c:pt idx="433">
                  <c:v>-55.986808506324</c:v>
                </c:pt>
                <c:pt idx="434">
                  <c:v>-57.427105465564</c:v>
                </c:pt>
                <c:pt idx="435">
                  <c:v>-58.715332366807</c:v>
                </c:pt>
                <c:pt idx="436">
                  <c:v>-59.500652935073</c:v>
                </c:pt>
                <c:pt idx="437">
                  <c:v>-59.438197622565</c:v>
                </c:pt>
                <c:pt idx="438">
                  <c:v>-58.55885941479</c:v>
                </c:pt>
                <c:pt idx="439">
                  <c:v>-57.223326764403</c:v>
                </c:pt>
                <c:pt idx="440">
                  <c:v>-55.749077199153</c:v>
                </c:pt>
                <c:pt idx="441">
                  <c:v>-54.286448853748</c:v>
                </c:pt>
                <c:pt idx="442">
                  <c:v>-52.878178286842</c:v>
                </c:pt>
                <c:pt idx="443">
                  <c:v>-51.520389809134</c:v>
                </c:pt>
                <c:pt idx="444">
                  <c:v>-50.19375369279</c:v>
                </c:pt>
                <c:pt idx="445">
                  <c:v>-48.877747293578</c:v>
                </c:pt>
                <c:pt idx="446">
                  <c:v>-47.557974684401</c:v>
                </c:pt>
                <c:pt idx="447">
                  <c:v>-46.230503215593</c:v>
                </c:pt>
                <c:pt idx="448">
                  <c:v>-44.904019777369</c:v>
                </c:pt>
                <c:pt idx="449">
                  <c:v>-43.599420179282</c:v>
                </c:pt>
                <c:pt idx="450">
                  <c:v>-42.346386493162</c:v>
                </c:pt>
                <c:pt idx="451">
                  <c:v>-41.177128036973</c:v>
                </c:pt>
                <c:pt idx="452">
                  <c:v>-40.118540095676</c:v>
                </c:pt>
                <c:pt idx="453">
                  <c:v>-39.185186527862</c:v>
                </c:pt>
                <c:pt idx="454">
                  <c:v>-38.375779738555</c:v>
                </c:pt>
                <c:pt idx="455">
                  <c:v>-37.674403123535</c:v>
                </c:pt>
                <c:pt idx="456">
                  <c:v>-37.055377223545</c:v>
                </c:pt>
                <c:pt idx="457">
                  <c:v>-36.489347212661</c:v>
                </c:pt>
                <c:pt idx="458">
                  <c:v>-35.948666233099</c:v>
                </c:pt>
                <c:pt idx="459">
                  <c:v>-35.411421854251</c:v>
                </c:pt>
                <c:pt idx="460">
                  <c:v>-34.864185275369</c:v>
                </c:pt>
                <c:pt idx="461">
                  <c:v>-34.303439013517</c:v>
                </c:pt>
                <c:pt idx="462">
                  <c:v>-33.735229050397</c:v>
                </c:pt>
                <c:pt idx="463">
                  <c:v>-33.172649517654</c:v>
                </c:pt>
                <c:pt idx="464">
                  <c:v>-32.631567979631</c:v>
                </c:pt>
                <c:pt idx="465">
                  <c:v>-32.125992243799</c:v>
                </c:pt>
                <c:pt idx="466">
                  <c:v>-31.664760566611</c:v>
                </c:pt>
                <c:pt idx="467">
                  <c:v>-31.250481921875</c:v>
                </c:pt>
                <c:pt idx="468">
                  <c:v>-30.880472435435</c:v>
                </c:pt>
                <c:pt idx="469">
                  <c:v>-30.548695853458</c:v>
                </c:pt>
                <c:pt idx="470">
                  <c:v>-30.247723290022</c:v>
                </c:pt>
                <c:pt idx="471">
                  <c:v>-29.970167146358</c:v>
                </c:pt>
                <c:pt idx="472">
                  <c:v>-29.709484451665</c:v>
                </c:pt>
                <c:pt idx="473">
                  <c:v>-29.460284550758</c:v>
                </c:pt>
                <c:pt idx="474">
                  <c:v>-29.218332958146</c:v>
                </c:pt>
                <c:pt idx="475">
                  <c:v>-28.980407933226</c:v>
                </c:pt>
                <c:pt idx="476">
                  <c:v>-28.74410918496</c:v>
                </c:pt>
                <c:pt idx="477">
                  <c:v>-28.507670930186</c:v>
                </c:pt>
                <c:pt idx="478">
                  <c:v>-28.269801246134</c:v>
                </c:pt>
                <c:pt idx="479">
                  <c:v>-28.029553188657</c:v>
                </c:pt>
                <c:pt idx="480">
                  <c:v>-27.786225516049</c:v>
                </c:pt>
                <c:pt idx="481">
                  <c:v>-27.539288101999</c:v>
                </c:pt>
                <c:pt idx="482">
                  <c:v>-27.288326733064</c:v>
                </c:pt>
                <c:pt idx="483">
                  <c:v>-27.033002578004</c:v>
                </c:pt>
                <c:pt idx="484">
                  <c:v>-26.77302249594</c:v>
                </c:pt>
                <c:pt idx="485">
                  <c:v>-26.508117210739</c:v>
                </c:pt>
                <c:pt idx="486">
                  <c:v>-26.238025107625</c:v>
                </c:pt>
                <c:pt idx="487">
                  <c:v>-25.962479982329</c:v>
                </c:pt>
                <c:pt idx="488">
                  <c:v>-25.681201506874</c:v>
                </c:pt>
                <c:pt idx="489">
                  <c:v>-25.393887494398</c:v>
                </c:pt>
                <c:pt idx="490">
                  <c:v>-25.10020727333</c:v>
                </c:pt>
                <c:pt idx="491">
                  <c:v>-24.799795640166</c:v>
                </c:pt>
                <c:pt idx="492">
                  <c:v>-24.492246966854</c:v>
                </c:pt>
                <c:pt idx="493">
                  <c:v>-24.177109105661</c:v>
                </c:pt>
                <c:pt idx="494">
                  <c:v>-23.853876770633</c:v>
                </c:pt>
                <c:pt idx="495">
                  <c:v>-23.521984087043</c:v>
                </c:pt>
                <c:pt idx="496">
                  <c:v>-23.180795994223</c:v>
                </c:pt>
                <c:pt idx="497">
                  <c:v>-22.829598169306</c:v>
                </c:pt>
                <c:pt idx="498">
                  <c:v>-22.467585119568</c:v>
                </c:pt>
                <c:pt idx="499">
                  <c:v>-22.093846087946</c:v>
                </c:pt>
                <c:pt idx="500">
                  <c:v>-21.707348467023</c:v>
                </c:pt>
                <c:pt idx="501">
                  <c:v>-21.306918595011</c:v>
                </c:pt>
                <c:pt idx="502">
                  <c:v>-20.891220257426</c:v>
                </c:pt>
                <c:pt idx="503">
                  <c:v>-20.458732216447</c:v>
                </c:pt>
                <c:pt idx="504">
                  <c:v>-20.00772815165</c:v>
                </c:pt>
                <c:pt idx="505">
                  <c:v>-19.536266448538</c:v>
                </c:pt>
                <c:pt idx="506">
                  <c:v>-19.042204902954</c:v>
                </c:pt>
                <c:pt idx="507">
                  <c:v>-18.5232691426</c:v>
                </c:pt>
                <c:pt idx="508">
                  <c:v>-17.977226964954</c:v>
                </c:pt>
                <c:pt idx="509">
                  <c:v>-17.402258020666</c:v>
                </c:pt>
                <c:pt idx="510">
                  <c:v>-16.797662923366</c:v>
                </c:pt>
                <c:pt idx="511">
                  <c:v>-16.165130493574</c:v>
                </c:pt>
                <c:pt idx="512">
                  <c:v>-15.510882440325</c:v>
                </c:pt>
                <c:pt idx="513">
                  <c:v>-14.849154315977</c:v>
                </c:pt>
                <c:pt idx="514">
                  <c:v>-14.207591307838</c:v>
                </c:pt>
                <c:pt idx="515">
                  <c:v>-13.634663067192</c:v>
                </c:pt>
                <c:pt idx="516">
                  <c:v>-13.205928550565</c:v>
                </c:pt>
                <c:pt idx="517">
                  <c:v>-13.016121739939</c:v>
                </c:pt>
                <c:pt idx="518">
                  <c:v>-13.132670372598</c:v>
                </c:pt>
                <c:pt idx="519">
                  <c:v>-13.509436253341</c:v>
                </c:pt>
                <c:pt idx="520">
                  <c:v>-13.941074806352</c:v>
                </c:pt>
                <c:pt idx="521">
                  <c:v>-14.162177089516</c:v>
                </c:pt>
                <c:pt idx="522">
                  <c:v>-14.035367584347</c:v>
                </c:pt>
                <c:pt idx="523">
                  <c:v>-13.62209206761</c:v>
                </c:pt>
                <c:pt idx="524">
                  <c:v>-13.084910681553</c:v>
                </c:pt>
                <c:pt idx="525">
                  <c:v>-12.57767464088</c:v>
                </c:pt>
                <c:pt idx="526">
                  <c:v>-12.205141990751</c:v>
                </c:pt>
                <c:pt idx="527">
                  <c:v>-12.021274555456</c:v>
                </c:pt>
                <c:pt idx="528">
                  <c:v>-12.036718403212</c:v>
                </c:pt>
                <c:pt idx="529">
                  <c:v>-12.230289610713</c:v>
                </c:pt>
                <c:pt idx="530">
                  <c:v>-12.563624715764</c:v>
                </c:pt>
                <c:pt idx="531">
                  <c:v>-12.994729943813</c:v>
                </c:pt>
                <c:pt idx="532">
                  <c:v>-13.486620454904</c:v>
                </c:pt>
                <c:pt idx="533">
                  <c:v>-14.010677335447</c:v>
                </c:pt>
                <c:pt idx="534">
                  <c:v>-14.54657004689</c:v>
                </c:pt>
                <c:pt idx="535">
                  <c:v>-15.080716071573</c:v>
                </c:pt>
                <c:pt idx="536">
                  <c:v>-15.604488336623</c:v>
                </c:pt>
                <c:pt idx="537">
                  <c:v>-16.112682838574</c:v>
                </c:pt>
                <c:pt idx="538">
                  <c:v>-16.602367345568</c:v>
                </c:pt>
                <c:pt idx="539">
                  <c:v>-17.072071931798</c:v>
                </c:pt>
                <c:pt idx="540">
                  <c:v>-17.521240197463</c:v>
                </c:pt>
                <c:pt idx="541">
                  <c:v>-17.949864595079</c:v>
                </c:pt>
                <c:pt idx="542">
                  <c:v>-18.358246528362</c:v>
                </c:pt>
                <c:pt idx="543">
                  <c:v>-18.746838993584</c:v>
                </c:pt>
                <c:pt idx="544">
                  <c:v>-19.116142926531</c:v>
                </c:pt>
                <c:pt idx="545">
                  <c:v>-19.466637940484</c:v>
                </c:pt>
                <c:pt idx="546">
                  <c:v>-19.79873458983</c:v>
                </c:pt>
                <c:pt idx="547">
                  <c:v>-20.112739544706</c:v>
                </c:pt>
                <c:pt idx="548">
                  <c:v>-20.408827819802</c:v>
                </c:pt>
                <c:pt idx="549">
                  <c:v>-20.687017979975</c:v>
                </c:pt>
                <c:pt idx="550">
                  <c:v>-20.947147421219</c:v>
                </c:pt>
                <c:pt idx="551">
                  <c:v>-21.188845700978</c:v>
                </c:pt>
                <c:pt idx="552">
                  <c:v>-21.411504787953</c:v>
                </c:pt>
                <c:pt idx="553">
                  <c:v>-21.614246497943</c:v>
                </c:pt>
                <c:pt idx="554">
                  <c:v>-21.795890190927</c:v>
                </c:pt>
                <c:pt idx="555">
                  <c:v>-21.954929968148</c:v>
                </c:pt>
                <c:pt idx="556">
                  <c:v>-22.089544487773</c:v>
                </c:pt>
                <c:pt idx="557">
                  <c:v>-22.197694220496</c:v>
                </c:pt>
                <c:pt idx="558">
                  <c:v>-22.277434506836</c:v>
                </c:pt>
                <c:pt idx="559">
                  <c:v>-22.327746226768</c:v>
                </c:pt>
                <c:pt idx="560">
                  <c:v>-22.350599609742</c:v>
                </c:pt>
                <c:pt idx="561">
                  <c:v>-22.355943168505</c:v>
                </c:pt>
                <c:pt idx="562">
                  <c:v>-22.373441596017</c:v>
                </c:pt>
                <c:pt idx="563">
                  <c:v>-22.478120464683</c:v>
                </c:pt>
                <c:pt idx="564">
                  <c:v>-22.834223352747</c:v>
                </c:pt>
                <c:pt idx="565">
                  <c:v>-23.714369738972</c:v>
                </c:pt>
                <c:pt idx="566">
                  <c:v>-25.324589724401</c:v>
                </c:pt>
                <c:pt idx="567">
                  <c:v>-27.368142020064</c:v>
                </c:pt>
                <c:pt idx="568">
                  <c:v>-28.947522206836</c:v>
                </c:pt>
                <c:pt idx="569">
                  <c:v>-29.408087827163</c:v>
                </c:pt>
                <c:pt idx="570">
                  <c:v>-28.980497890585</c:v>
                </c:pt>
                <c:pt idx="571">
                  <c:v>-28.128020428015</c:v>
                </c:pt>
                <c:pt idx="572">
                  <c:v>-27.081466498305</c:v>
                </c:pt>
                <c:pt idx="573">
                  <c:v>-25.992446400212</c:v>
                </c:pt>
                <c:pt idx="574">
                  <c:v>-25.328015316882</c:v>
                </c:pt>
                <c:pt idx="575">
                  <c:v>-26.114927341178</c:v>
                </c:pt>
                <c:pt idx="576">
                  <c:v>-28.559850896841</c:v>
                </c:pt>
                <c:pt idx="577">
                  <c:v>-31.384419764347</c:v>
                </c:pt>
                <c:pt idx="578">
                  <c:v>-33.444443083253</c:v>
                </c:pt>
                <c:pt idx="579">
                  <c:v>-33.877471501494</c:v>
                </c:pt>
                <c:pt idx="580">
                  <c:v>-32.091367616243</c:v>
                </c:pt>
                <c:pt idx="581">
                  <c:v>-28.225503500476</c:v>
                </c:pt>
                <c:pt idx="582">
                  <c:v>-22.437814324081</c:v>
                </c:pt>
                <c:pt idx="583">
                  <c:v>-14.781461895444</c:v>
                </c:pt>
                <c:pt idx="584">
                  <c:v>-15.912629710972</c:v>
                </c:pt>
                <c:pt idx="585">
                  <c:v>-20.015843781738</c:v>
                </c:pt>
                <c:pt idx="586">
                  <c:v>-22.295693812002</c:v>
                </c:pt>
                <c:pt idx="587">
                  <c:v>-23.603935227169</c:v>
                </c:pt>
                <c:pt idx="588">
                  <c:v>-24.379768572188</c:v>
                </c:pt>
                <c:pt idx="589">
                  <c:v>-24.840729997926</c:v>
                </c:pt>
                <c:pt idx="590">
                  <c:v>-25.106665078532</c:v>
                </c:pt>
                <c:pt idx="591">
                  <c:v>-25.246121852345</c:v>
                </c:pt>
                <c:pt idx="592">
                  <c:v>-25.298195035728</c:v>
                </c:pt>
                <c:pt idx="593">
                  <c:v>-25.28511994251</c:v>
                </c:pt>
                <c:pt idx="594">
                  <c:v>-25.21980945768</c:v>
                </c:pt>
                <c:pt idx="595">
                  <c:v>-25.110188757831</c:v>
                </c:pt>
                <c:pt idx="596">
                  <c:v>-24.96160275354</c:v>
                </c:pt>
                <c:pt idx="597">
                  <c:v>-24.778158788932</c:v>
                </c:pt>
                <c:pt idx="598">
                  <c:v>-24.563522930342</c:v>
                </c:pt>
                <c:pt idx="599">
                  <c:v>-24.321455934344</c:v>
                </c:pt>
                <c:pt idx="600">
                  <c:v>-24.056240256571</c:v>
                </c:pt>
              </c:numCache>
            </c:numRef>
          </c:yVal>
          <c:smooth val="1"/>
        </c:ser>
        <c:ser>
          <c:idx val="3"/>
          <c:order val="3"/>
          <c:tx>
            <c:v>Theta = 45</c:v>
          </c:tx>
          <c:spPr bwMode="auto">
            <a:prstGeom prst="rect">
              <a:avLst/>
            </a:prstGeom>
            <a:ln w="22225" cap="rnd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S21_theta!$A$4:$A$604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S21_theta!$E$4:$E$604</c:f>
              <c:numCache>
                <c:formatCode>General</c:formatCode>
                <c:ptCount val="601"/>
                <c:pt idx="0">
                  <c:v>-9.8045845084628</c:v>
                </c:pt>
                <c:pt idx="1">
                  <c:v>-10.007605462567</c:v>
                </c:pt>
                <c:pt idx="2">
                  <c:v>-10.188406977986</c:v>
                </c:pt>
                <c:pt idx="3">
                  <c:v>-10.345161281333</c:v>
                </c:pt>
                <c:pt idx="4">
                  <c:v>-10.475770017633</c:v>
                </c:pt>
                <c:pt idx="5">
                  <c:v>-10.578137959811</c:v>
                </c:pt>
                <c:pt idx="6">
                  <c:v>-10.650949181451</c:v>
                </c:pt>
                <c:pt idx="7">
                  <c:v>-10.695656332126</c:v>
                </c:pt>
                <c:pt idx="8">
                  <c:v>-10.721370014407</c:v>
                </c:pt>
                <c:pt idx="9">
                  <c:v>-10.756461847548</c:v>
                </c:pt>
                <c:pt idx="10">
                  <c:v>-10.874016600236</c:v>
                </c:pt>
                <c:pt idx="11">
                  <c:v>-11.235713692456</c:v>
                </c:pt>
                <c:pt idx="12">
                  <c:v>-12.115119342498</c:v>
                </c:pt>
                <c:pt idx="13">
                  <c:v>-13.750679871534</c:v>
                </c:pt>
                <c:pt idx="14">
                  <c:v>-15.983889387219</c:v>
                </c:pt>
                <c:pt idx="15">
                  <c:v>-18.147833916509</c:v>
                </c:pt>
                <c:pt idx="16">
                  <c:v>-19.551751717391</c:v>
                </c:pt>
                <c:pt idx="17">
                  <c:v>-20.101391185798</c:v>
                </c:pt>
                <c:pt idx="18">
                  <c:v>-20.158520940456</c:v>
                </c:pt>
                <c:pt idx="19">
                  <c:v>-20.040441869875</c:v>
                </c:pt>
                <c:pt idx="20">
                  <c:v>-19.901980571333</c:v>
                </c:pt>
                <c:pt idx="21">
                  <c:v>-19.797828302291</c:v>
                </c:pt>
                <c:pt idx="22">
                  <c:v>-19.741484968262</c:v>
                </c:pt>
                <c:pt idx="23">
                  <c:v>-19.732565504763</c:v>
                </c:pt>
                <c:pt idx="24">
                  <c:v>-19.767138186578</c:v>
                </c:pt>
                <c:pt idx="25">
                  <c:v>-19.841359577763</c:v>
                </c:pt>
                <c:pt idx="26">
                  <c:v>-19.952699733078</c:v>
                </c:pt>
                <c:pt idx="27">
                  <c:v>-20.100377914342</c:v>
                </c:pt>
                <c:pt idx="28">
                  <c:v>-20.285622486801</c:v>
                </c:pt>
                <c:pt idx="29">
                  <c:v>-20.512011253392</c:v>
                </c:pt>
                <c:pt idx="30">
                  <c:v>-20.786030886418</c:v>
                </c:pt>
                <c:pt idx="31">
                  <c:v>-21.117950488637</c:v>
                </c:pt>
                <c:pt idx="32">
                  <c:v>-21.523004245106</c:v>
                </c:pt>
                <c:pt idx="33">
                  <c:v>-22.022376758803</c:v>
                </c:pt>
                <c:pt idx="34">
                  <c:v>-22.641189756278</c:v>
                </c:pt>
                <c:pt idx="35">
                  <c:v>-23.390664913059</c:v>
                </c:pt>
                <c:pt idx="36">
                  <c:v>-24.181447211741</c:v>
                </c:pt>
                <c:pt idx="37">
                  <c:v>-24.526251692724</c:v>
                </c:pt>
                <c:pt idx="38">
                  <c:v>-23.322686555017</c:v>
                </c:pt>
                <c:pt idx="39">
                  <c:v>-20.455959108612</c:v>
                </c:pt>
                <c:pt idx="40">
                  <c:v>-17.590043307602</c:v>
                </c:pt>
                <c:pt idx="41">
                  <c:v>-15.991181761381</c:v>
                </c:pt>
                <c:pt idx="42">
                  <c:v>-15.731982701206</c:v>
                </c:pt>
                <c:pt idx="43">
                  <c:v>-16.291277514773</c:v>
                </c:pt>
                <c:pt idx="44">
                  <c:v>-17.088254280908</c:v>
                </c:pt>
                <c:pt idx="45">
                  <c:v>-17.71840764384</c:v>
                </c:pt>
                <c:pt idx="46">
                  <c:v>-18.129386942433</c:v>
                </c:pt>
                <c:pt idx="47">
                  <c:v>-18.412893242199</c:v>
                </c:pt>
                <c:pt idx="48">
                  <c:v>-18.635819582552</c:v>
                </c:pt>
                <c:pt idx="49">
                  <c:v>-18.828676529489</c:v>
                </c:pt>
                <c:pt idx="50">
                  <c:v>-19.004100873271</c:v>
                </c:pt>
                <c:pt idx="51">
                  <c:v>-19.167571725714</c:v>
                </c:pt>
                <c:pt idx="52">
                  <c:v>-19.321777014773</c:v>
                </c:pt>
                <c:pt idx="53">
                  <c:v>-19.468264758483</c:v>
                </c:pt>
                <c:pt idx="54">
                  <c:v>-19.60807127944</c:v>
                </c:pt>
                <c:pt idx="55">
                  <c:v>-19.74197026919</c:v>
                </c:pt>
                <c:pt idx="56">
                  <c:v>-19.870578533561</c:v>
                </c:pt>
                <c:pt idx="57">
                  <c:v>-19.994405574658</c:v>
                </c:pt>
                <c:pt idx="58">
                  <c:v>-20.113880027122</c:v>
                </c:pt>
                <c:pt idx="59">
                  <c:v>-20.229365851838</c:v>
                </c:pt>
                <c:pt idx="60">
                  <c:v>-20.341173520301</c:v>
                </c:pt>
                <c:pt idx="61">
                  <c:v>-20.449568417743</c:v>
                </c:pt>
                <c:pt idx="62">
                  <c:v>-20.554777481948</c:v>
                </c:pt>
                <c:pt idx="63">
                  <c:v>-20.656994589987</c:v>
                </c:pt>
                <c:pt idx="64">
                  <c:v>-20.756384984876</c:v>
                </c:pt>
                <c:pt idx="65">
                  <c:v>-20.853088930939</c:v>
                </c:pt>
                <c:pt idx="66">
                  <c:v>-20.947224733107</c:v>
                </c:pt>
                <c:pt idx="67">
                  <c:v>-21.038891223596</c:v>
                </c:pt>
                <c:pt idx="68">
                  <c:v>-21.128169798009</c:v>
                </c:pt>
                <c:pt idx="69">
                  <c:v>-21.215126066931</c:v>
                </c:pt>
                <c:pt idx="70">
                  <c:v>-21.299811176306</c:v>
                </c:pt>
                <c:pt idx="71">
                  <c:v>-21.382262839352</c:v>
                </c:pt>
                <c:pt idx="72">
                  <c:v>-21.462506113761</c:v>
                </c:pt>
                <c:pt idx="73">
                  <c:v>-21.540553950261</c:v>
                </c:pt>
                <c:pt idx="74">
                  <c:v>-21.616407531789</c:v>
                </c:pt>
                <c:pt idx="75">
                  <c:v>-21.690056416482</c:v>
                </c:pt>
                <c:pt idx="76">
                  <c:v>-21.761478492163</c:v>
                </c:pt>
                <c:pt idx="77">
                  <c:v>-21.830639744712</c:v>
                </c:pt>
                <c:pt idx="78">
                  <c:v>-21.897493837643</c:v>
                </c:pt>
                <c:pt idx="79">
                  <c:v>-21.961981495</c:v>
                </c:pt>
                <c:pt idx="80">
                  <c:v>-22.024029674278</c:v>
                </c:pt>
                <c:pt idx="81">
                  <c:v>-22.083550510166</c:v>
                </c:pt>
                <c:pt idx="82">
                  <c:v>-22.14044000337</c:v>
                </c:pt>
                <c:pt idx="83">
                  <c:v>-22.194576421252</c:v>
                </c:pt>
                <c:pt idx="84">
                  <c:v>-22.24581836832</c:v>
                </c:pt>
                <c:pt idx="85">
                  <c:v>-22.294002474295</c:v>
                </c:pt>
                <c:pt idx="86">
                  <c:v>-22.338940635328</c:v>
                </c:pt>
                <c:pt idx="87">
                  <c:v>-22.380416729309</c:v>
                </c:pt>
                <c:pt idx="88">
                  <c:v>-22.418182708898</c:v>
                </c:pt>
                <c:pt idx="89">
                  <c:v>-22.451953955209</c:v>
                </c:pt>
                <c:pt idx="90">
                  <c:v>-22.481403750926</c:v>
                </c:pt>
                <c:pt idx="91">
                  <c:v>-22.506156703728</c:v>
                </c:pt>
                <c:pt idx="92">
                  <c:v>-22.525780920115</c:v>
                </c:pt>
                <c:pt idx="93">
                  <c:v>-22.539778697912</c:v>
                </c:pt>
                <c:pt idx="94">
                  <c:v>-22.547575477736</c:v>
                </c:pt>
                <c:pt idx="95">
                  <c:v>-22.548506779491</c:v>
                </c:pt>
                <c:pt idx="96">
                  <c:v>-22.54180286951</c:v>
                </c:pt>
                <c:pt idx="97">
                  <c:v>-22.526570996429</c:v>
                </c:pt>
                <c:pt idx="98">
                  <c:v>-22.501775274593</c:v>
                </c:pt>
                <c:pt idx="99">
                  <c:v>-22.466214828126</c:v>
                </c:pt>
                <c:pt idx="100">
                  <c:v>-22.41850191753</c:v>
                </c:pt>
                <c:pt idx="101">
                  <c:v>-22.357044000516</c:v>
                </c:pt>
                <c:pt idx="102">
                  <c:v>-22.280038104405</c:v>
                </c:pt>
                <c:pt idx="103">
                  <c:v>-22.185494643927</c:v>
                </c:pt>
                <c:pt idx="104">
                  <c:v>-22.071325187282</c:v>
                </c:pt>
                <c:pt idx="105">
                  <c:v>-21.935563283345</c:v>
                </c:pt>
                <c:pt idx="106">
                  <c:v>-21.776856592162</c:v>
                </c:pt>
                <c:pt idx="107">
                  <c:v>-21.595505731494</c:v>
                </c:pt>
                <c:pt idx="108">
                  <c:v>-21.395589576278</c:v>
                </c:pt>
                <c:pt idx="109">
                  <c:v>-21.189183957199</c:v>
                </c:pt>
                <c:pt idx="110">
                  <c:v>-21.004312258958</c:v>
                </c:pt>
                <c:pt idx="111">
                  <c:v>-20.898282594367</c:v>
                </c:pt>
                <c:pt idx="112">
                  <c:v>-20.974125627328</c:v>
                </c:pt>
                <c:pt idx="113">
                  <c:v>-21.38306991488</c:v>
                </c:pt>
                <c:pt idx="114">
                  <c:v>-22.276230814801</c:v>
                </c:pt>
                <c:pt idx="115">
                  <c:v>-23.700210194375</c:v>
                </c:pt>
                <c:pt idx="116">
                  <c:v>-25.530895048394</c:v>
                </c:pt>
                <c:pt idx="117">
                  <c:v>-27.516945802492</c:v>
                </c:pt>
                <c:pt idx="118">
                  <c:v>-29.359485389272</c:v>
                </c:pt>
                <c:pt idx="119">
                  <c:v>-30.78404076455</c:v>
                </c:pt>
                <c:pt idx="120">
                  <c:v>-31.643972194764</c:v>
                </c:pt>
                <c:pt idx="121">
                  <c:v>-31.988695020225</c:v>
                </c:pt>
                <c:pt idx="122">
                  <c:v>-31.989636985676</c:v>
                </c:pt>
                <c:pt idx="123">
                  <c:v>-31.814204936164</c:v>
                </c:pt>
                <c:pt idx="124">
                  <c:v>-31.571389095863</c:v>
                </c:pt>
                <c:pt idx="125">
                  <c:v>-31.318411928519</c:v>
                </c:pt>
                <c:pt idx="126">
                  <c:v>-31.081206896883</c:v>
                </c:pt>
                <c:pt idx="127">
                  <c:v>-30.869593753247</c:v>
                </c:pt>
                <c:pt idx="128">
                  <c:v>-30.685782242429</c:v>
                </c:pt>
                <c:pt idx="129">
                  <c:v>-30.528652887424</c:v>
                </c:pt>
                <c:pt idx="130">
                  <c:v>-30.395805852722</c:v>
                </c:pt>
                <c:pt idx="131">
                  <c:v>-30.284506225661</c:v>
                </c:pt>
                <c:pt idx="132">
                  <c:v>-30.192098354148</c:v>
                </c:pt>
                <c:pt idx="133">
                  <c:v>-30.116168844034</c:v>
                </c:pt>
                <c:pt idx="134">
                  <c:v>-30.05459305782</c:v>
                </c:pt>
                <c:pt idx="135">
                  <c:v>-30.005529859954</c:v>
                </c:pt>
                <c:pt idx="136">
                  <c:v>-29.967395499476</c:v>
                </c:pt>
                <c:pt idx="137">
                  <c:v>-29.938831122085</c:v>
                </c:pt>
                <c:pt idx="138">
                  <c:v>-29.918670445011</c:v>
                </c:pt>
                <c:pt idx="139">
                  <c:v>-29.905910281057</c:v>
                </c:pt>
                <c:pt idx="140">
                  <c:v>-29.899684767828</c:v>
                </c:pt>
                <c:pt idx="141">
                  <c:v>-29.899243319847</c:v>
                </c:pt>
                <c:pt idx="142">
                  <c:v>-29.903931968742</c:v>
                </c:pt>
                <c:pt idx="143">
                  <c:v>-29.91317763814</c:v>
                </c:pt>
                <c:pt idx="144">
                  <c:v>-29.926474889736</c:v>
                </c:pt>
                <c:pt idx="145">
                  <c:v>-29.943374712944</c:v>
                </c:pt>
                <c:pt idx="146">
                  <c:v>-29.963474982261</c:v>
                </c:pt>
                <c:pt idx="147">
                  <c:v>-29.986412259735</c:v>
                </c:pt>
                <c:pt idx="148">
                  <c:v>-30.011854668886</c:v>
                </c:pt>
                <c:pt idx="149">
                  <c:v>-30.039495609229</c:v>
                </c:pt>
                <c:pt idx="150">
                  <c:v>-30.069048117939</c:v>
                </c:pt>
                <c:pt idx="151">
                  <c:v>-30.10023971923</c:v>
                </c:pt>
                <c:pt idx="152">
                  <c:v>-30.132807636937</c:v>
                </c:pt>
                <c:pt idx="153">
                  <c:v>-30.166494288211</c:v>
                </c:pt>
                <c:pt idx="154">
                  <c:v>-30.201043037943</c:v>
                </c:pt>
                <c:pt idx="155">
                  <c:v>-30.2361942955</c:v>
                </c:pt>
                <c:pt idx="156">
                  <c:v>-30.271682215763</c:v>
                </c:pt>
                <c:pt idx="157">
                  <c:v>-30.30723259686</c:v>
                </c:pt>
                <c:pt idx="158">
                  <c:v>-30.342563182517</c:v>
                </c:pt>
                <c:pt idx="159">
                  <c:v>-30.377388736735</c:v>
                </c:pt>
                <c:pt idx="160">
                  <c:v>-30.411435464082</c:v>
                </c:pt>
                <c:pt idx="161">
                  <c:v>-30.444473574899</c:v>
                </c:pt>
                <c:pt idx="162">
                  <c:v>-30.47638492734</c:v>
                </c:pt>
                <c:pt idx="163">
                  <c:v>-30.507298275967</c:v>
                </c:pt>
                <c:pt idx="164">
                  <c:v>-30.537853968679</c:v>
                </c:pt>
                <c:pt idx="165">
                  <c:v>-30.569711822413</c:v>
                </c:pt>
                <c:pt idx="166">
                  <c:v>-30.60649347367</c:v>
                </c:pt>
                <c:pt idx="167">
                  <c:v>-30.655405788816</c:v>
                </c:pt>
                <c:pt idx="168">
                  <c:v>-30.729559408615</c:v>
                </c:pt>
                <c:pt idx="169">
                  <c:v>-30.849609484957</c:v>
                </c:pt>
                <c:pt idx="170">
                  <c:v>-31.039487235496</c:v>
                </c:pt>
                <c:pt idx="171">
                  <c:v>-31.307900008636</c:v>
                </c:pt>
                <c:pt idx="172">
                  <c:v>-31.622540217445</c:v>
                </c:pt>
                <c:pt idx="173">
                  <c:v>-31.916905379222</c:v>
                </c:pt>
                <c:pt idx="174">
                  <c:v>-32.140473753575</c:v>
                </c:pt>
                <c:pt idx="175">
                  <c:v>-32.287787553274</c:v>
                </c:pt>
                <c:pt idx="176">
                  <c:v>-32.380349102842</c:v>
                </c:pt>
                <c:pt idx="177">
                  <c:v>-32.441837650849</c:v>
                </c:pt>
                <c:pt idx="178">
                  <c:v>-32.488666972721</c:v>
                </c:pt>
                <c:pt idx="179">
                  <c:v>-32.530219069684</c:v>
                </c:pt>
                <c:pt idx="180">
                  <c:v>-32.57131111929</c:v>
                </c:pt>
                <c:pt idx="181">
                  <c:v>-32.614203540927</c:v>
                </c:pt>
                <c:pt idx="182">
                  <c:v>-32.659820967341</c:v>
                </c:pt>
                <c:pt idx="183">
                  <c:v>-32.708419613738</c:v>
                </c:pt>
                <c:pt idx="184">
                  <c:v>-32.759935507316</c:v>
                </c:pt>
                <c:pt idx="185">
                  <c:v>-32.814161759928</c:v>
                </c:pt>
                <c:pt idx="186">
                  <c:v>-32.870836885936</c:v>
                </c:pt>
                <c:pt idx="187">
                  <c:v>-32.929687361921</c:v>
                </c:pt>
                <c:pt idx="188">
                  <c:v>-32.990446789603</c:v>
                </c:pt>
                <c:pt idx="189">
                  <c:v>-33.052863186809</c:v>
                </c:pt>
                <c:pt idx="190">
                  <c:v>-33.11670034419</c:v>
                </c:pt>
                <c:pt idx="191">
                  <c:v>-33.181736301075</c:v>
                </c:pt>
                <c:pt idx="192">
                  <c:v>-33.247760496952</c:v>
                </c:pt>
                <c:pt idx="193">
                  <c:v>-33.314570373793</c:v>
                </c:pt>
                <c:pt idx="194">
                  <c:v>-33.381967794849</c:v>
                </c:pt>
                <c:pt idx="195">
                  <c:v>-33.449755430342</c:v>
                </c:pt>
                <c:pt idx="196">
                  <c:v>-33.517733147477</c:v>
                </c:pt>
                <c:pt idx="197">
                  <c:v>-33.585694382807</c:v>
                </c:pt>
                <c:pt idx="198">
                  <c:v>-33.653422443499</c:v>
                </c:pt>
                <c:pt idx="199">
                  <c:v>-33.720686666716</c:v>
                </c:pt>
                <c:pt idx="200">
                  <c:v>-33.787238355849</c:v>
                </c:pt>
                <c:pt idx="201">
                  <c:v>-33.852806404874</c:v>
                </c:pt>
                <c:pt idx="202">
                  <c:v>-33.917092515774</c:v>
                </c:pt>
                <c:pt idx="203">
                  <c:v>-33.979765908334</c:v>
                </c:pt>
                <c:pt idx="204">
                  <c:v>-34.040457416959</c:v>
                </c:pt>
                <c:pt idx="205">
                  <c:v>-34.098752867106</c:v>
                </c:pt>
                <c:pt idx="206">
                  <c:v>-34.15418562734</c:v>
                </c:pt>
                <c:pt idx="207">
                  <c:v>-34.206228247128</c:v>
                </c:pt>
                <c:pt idx="208">
                  <c:v>-34.254283124075</c:v>
                </c:pt>
                <c:pt idx="209">
                  <c:v>-34.29767221223</c:v>
                </c:pt>
                <c:pt idx="210">
                  <c:v>-34.335625910324</c:v>
                </c:pt>
                <c:pt idx="211">
                  <c:v>-34.367271497387</c:v>
                </c:pt>
                <c:pt idx="212">
                  <c:v>-34.391621884208</c:v>
                </c:pt>
                <c:pt idx="213">
                  <c:v>-34.407566143404</c:v>
                </c:pt>
                <c:pt idx="214">
                  <c:v>-34.413864474884</c:v>
                </c:pt>
                <c:pt idx="215">
                  <c:v>-34.409152311494</c:v>
                </c:pt>
                <c:pt idx="216">
                  <c:v>-34.39196178187</c:v>
                </c:pt>
                <c:pt idx="217">
                  <c:v>-34.360774773857</c:v>
                </c:pt>
                <c:pt idx="218">
                  <c:v>-34.314132174617</c:v>
                </c:pt>
                <c:pt idx="219">
                  <c:v>-34.250841496794</c:v>
                </c:pt>
                <c:pt idx="220">
                  <c:v>-34.170354789734</c:v>
                </c:pt>
                <c:pt idx="221">
                  <c:v>-34.073437189256</c:v>
                </c:pt>
                <c:pt idx="222">
                  <c:v>-33.963320239218</c:v>
                </c:pt>
                <c:pt idx="223">
                  <c:v>-33.847629023665</c:v>
                </c:pt>
                <c:pt idx="224">
                  <c:v>-33.741437407881</c:v>
                </c:pt>
                <c:pt idx="225">
                  <c:v>-33.67165068354</c:v>
                </c:pt>
                <c:pt idx="226">
                  <c:v>-33.682050106199</c:v>
                </c:pt>
                <c:pt idx="227">
                  <c:v>-33.836008535956</c:v>
                </c:pt>
                <c:pt idx="228">
                  <c:v>-34.210406707773</c:v>
                </c:pt>
                <c:pt idx="229">
                  <c:v>-34.874477331848</c:v>
                </c:pt>
                <c:pt idx="230">
                  <c:v>-35.859407715168</c:v>
                </c:pt>
                <c:pt idx="231">
                  <c:v>-37.141631782825</c:v>
                </c:pt>
                <c:pt idx="232">
                  <c:v>-38.656171152638</c:v>
                </c:pt>
                <c:pt idx="233">
                  <c:v>-40.326809576896</c:v>
                </c:pt>
                <c:pt idx="234">
                  <c:v>-42.089174142972</c:v>
                </c:pt>
                <c:pt idx="235">
                  <c:v>-43.89858252338</c:v>
                </c:pt>
                <c:pt idx="236">
                  <c:v>-45.728161109257</c:v>
                </c:pt>
                <c:pt idx="237">
                  <c:v>-47.563920003748</c:v>
                </c:pt>
                <c:pt idx="238">
                  <c:v>-49.39982228999</c:v>
                </c:pt>
                <c:pt idx="239">
                  <c:v>-51.232838102207</c:v>
                </c:pt>
                <c:pt idx="240">
                  <c:v>-53.055898160643</c:v>
                </c:pt>
                <c:pt idx="241">
                  <c:v>-54.844475643753</c:v>
                </c:pt>
                <c:pt idx="242">
                  <c:v>-56.530545223054</c:v>
                </c:pt>
                <c:pt idx="243">
                  <c:v>-57.963987513833</c:v>
                </c:pt>
                <c:pt idx="244">
                  <c:v>-58.901798914654</c:v>
                </c:pt>
                <c:pt idx="245">
                  <c:v>-59.124525283807</c:v>
                </c:pt>
                <c:pt idx="246">
                  <c:v>-58.642366171908</c:v>
                </c:pt>
                <c:pt idx="247">
                  <c:v>-57.693053029111</c:v>
                </c:pt>
                <c:pt idx="248">
                  <c:v>-56.534120994954</c:v>
                </c:pt>
                <c:pt idx="249">
                  <c:v>-55.327071902202</c:v>
                </c:pt>
                <c:pt idx="250">
                  <c:v>-54.148174979984</c:v>
                </c:pt>
                <c:pt idx="251">
                  <c:v>-53.026571628771</c:v>
                </c:pt>
                <c:pt idx="252">
                  <c:v>-51.969784200981</c:v>
                </c:pt>
                <c:pt idx="253">
                  <c:v>-50.976408531151</c:v>
                </c:pt>
                <c:pt idx="254">
                  <c:v>-50.041783191338</c:v>
                </c:pt>
                <c:pt idx="255">
                  <c:v>-49.160390069741</c:v>
                </c:pt>
                <c:pt idx="256">
                  <c:v>-48.326817218493</c:v>
                </c:pt>
                <c:pt idx="257">
                  <c:v>-47.536104641839</c:v>
                </c:pt>
                <c:pt idx="258">
                  <c:v>-46.783831547029</c:v>
                </c:pt>
                <c:pt idx="259">
                  <c:v>-46.066100444404</c:v>
                </c:pt>
                <c:pt idx="260">
                  <c:v>-45.379484870954</c:v>
                </c:pt>
                <c:pt idx="261">
                  <c:v>-44.720968785549</c:v>
                </c:pt>
                <c:pt idx="262">
                  <c:v>-44.087888754054</c:v>
                </c:pt>
                <c:pt idx="263">
                  <c:v>-43.477882709395</c:v>
                </c:pt>
                <c:pt idx="264">
                  <c:v>-42.888845987818</c:v>
                </c:pt>
                <c:pt idx="265">
                  <c:v>-42.31889413725</c:v>
                </c:pt>
                <c:pt idx="266">
                  <c:v>-41.7663316066</c:v>
                </c:pt>
                <c:pt idx="267">
                  <c:v>-41.22962538014</c:v>
                </c:pt>
                <c:pt idx="268">
                  <c:v>-40.707382706724</c:v>
                </c:pt>
                <c:pt idx="269">
                  <c:v>-40.198332196898</c:v>
                </c:pt>
                <c:pt idx="270">
                  <c:v>-39.701307683763</c:v>
                </c:pt>
                <c:pt idx="271">
                  <c:v>-39.215234351689</c:v>
                </c:pt>
                <c:pt idx="272">
                  <c:v>-38.739116727168</c:v>
                </c:pt>
                <c:pt idx="273">
                  <c:v>-38.272028198976</c:v>
                </c:pt>
                <c:pt idx="274">
                  <c:v>-37.813101792654</c:v>
                </c:pt>
                <c:pt idx="275">
                  <c:v>-37.361521969259</c:v>
                </c:pt>
                <c:pt idx="276">
                  <c:v>-36.916517252764</c:v>
                </c:pt>
                <c:pt idx="277">
                  <c:v>-36.477353515673</c:v>
                </c:pt>
                <c:pt idx="278">
                  <c:v>-36.043327769559</c:v>
                </c:pt>
                <c:pt idx="279">
                  <c:v>-35.613762316825</c:v>
                </c:pt>
                <c:pt idx="280">
                  <c:v>-35.187999121662</c:v>
                </c:pt>
                <c:pt idx="281">
                  <c:v>-34.765394251164</c:v>
                </c:pt>
                <c:pt idx="282">
                  <c:v>-34.345312219712</c:v>
                </c:pt>
                <c:pt idx="283">
                  <c:v>-33.92712003775</c:v>
                </c:pt>
                <c:pt idx="284">
                  <c:v>-33.510180714415</c:v>
                </c:pt>
                <c:pt idx="285">
                  <c:v>-33.093845883639</c:v>
                </c:pt>
                <c:pt idx="286">
                  <c:v>-32.677447101929</c:v>
                </c:pt>
                <c:pt idx="287">
                  <c:v>-32.260285182589</c:v>
                </c:pt>
                <c:pt idx="288">
                  <c:v>-31.841616653827</c:v>
                </c:pt>
                <c:pt idx="289">
                  <c:v>-31.420636008352</c:v>
                </c:pt>
                <c:pt idx="290">
                  <c:v>-30.996451775032</c:v>
                </c:pt>
                <c:pt idx="291">
                  <c:v>-30.568053477513</c:v>
                </c:pt>
                <c:pt idx="292">
                  <c:v>-30.134265088659</c:v>
                </c:pt>
                <c:pt idx="293">
                  <c:v>-29.693678425371</c:v>
                </c:pt>
                <c:pt idx="294">
                  <c:v>-29.244556807554</c:v>
                </c:pt>
                <c:pt idx="295">
                  <c:v>-28.784695078208</c:v>
                </c:pt>
                <c:pt idx="296">
                  <c:v>-28.311217113691</c:v>
                </c:pt>
                <c:pt idx="297">
                  <c:v>-27.820288251963</c:v>
                </c:pt>
                <c:pt idx="298">
                  <c:v>-27.306724002094</c:v>
                </c:pt>
                <c:pt idx="299">
                  <c:v>-26.763504352074</c:v>
                </c:pt>
                <c:pt idx="300">
                  <c:v>-26.181290189505</c:v>
                </c:pt>
                <c:pt idx="301">
                  <c:v>-25.548242239628</c:v>
                </c:pt>
                <c:pt idx="302">
                  <c:v>-24.850801192049</c:v>
                </c:pt>
                <c:pt idx="303">
                  <c:v>-24.076436251409</c:v>
                </c:pt>
                <c:pt idx="304">
                  <c:v>-23.218993725039</c:v>
                </c:pt>
                <c:pt idx="305">
                  <c:v>-22.285022284181</c:v>
                </c:pt>
                <c:pt idx="306">
                  <c:v>-21.295845494172</c:v>
                </c:pt>
                <c:pt idx="307">
                  <c:v>-20.280222021627</c:v>
                </c:pt>
                <c:pt idx="308">
                  <c:v>-19.260519950525</c:v>
                </c:pt>
                <c:pt idx="309">
                  <c:v>-18.243475030882</c:v>
                </c:pt>
                <c:pt idx="310">
                  <c:v>-17.222898108852</c:v>
                </c:pt>
                <c:pt idx="311">
                  <c:v>-16.191971840478</c:v>
                </c:pt>
                <c:pt idx="312">
                  <c:v>-15.160722569808</c:v>
                </c:pt>
                <c:pt idx="313">
                  <c:v>-14.179038433736</c:v>
                </c:pt>
                <c:pt idx="314">
                  <c:v>-13.364479620689</c:v>
                </c:pt>
                <c:pt idx="315">
                  <c:v>-12.910267860635</c:v>
                </c:pt>
                <c:pt idx="316">
                  <c:v>-13.011663947689</c:v>
                </c:pt>
                <c:pt idx="317">
                  <c:v>-13.715897585274</c:v>
                </c:pt>
                <c:pt idx="318">
                  <c:v>-14.878517438492</c:v>
                </c:pt>
                <c:pt idx="319">
                  <c:v>-16.293925930208</c:v>
                </c:pt>
                <c:pt idx="320">
                  <c:v>-17.813066088174</c:v>
                </c:pt>
                <c:pt idx="321">
                  <c:v>-19.362305285673</c:v>
                </c:pt>
                <c:pt idx="322">
                  <c:v>-20.919874549955</c:v>
                </c:pt>
                <c:pt idx="323">
                  <c:v>-22.494121790746</c:v>
                </c:pt>
                <c:pt idx="324">
                  <c:v>-24.112438242562</c:v>
                </c:pt>
                <c:pt idx="325">
                  <c:v>-25.818716392529</c:v>
                </c:pt>
                <c:pt idx="326">
                  <c:v>-27.677527520711</c:v>
                </c:pt>
                <c:pt idx="327">
                  <c:v>-29.786012292039</c:v>
                </c:pt>
                <c:pt idx="328">
                  <c:v>-32.29808728845</c:v>
                </c:pt>
                <c:pt idx="329">
                  <c:v>-35.4676713915</c:v>
                </c:pt>
                <c:pt idx="330">
                  <c:v>-39.69052059318</c:v>
                </c:pt>
                <c:pt idx="331">
                  <c:v>-45.437687123769</c:v>
                </c:pt>
                <c:pt idx="332">
                  <c:v>-37.451294906357</c:v>
                </c:pt>
                <c:pt idx="333">
                  <c:v>-25.90558009723</c:v>
                </c:pt>
                <c:pt idx="334">
                  <c:v>-25.733519866359</c:v>
                </c:pt>
                <c:pt idx="335">
                  <c:v>-24.264895563552</c:v>
                </c:pt>
                <c:pt idx="336">
                  <c:v>-22.445282041694</c:v>
                </c:pt>
                <c:pt idx="337">
                  <c:v>-20.541059627509</c:v>
                </c:pt>
                <c:pt idx="338">
                  <c:v>-18.637145265815</c:v>
                </c:pt>
                <c:pt idx="339">
                  <c:v>-16.822447426605</c:v>
                </c:pt>
                <c:pt idx="340">
                  <c:v>-15.275600070004</c:v>
                </c:pt>
                <c:pt idx="341">
                  <c:v>-14.282873735904</c:v>
                </c:pt>
                <c:pt idx="342">
                  <c:v>-14.075789656766</c:v>
                </c:pt>
                <c:pt idx="343">
                  <c:v>-14.588641110072</c:v>
                </c:pt>
                <c:pt idx="344">
                  <c:v>-15.52639394683</c:v>
                </c:pt>
                <c:pt idx="345">
                  <c:v>-16.622130767959</c:v>
                </c:pt>
                <c:pt idx="346">
                  <c:v>-17.729353108225</c:v>
                </c:pt>
                <c:pt idx="347">
                  <c:v>-18.785806020861</c:v>
                </c:pt>
                <c:pt idx="348">
                  <c:v>-19.766923905227</c:v>
                </c:pt>
                <c:pt idx="349">
                  <c:v>-20.656968336917</c:v>
                </c:pt>
                <c:pt idx="350">
                  <c:v>-21.431202961064</c:v>
                </c:pt>
                <c:pt idx="351">
                  <c:v>-22.042397051045</c:v>
                </c:pt>
                <c:pt idx="352">
                  <c:v>-22.413775950355</c:v>
                </c:pt>
                <c:pt idx="353">
                  <c:v>-22.454759297639</c:v>
                </c:pt>
                <c:pt idx="354">
                  <c:v>-22.120877371596</c:v>
                </c:pt>
                <c:pt idx="355">
                  <c:v>-21.495307746292</c:v>
                </c:pt>
                <c:pt idx="356">
                  <c:v>-20.800407924</c:v>
                </c:pt>
                <c:pt idx="357">
                  <c:v>-20.287919095731</c:v>
                </c:pt>
                <c:pt idx="358">
                  <c:v>-20.096063068178</c:v>
                </c:pt>
                <c:pt idx="359">
                  <c:v>-20.208734729742</c:v>
                </c:pt>
                <c:pt idx="360">
                  <c:v>-20.528212799133</c:v>
                </c:pt>
                <c:pt idx="361">
                  <c:v>-20.956701754571</c:v>
                </c:pt>
                <c:pt idx="362">
                  <c:v>-21.427867027696</c:v>
                </c:pt>
                <c:pt idx="363">
                  <c:v>-21.904640923378</c:v>
                </c:pt>
                <c:pt idx="364">
                  <c:v>-22.368811284376</c:v>
                </c:pt>
                <c:pt idx="365">
                  <c:v>-22.812609673279</c:v>
                </c:pt>
                <c:pt idx="366">
                  <c:v>-23.233608707574</c:v>
                </c:pt>
                <c:pt idx="367">
                  <c:v>-23.631950540229</c:v>
                </c:pt>
                <c:pt idx="368">
                  <c:v>-24.008916776957</c:v>
                </c:pt>
                <c:pt idx="369">
                  <c:v>-24.366213161846</c:v>
                </c:pt>
                <c:pt idx="370">
                  <c:v>-24.705623006141</c:v>
                </c:pt>
                <c:pt idx="371">
                  <c:v>-25.028847915182</c:v>
                </c:pt>
                <c:pt idx="372">
                  <c:v>-25.337442488011</c:v>
                </c:pt>
                <c:pt idx="373">
                  <c:v>-25.632795304873</c:v>
                </c:pt>
                <c:pt idx="374">
                  <c:v>-25.916131932681</c:v>
                </c:pt>
                <c:pt idx="375">
                  <c:v>-26.188527702298</c:v>
                </c:pt>
                <c:pt idx="376">
                  <c:v>-26.450924222596</c:v>
                </c:pt>
                <c:pt idx="377">
                  <c:v>-26.704146838072</c:v>
                </c:pt>
                <c:pt idx="378">
                  <c:v>-26.948921964811</c:v>
                </c:pt>
                <c:pt idx="379">
                  <c:v>-27.18589420996</c:v>
                </c:pt>
                <c:pt idx="380">
                  <c:v>-27.415643798017</c:v>
                </c:pt>
                <c:pt idx="381">
                  <c:v>-27.638705324968</c:v>
                </c:pt>
                <c:pt idx="382">
                  <c:v>-27.855589388956</c:v>
                </c:pt>
                <c:pt idx="383">
                  <c:v>-28.066809322497</c:v>
                </c:pt>
                <c:pt idx="384">
                  <c:v>-28.272916189002</c:v>
                </c:pt>
                <c:pt idx="385">
                  <c:v>-28.474546519949</c:v>
                </c:pt>
                <c:pt idx="386">
                  <c:v>-28.672489054644</c:v>
                </c:pt>
                <c:pt idx="387">
                  <c:v>-28.867779001812</c:v>
                </c:pt>
                <c:pt idx="388">
                  <c:v>-29.061830767453</c:v>
                </c:pt>
                <c:pt idx="389">
                  <c:v>-29.256621600924</c:v>
                </c:pt>
                <c:pt idx="390">
                  <c:v>-29.454936342412</c:v>
                </c:pt>
                <c:pt idx="391">
                  <c:v>-29.660670997068</c:v>
                </c:pt>
                <c:pt idx="392">
                  <c:v>-29.879157836818</c:v>
                </c:pt>
                <c:pt idx="393">
                  <c:v>-30.117398032128</c:v>
                </c:pt>
                <c:pt idx="394">
                  <c:v>-30.383952804484</c:v>
                </c:pt>
                <c:pt idx="395">
                  <c:v>-30.688074181291</c:v>
                </c:pt>
                <c:pt idx="396">
                  <c:v>-31.037596021848</c:v>
                </c:pt>
                <c:pt idx="397">
                  <c:v>-31.435482060688</c:v>
                </c:pt>
                <c:pt idx="398">
                  <c:v>-31.87603765552</c:v>
                </c:pt>
                <c:pt idx="399">
                  <c:v>-32.343182878585</c:v>
                </c:pt>
                <c:pt idx="400">
                  <c:v>-32.813183850377</c:v>
                </c:pt>
                <c:pt idx="401">
                  <c:v>-33.261561865414</c:v>
                </c:pt>
                <c:pt idx="402">
                  <c:v>-33.670443406724</c:v>
                </c:pt>
                <c:pt idx="403">
                  <c:v>-34.032215255547</c:v>
                </c:pt>
                <c:pt idx="404">
                  <c:v>-34.348493958037</c:v>
                </c:pt>
                <c:pt idx="405">
                  <c:v>-34.626505866841</c:v>
                </c:pt>
                <c:pt idx="406">
                  <c:v>-34.875446561882</c:v>
                </c:pt>
                <c:pt idx="407">
                  <c:v>-35.104102952629</c:v>
                </c:pt>
                <c:pt idx="408">
                  <c:v>-35.319784753547</c:v>
                </c:pt>
                <c:pt idx="409">
                  <c:v>-35.528110148394</c:v>
                </c:pt>
                <c:pt idx="410">
                  <c:v>-35.733198902251</c:v>
                </c:pt>
                <c:pt idx="411">
                  <c:v>-35.937992227615</c:v>
                </c:pt>
                <c:pt idx="412">
                  <c:v>-36.144564622968</c:v>
                </c:pt>
                <c:pt idx="413">
                  <c:v>-36.354379840948</c:v>
                </c:pt>
                <c:pt idx="414">
                  <c:v>-36.568484402756</c:v>
                </c:pt>
                <c:pt idx="415">
                  <c:v>-36.787647597603</c:v>
                </c:pt>
                <c:pt idx="416">
                  <c:v>-37.012460435294</c:v>
                </c:pt>
                <c:pt idx="417">
                  <c:v>-37.243404913892</c:v>
                </c:pt>
                <c:pt idx="418">
                  <c:v>-37.480902591286</c:v>
                </c:pt>
                <c:pt idx="419">
                  <c:v>-37.725349135509</c:v>
                </c:pt>
                <c:pt idx="420">
                  <c:v>-37.97713968226</c:v>
                </c:pt>
                <c:pt idx="421">
                  <c:v>-38.236688495591</c:v>
                </c:pt>
                <c:pt idx="422">
                  <c:v>-38.504445540206</c:v>
                </c:pt>
                <c:pt idx="423">
                  <c:v>-38.780912047591</c:v>
                </c:pt>
                <c:pt idx="424">
                  <c:v>-39.066656928803</c:v>
                </c:pt>
                <c:pt idx="425">
                  <c:v>-39.362335917429</c:v>
                </c:pt>
                <c:pt idx="426">
                  <c:v>-39.668715603324</c:v>
                </c:pt>
                <c:pt idx="427">
                  <c:v>-39.986705034969</c:v>
                </c:pt>
                <c:pt idx="428">
                  <c:v>-40.317398288401</c:v>
                </c:pt>
                <c:pt idx="429">
                  <c:v>-40.662132166795</c:v>
                </c:pt>
                <c:pt idx="430">
                  <c:v>-41.022563536342</c:v>
                </c:pt>
                <c:pt idx="431">
                  <c:v>-41.400769549296</c:v>
                </c:pt>
                <c:pt idx="432">
                  <c:v>-41.799368623167</c:v>
                </c:pt>
                <c:pt idx="433">
                  <c:v>-42.221645874395</c:v>
                </c:pt>
                <c:pt idx="434">
                  <c:v>-42.671637186569</c:v>
                </c:pt>
                <c:pt idx="435">
                  <c:v>-43.154077578202</c:v>
                </c:pt>
                <c:pt idx="436">
                  <c:v>-43.674067430065</c:v>
                </c:pt>
                <c:pt idx="437">
                  <c:v>-44.236318025857</c:v>
                </c:pt>
                <c:pt idx="438">
                  <c:v>-44.844023806962</c:v>
                </c:pt>
                <c:pt idx="439">
                  <c:v>-45.497826287216</c:v>
                </c:pt>
                <c:pt idx="440">
                  <c:v>-46.19570274407</c:v>
                </c:pt>
                <c:pt idx="441">
                  <c:v>-46.934316085948</c:v>
                </c:pt>
                <c:pt idx="442">
                  <c:v>-47.711261198087</c:v>
                </c:pt>
                <c:pt idx="443">
                  <c:v>-48.526753764984</c:v>
                </c:pt>
                <c:pt idx="444">
                  <c:v>-49.383632873386</c:v>
                </c:pt>
                <c:pt idx="445">
                  <c:v>-50.285530048472</c:v>
                </c:pt>
                <c:pt idx="446">
                  <c:v>-51.233410232148</c:v>
                </c:pt>
                <c:pt idx="447">
                  <c:v>-52.220070680081</c:v>
                </c:pt>
                <c:pt idx="448">
                  <c:v>-53.221246507707</c:v>
                </c:pt>
                <c:pt idx="449">
                  <c:v>-54.182135599168</c:v>
                </c:pt>
                <c:pt idx="450">
                  <c:v>-55.002948166854</c:v>
                </c:pt>
                <c:pt idx="451">
                  <c:v>-55.541548009634</c:v>
                </c:pt>
                <c:pt idx="452">
                  <c:v>-55.663623606963</c:v>
                </c:pt>
                <c:pt idx="453">
                  <c:v>-55.329556374781</c:v>
                </c:pt>
                <c:pt idx="454">
                  <c:v>-54.626502153528</c:v>
                </c:pt>
                <c:pt idx="455">
                  <c:v>-53.702413068179</c:v>
                </c:pt>
                <c:pt idx="456">
                  <c:v>-52.686522299389</c:v>
                </c:pt>
                <c:pt idx="457">
                  <c:v>-51.660950317644</c:v>
                </c:pt>
                <c:pt idx="458">
                  <c:v>-50.668291963808</c:v>
                </c:pt>
                <c:pt idx="459">
                  <c:v>-49.726696097755</c:v>
                </c:pt>
                <c:pt idx="460">
                  <c:v>-48.841175579195</c:v>
                </c:pt>
                <c:pt idx="461">
                  <c:v>-48.010227129299</c:v>
                </c:pt>
                <c:pt idx="462">
                  <c:v>-47.229307936762</c:v>
                </c:pt>
                <c:pt idx="463">
                  <c:v>-46.492540143868</c:v>
                </c:pt>
                <c:pt idx="464">
                  <c:v>-45.79347855432</c:v>
                </c:pt>
                <c:pt idx="465">
                  <c:v>-45.125393923154</c:v>
                </c:pt>
                <c:pt idx="466">
                  <c:v>-44.481307545704</c:v>
                </c:pt>
                <c:pt idx="467">
                  <c:v>-43.853901642146</c:v>
                </c:pt>
                <c:pt idx="468">
                  <c:v>-43.235377989707</c:v>
                </c:pt>
                <c:pt idx="469">
                  <c:v>-42.617318195292</c:v>
                </c:pt>
                <c:pt idx="470">
                  <c:v>-41.990598940702</c:v>
                </c:pt>
                <c:pt idx="471">
                  <c:v>-41.345425527029</c:v>
                </c:pt>
                <c:pt idx="472">
                  <c:v>-40.671557960034</c:v>
                </c:pt>
                <c:pt idx="473">
                  <c:v>-39.958803119837</c:v>
                </c:pt>
                <c:pt idx="474">
                  <c:v>-39.19781877581</c:v>
                </c:pt>
                <c:pt idx="475">
                  <c:v>-38.381208777418</c:v>
                </c:pt>
                <c:pt idx="476">
                  <c:v>-37.50478905676</c:v>
                </c:pt>
                <c:pt idx="477">
                  <c:v>-36.568803785296</c:v>
                </c:pt>
                <c:pt idx="478">
                  <c:v>-35.578821078098</c:v>
                </c:pt>
                <c:pt idx="479">
                  <c:v>-34.546072251021</c:v>
                </c:pt>
                <c:pt idx="480">
                  <c:v>-33.48709961134</c:v>
                </c:pt>
                <c:pt idx="481">
                  <c:v>-32.422682796833</c:v>
                </c:pt>
                <c:pt idx="482">
                  <c:v>-31.37607809419</c:v>
                </c:pt>
                <c:pt idx="483">
                  <c:v>-30.370660035404</c:v>
                </c:pt>
                <c:pt idx="484">
                  <c:v>-29.427185283639</c:v>
                </c:pt>
                <c:pt idx="485">
                  <c:v>-28.56113303853</c:v>
                </c:pt>
                <c:pt idx="486">
                  <c:v>-27.780779582488</c:v>
                </c:pt>
                <c:pt idx="487">
                  <c:v>-27.086600370371</c:v>
                </c:pt>
                <c:pt idx="488">
                  <c:v>-26.47216751345</c:v>
                </c:pt>
                <c:pt idx="489">
                  <c:v>-25.926145672673</c:v>
                </c:pt>
                <c:pt idx="490">
                  <c:v>-25.434653825388</c:v>
                </c:pt>
                <c:pt idx="491">
                  <c:v>-24.98332212201</c:v>
                </c:pt>
                <c:pt idx="492">
                  <c:v>-24.558691115875</c:v>
                </c:pt>
                <c:pt idx="493">
                  <c:v>-24.148925214571</c:v>
                </c:pt>
                <c:pt idx="494">
                  <c:v>-23.743998551436</c:v>
                </c:pt>
                <c:pt idx="495">
                  <c:v>-23.335556337294</c:v>
                </c:pt>
                <c:pt idx="496">
                  <c:v>-22.916619880326</c:v>
                </c:pt>
                <c:pt idx="497">
                  <c:v>-22.481246502919</c:v>
                </c:pt>
                <c:pt idx="498">
                  <c:v>-22.024207375487</c:v>
                </c:pt>
                <c:pt idx="499">
                  <c:v>-21.540716538177</c:v>
                </c:pt>
                <c:pt idx="500">
                  <c:v>-21.026233373851</c:v>
                </c:pt>
                <c:pt idx="501">
                  <c:v>-20.476367972469</c:v>
                </c:pt>
                <c:pt idx="502">
                  <c:v>-19.886948117622</c:v>
                </c:pt>
                <c:pt idx="503">
                  <c:v>-19.254371171718</c:v>
                </c:pt>
                <c:pt idx="504">
                  <c:v>-18.57649291557</c:v>
                </c:pt>
                <c:pt idx="505">
                  <c:v>-17.854551112683</c:v>
                </c:pt>
                <c:pt idx="506">
                  <c:v>-17.097052902108</c:v>
                </c:pt>
                <c:pt idx="507">
                  <c:v>-16.327146755642</c:v>
                </c:pt>
                <c:pt idx="508">
                  <c:v>-15.595111099701</c:v>
                </c:pt>
                <c:pt idx="509">
                  <c:v>-14.994444686159</c:v>
                </c:pt>
                <c:pt idx="510">
                  <c:v>-14.667672789811</c:v>
                </c:pt>
                <c:pt idx="511">
                  <c:v>-14.769783230704</c:v>
                </c:pt>
                <c:pt idx="512">
                  <c:v>-15.379767470151</c:v>
                </c:pt>
                <c:pt idx="513">
                  <c:v>-16.440961965021</c:v>
                </c:pt>
                <c:pt idx="514">
                  <c:v>-17.808695133444</c:v>
                </c:pt>
                <c:pt idx="515">
                  <c:v>-19.338693356989</c:v>
                </c:pt>
                <c:pt idx="516">
                  <c:v>-20.925581855475</c:v>
                </c:pt>
                <c:pt idx="517">
                  <c:v>-22.491325399702</c:v>
                </c:pt>
                <c:pt idx="518">
                  <c:v>-23.954250295468</c:v>
                </c:pt>
                <c:pt idx="519">
                  <c:v>-25.194812708495</c:v>
                </c:pt>
                <c:pt idx="520">
                  <c:v>-26.050960366866</c:v>
                </c:pt>
                <c:pt idx="521">
                  <c:v>-26.371850863785</c:v>
                </c:pt>
                <c:pt idx="522">
                  <c:v>-26.117914893672</c:v>
                </c:pt>
                <c:pt idx="523">
                  <c:v>-25.397384333761</c:v>
                </c:pt>
                <c:pt idx="524">
                  <c:v>-24.383446154101</c:v>
                </c:pt>
                <c:pt idx="525">
                  <c:v>-23.223175256026</c:v>
                </c:pt>
                <c:pt idx="526">
                  <c:v>-22.01236355951</c:v>
                </c:pt>
                <c:pt idx="527">
                  <c:v>-20.810820456179</c:v>
                </c:pt>
                <c:pt idx="528">
                  <c:v>-19.664062843876</c:v>
                </c:pt>
                <c:pt idx="529">
                  <c:v>-18.619428638645</c:v>
                </c:pt>
                <c:pt idx="530">
                  <c:v>-17.733916530225</c:v>
                </c:pt>
                <c:pt idx="531">
                  <c:v>-17.07078850356</c:v>
                </c:pt>
                <c:pt idx="532">
                  <c:v>-16.682867364563</c:v>
                </c:pt>
                <c:pt idx="533">
                  <c:v>-16.589616720481</c:v>
                </c:pt>
                <c:pt idx="534">
                  <c:v>-16.765723422251</c:v>
                </c:pt>
                <c:pt idx="535">
                  <c:v>-17.152142273807</c:v>
                </c:pt>
                <c:pt idx="536">
                  <c:v>-17.679638084986</c:v>
                </c:pt>
                <c:pt idx="537">
                  <c:v>-18.287439166379</c:v>
                </c:pt>
                <c:pt idx="538">
                  <c:v>-18.930319682843</c:v>
                </c:pt>
                <c:pt idx="539">
                  <c:v>-19.577534119931</c:v>
                </c:pt>
                <c:pt idx="540">
                  <c:v>-20.208686994495</c:v>
                </c:pt>
                <c:pt idx="541">
                  <c:v>-20.80938850114</c:v>
                </c:pt>
                <c:pt idx="542">
                  <c:v>-21.367574022688</c:v>
                </c:pt>
                <c:pt idx="543">
                  <c:v>-21.870644281995</c:v>
                </c:pt>
                <c:pt idx="544">
                  <c:v>-22.304624523637</c:v>
                </c:pt>
                <c:pt idx="545">
                  <c:v>-22.664406938565</c:v>
                </c:pt>
                <c:pt idx="546">
                  <c:v>-23.034038417174</c:v>
                </c:pt>
                <c:pt idx="547">
                  <c:v>-24.072254863248</c:v>
                </c:pt>
                <c:pt idx="548">
                  <c:v>-27.868867268665</c:v>
                </c:pt>
                <c:pt idx="549">
                  <c:v>-31.733216306963</c:v>
                </c:pt>
                <c:pt idx="550">
                  <c:v>-31.72313395556</c:v>
                </c:pt>
                <c:pt idx="551">
                  <c:v>-31.299904318381</c:v>
                </c:pt>
                <c:pt idx="552">
                  <c:v>-31.14373601545</c:v>
                </c:pt>
                <c:pt idx="553">
                  <c:v>-31.091085530801</c:v>
                </c:pt>
                <c:pt idx="554">
                  <c:v>-30.940727779364</c:v>
                </c:pt>
                <c:pt idx="555">
                  <c:v>-30.481335890136</c:v>
                </c:pt>
                <c:pt idx="556">
                  <c:v>-29.725406569598</c:v>
                </c:pt>
                <c:pt idx="557">
                  <c:v>-29.757563174381</c:v>
                </c:pt>
                <c:pt idx="558">
                  <c:v>-31.060218949918</c:v>
                </c:pt>
                <c:pt idx="559">
                  <c:v>-31.854409529821</c:v>
                </c:pt>
                <c:pt idx="560">
                  <c:v>-31.564814904472</c:v>
                </c:pt>
                <c:pt idx="561">
                  <c:v>-30.427659746511</c:v>
                </c:pt>
                <c:pt idx="562">
                  <c:v>-28.679526023091</c:v>
                </c:pt>
                <c:pt idx="563">
                  <c:v>-26.424057119787</c:v>
                </c:pt>
                <c:pt idx="564">
                  <c:v>-23.659854505035</c:v>
                </c:pt>
                <c:pt idx="565">
                  <c:v>-20.650755667371</c:v>
                </c:pt>
                <c:pt idx="566">
                  <c:v>-19.970466730062</c:v>
                </c:pt>
                <c:pt idx="567">
                  <c:v>-24.097026116865</c:v>
                </c:pt>
                <c:pt idx="568">
                  <c:v>-29.833212695098</c:v>
                </c:pt>
                <c:pt idx="569">
                  <c:v>-34.419524082888</c:v>
                </c:pt>
                <c:pt idx="570">
                  <c:v>-31.978976668262</c:v>
                </c:pt>
                <c:pt idx="571">
                  <c:v>-27.666470327513</c:v>
                </c:pt>
                <c:pt idx="572">
                  <c:v>-23.945634598974</c:v>
                </c:pt>
                <c:pt idx="573">
                  <c:v>-20.495498665425</c:v>
                </c:pt>
                <c:pt idx="574">
                  <c:v>-16.986482817421</c:v>
                </c:pt>
                <c:pt idx="575">
                  <c:v>-13.412640000621</c:v>
                </c:pt>
                <c:pt idx="576">
                  <c:v>-11.145897601479</c:v>
                </c:pt>
                <c:pt idx="577">
                  <c:v>-12.26101503074</c:v>
                </c:pt>
                <c:pt idx="578">
                  <c:v>-14.851895382192</c:v>
                </c:pt>
                <c:pt idx="579">
                  <c:v>-17.252421287978</c:v>
                </c:pt>
                <c:pt idx="580">
                  <c:v>-19.264355049292</c:v>
                </c:pt>
                <c:pt idx="581">
                  <c:v>-20.975216915266</c:v>
                </c:pt>
                <c:pt idx="582">
                  <c:v>-22.477794086368</c:v>
                </c:pt>
                <c:pt idx="583">
                  <c:v>-23.841947880532</c:v>
                </c:pt>
                <c:pt idx="584">
                  <c:v>-25.119977726895</c:v>
                </c:pt>
                <c:pt idx="585">
                  <c:v>-26.353683624956</c:v>
                </c:pt>
                <c:pt idx="586">
                  <c:v>-27.579850727217</c:v>
                </c:pt>
                <c:pt idx="587">
                  <c:v>-28.834717854815</c:v>
                </c:pt>
                <c:pt idx="588">
                  <c:v>-30.158397126626</c:v>
                </c:pt>
                <c:pt idx="589">
                  <c:v>-31.600350934472</c:v>
                </c:pt>
                <c:pt idx="590">
                  <c:v>-33.227397989239</c:v>
                </c:pt>
                <c:pt idx="591">
                  <c:v>-35.13596832822</c:v>
                </c:pt>
                <c:pt idx="592">
                  <c:v>-37.465755077314</c:v>
                </c:pt>
                <c:pt idx="593">
                  <c:v>-40.3584119953</c:v>
                </c:pt>
                <c:pt idx="594">
                  <c:v>-43.351216720932</c:v>
                </c:pt>
                <c:pt idx="595">
                  <c:v>-43.369636558647</c:v>
                </c:pt>
                <c:pt idx="596">
                  <c:v>-40.021675742602</c:v>
                </c:pt>
                <c:pt idx="597">
                  <c:v>-36.589662945533</c:v>
                </c:pt>
                <c:pt idx="598">
                  <c:v>-33.72301625883</c:v>
                </c:pt>
                <c:pt idx="599">
                  <c:v>-31.294562813508</c:v>
                </c:pt>
                <c:pt idx="600">
                  <c:v>-29.160649374586</c:v>
                </c:pt>
              </c:numCache>
            </c:numRef>
          </c:yVal>
          <c:smooth val="1"/>
        </c:ser>
        <c:ser>
          <c:idx val="4"/>
          <c:order val="4"/>
          <c:tx>
            <c:v>Theta = 60</c:v>
          </c:tx>
          <c:spPr bwMode="auto">
            <a:prstGeom prst="rect">
              <a:avLst/>
            </a:prstGeom>
            <a:ln w="22225" cap="rnd">
              <a:solidFill>
                <a:schemeClr val="tx1"/>
              </a:solidFill>
              <a:prstDash val="lgDashDot"/>
              <a:round/>
            </a:ln>
            <a:effectLst/>
          </c:spPr>
          <c:marker>
            <c:symbol val="none"/>
          </c:marker>
          <c:xVal>
            <c:numRef>
              <c:f>S21_theta!$A$4:$A$604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S21_theta!$F$4:$F$604</c:f>
              <c:numCache>
                <c:formatCode>General</c:formatCode>
                <c:ptCount val="601"/>
                <c:pt idx="0">
                  <c:v>-13.11992182811</c:v>
                </c:pt>
                <c:pt idx="1">
                  <c:v>-13.366867703413</c:v>
                </c:pt>
                <c:pt idx="2">
                  <c:v>-13.59238435295</c:v>
                </c:pt>
                <c:pt idx="3">
                  <c:v>-13.795159174486</c:v>
                </c:pt>
                <c:pt idx="4">
                  <c:v>-13.973415270972</c:v>
                </c:pt>
                <c:pt idx="5">
                  <c:v>-14.124900771251</c:v>
                </c:pt>
                <c:pt idx="6">
                  <c:v>-14.247002660968</c:v>
                </c:pt>
                <c:pt idx="7">
                  <c:v>-14.337204033599</c:v>
                </c:pt>
                <c:pt idx="8">
                  <c:v>-14.394441623024</c:v>
                </c:pt>
                <c:pt idx="9">
                  <c:v>-14.422782724955</c:v>
                </c:pt>
                <c:pt idx="10">
                  <c:v>-14.440973456674</c:v>
                </c:pt>
                <c:pt idx="11">
                  <c:v>-14.505928958856</c:v>
                </c:pt>
                <c:pt idx="12">
                  <c:v>-14.762190820647</c:v>
                </c:pt>
                <c:pt idx="13">
                  <c:v>-15.499755021403</c:v>
                </c:pt>
                <c:pt idx="14">
                  <c:v>-17.057446609529</c:v>
                </c:pt>
                <c:pt idx="15">
                  <c:v>-19.379487183152</c:v>
                </c:pt>
                <c:pt idx="16">
                  <c:v>-21.732767864914</c:v>
                </c:pt>
                <c:pt idx="17">
                  <c:v>-23.262556411961</c:v>
                </c:pt>
                <c:pt idx="18">
                  <c:v>-23.828932101036</c:v>
                </c:pt>
                <c:pt idx="19">
                  <c:v>-23.867918554705</c:v>
                </c:pt>
                <c:pt idx="20">
                  <c:v>-23.747718467709</c:v>
                </c:pt>
                <c:pt idx="21">
                  <c:v>-23.627848807867</c:v>
                </c:pt>
                <c:pt idx="22">
                  <c:v>-23.557819063412</c:v>
                </c:pt>
                <c:pt idx="23">
                  <c:v>-23.547310215376</c:v>
                </c:pt>
                <c:pt idx="24">
                  <c:v>-23.5944879118</c:v>
                </c:pt>
                <c:pt idx="25">
                  <c:v>-23.695836228254</c:v>
                </c:pt>
                <c:pt idx="26">
                  <c:v>-23.849475061406</c:v>
                </c:pt>
                <c:pt idx="27">
                  <c:v>-24.056460481708</c:v>
                </c:pt>
                <c:pt idx="28">
                  <c:v>-24.321738648932</c:v>
                </c:pt>
                <c:pt idx="29">
                  <c:v>-24.655552003531</c:v>
                </c:pt>
                <c:pt idx="30">
                  <c:v>-25.076049579773</c:v>
                </c:pt>
                <c:pt idx="31">
                  <c:v>-25.614440651158</c:v>
                </c:pt>
                <c:pt idx="32">
                  <c:v>-26.325833413754</c:v>
                </c:pt>
                <c:pt idx="33">
                  <c:v>-27.314368447718</c:v>
                </c:pt>
                <c:pt idx="34">
                  <c:v>-28.800695434443</c:v>
                </c:pt>
                <c:pt idx="35">
                  <c:v>-31.34782198481</c:v>
                </c:pt>
                <c:pt idx="36">
                  <c:v>-36.821872879925</c:v>
                </c:pt>
                <c:pt idx="37">
                  <c:v>-35.829461073774</c:v>
                </c:pt>
                <c:pt idx="38">
                  <c:v>-24.393717767828</c:v>
                </c:pt>
                <c:pt idx="39">
                  <c:v>-16.1519128033</c:v>
                </c:pt>
                <c:pt idx="40">
                  <c:v>-13.106929419174</c:v>
                </c:pt>
                <c:pt idx="41">
                  <c:v>-14.883068585987</c:v>
                </c:pt>
                <c:pt idx="42">
                  <c:v>-16.645312566037</c:v>
                </c:pt>
                <c:pt idx="43">
                  <c:v>-17.883588676391</c:v>
                </c:pt>
                <c:pt idx="44">
                  <c:v>-18.775235144106</c:v>
                </c:pt>
                <c:pt idx="45">
                  <c:v>-19.450331219511</c:v>
                </c:pt>
                <c:pt idx="46">
                  <c:v>-19.984550954752</c:v>
                </c:pt>
                <c:pt idx="47">
                  <c:v>-20.422719803326</c:v>
                </c:pt>
                <c:pt idx="48">
                  <c:v>-20.792632910985</c:v>
                </c:pt>
                <c:pt idx="49">
                  <c:v>-21.112316220213</c:v>
                </c:pt>
                <c:pt idx="50">
                  <c:v>-21.393928452063</c:v>
                </c:pt>
                <c:pt idx="51">
                  <c:v>-21.645950843034</c:v>
                </c:pt>
                <c:pt idx="52">
                  <c:v>-21.8744713325</c:v>
                </c:pt>
                <c:pt idx="53">
                  <c:v>-22.083968573467</c:v>
                </c:pt>
                <c:pt idx="54">
                  <c:v>-22.277807928392</c:v>
                </c:pt>
                <c:pt idx="55">
                  <c:v>-22.458565231655</c:v>
                </c:pt>
                <c:pt idx="56">
                  <c:v>-22.628244023751</c:v>
                </c:pt>
                <c:pt idx="57">
                  <c:v>-22.788424891374</c:v>
                </c:pt>
                <c:pt idx="58">
                  <c:v>-22.940370366094</c:v>
                </c:pt>
                <c:pt idx="59">
                  <c:v>-23.085100031213</c:v>
                </c:pt>
                <c:pt idx="60">
                  <c:v>-23.223445225394</c:v>
                </c:pt>
                <c:pt idx="61">
                  <c:v>-23.356089500543</c:v>
                </c:pt>
                <c:pt idx="62">
                  <c:v>-23.483598957338</c:v>
                </c:pt>
                <c:pt idx="63">
                  <c:v>-23.60644527226</c:v>
                </c:pt>
                <c:pt idx="64">
                  <c:v>-23.725023369537</c:v>
                </c:pt>
                <c:pt idx="65">
                  <c:v>-23.839665115303</c:v>
                </c:pt>
                <c:pt idx="66">
                  <c:v>-23.950650018963</c:v>
                </c:pt>
                <c:pt idx="67">
                  <c:v>-24.05821365523</c:v>
                </c:pt>
                <c:pt idx="68">
                  <c:v>-24.162554329664</c:v>
                </c:pt>
                <c:pt idx="69">
                  <c:v>-24.263838374752</c:v>
                </c:pt>
                <c:pt idx="70">
                  <c:v>-24.362204365601</c:v>
                </c:pt>
                <c:pt idx="71">
                  <c:v>-24.457766472727</c:v>
                </c:pt>
                <c:pt idx="72">
                  <c:v>-24.550617116381</c:v>
                </c:pt>
                <c:pt idx="73">
                  <c:v>-24.640829047132</c:v>
                </c:pt>
                <c:pt idx="74">
                  <c:v>-24.728456947129</c:v>
                </c:pt>
                <c:pt idx="75">
                  <c:v>-24.813538623117</c:v>
                </c:pt>
                <c:pt idx="76">
                  <c:v>-24.896095843804</c:v>
                </c:pt>
                <c:pt idx="77">
                  <c:v>-24.976134859357</c:v>
                </c:pt>
                <c:pt idx="78">
                  <c:v>-25.053646628455</c:v>
                </c:pt>
                <c:pt idx="79">
                  <c:v>-25.128606767729</c:v>
                </c:pt>
                <c:pt idx="80">
                  <c:v>-25.200975228948</c:v>
                </c:pt>
                <c:pt idx="81">
                  <c:v>-25.270695700385</c:v>
                </c:pt>
                <c:pt idx="82">
                  <c:v>-25.337694720056</c:v>
                </c:pt>
                <c:pt idx="83">
                  <c:v>-25.401880479422</c:v>
                </c:pt>
                <c:pt idx="84">
                  <c:v>-25.463141286418</c:v>
                </c:pt>
                <c:pt idx="85">
                  <c:v>-25.52134364574</c:v>
                </c:pt>
                <c:pt idx="86">
                  <c:v>-25.576329901863</c:v>
                </c:pt>
                <c:pt idx="87">
                  <c:v>-25.627915375621</c:v>
                </c:pt>
                <c:pt idx="88">
                  <c:v>-25.67588490798</c:v>
                </c:pt>
                <c:pt idx="89">
                  <c:v>-25.71998870405</c:v>
                </c:pt>
                <c:pt idx="90">
                  <c:v>-25.759937346041</c:v>
                </c:pt>
                <c:pt idx="91">
                  <c:v>-25.795395815081</c:v>
                </c:pt>
                <c:pt idx="92">
                  <c:v>-25.825976328488</c:v>
                </c:pt>
                <c:pt idx="93">
                  <c:v>-25.851229761804</c:v>
                </c:pt>
                <c:pt idx="94">
                  <c:v>-25.870635385653</c:v>
                </c:pt>
                <c:pt idx="95">
                  <c:v>-25.883588611762</c:v>
                </c:pt>
                <c:pt idx="96">
                  <c:v>-25.889386421687</c:v>
                </c:pt>
                <c:pt idx="97">
                  <c:v>-25.887210169646</c:v>
                </c:pt>
                <c:pt idx="98">
                  <c:v>-25.876105554475</c:v>
                </c:pt>
                <c:pt idx="99">
                  <c:v>-25.85495983747</c:v>
                </c:pt>
                <c:pt idx="100">
                  <c:v>-25.822477023996</c:v>
                </c:pt>
                <c:pt idx="101">
                  <c:v>-25.77715308281</c:v>
                </c:pt>
                <c:pt idx="102">
                  <c:v>-25.717256052006</c:v>
                </c:pt>
                <c:pt idx="103">
                  <c:v>-25.640821481306</c:v>
                </c:pt>
                <c:pt idx="104">
                  <c:v>-25.545684929247</c:v>
                </c:pt>
                <c:pt idx="105">
                  <c:v>-25.429595966168</c:v>
                </c:pt>
                <c:pt idx="106">
                  <c:v>-25.29050418818</c:v>
                </c:pt>
                <c:pt idx="107">
                  <c:v>-25.127201143678</c:v>
                </c:pt>
                <c:pt idx="108">
                  <c:v>-24.940689453723</c:v>
                </c:pt>
                <c:pt idx="109">
                  <c:v>-24.737011408273</c:v>
                </c:pt>
                <c:pt idx="110">
                  <c:v>-24.532886422998</c:v>
                </c:pt>
                <c:pt idx="111">
                  <c:v>-24.366199279002</c:v>
                </c:pt>
                <c:pt idx="112">
                  <c:v>-24.31256665287</c:v>
                </c:pt>
                <c:pt idx="113">
                  <c:v>-24.501259393461</c:v>
                </c:pt>
                <c:pt idx="114">
                  <c:v>-25.101550759945</c:v>
                </c:pt>
                <c:pt idx="115">
                  <c:v>-26.239672214152</c:v>
                </c:pt>
                <c:pt idx="116">
                  <c:v>-27.884358138062</c:v>
                </c:pt>
                <c:pt idx="117">
                  <c:v>-29.827810841534</c:v>
                </c:pt>
                <c:pt idx="118">
                  <c:v>-31.769385835762</c:v>
                </c:pt>
                <c:pt idx="119">
                  <c:v>-33.404016446283</c:v>
                </c:pt>
                <c:pt idx="120">
                  <c:v>-34.517176030168</c:v>
                </c:pt>
                <c:pt idx="121">
                  <c:v>-35.079757481168</c:v>
                </c:pt>
                <c:pt idx="122">
                  <c:v>-35.227897840501</c:v>
                </c:pt>
                <c:pt idx="123">
                  <c:v>-35.13866058626</c:v>
                </c:pt>
                <c:pt idx="124">
                  <c:v>-34.943649250331</c:v>
                </c:pt>
                <c:pt idx="125">
                  <c:v>-34.717719630032</c:v>
                </c:pt>
                <c:pt idx="126">
                  <c:v>-34.497194518771</c:v>
                </c:pt>
                <c:pt idx="127">
                  <c:v>-34.297373153282</c:v>
                </c:pt>
                <c:pt idx="128">
                  <c:v>-34.123224817528</c:v>
                </c:pt>
                <c:pt idx="129">
                  <c:v>-33.974989915376</c:v>
                </c:pt>
                <c:pt idx="130">
                  <c:v>-33.850927344157</c:v>
                </c:pt>
                <c:pt idx="131">
                  <c:v>-33.748613185955</c:v>
                </c:pt>
                <c:pt idx="132">
                  <c:v>-33.665531710337</c:v>
                </c:pt>
                <c:pt idx="133">
                  <c:v>-33.599326715038</c:v>
                </c:pt>
                <c:pt idx="134">
                  <c:v>-33.547892345757</c:v>
                </c:pt>
                <c:pt idx="135">
                  <c:v>-33.509390093599</c:v>
                </c:pt>
                <c:pt idx="136">
                  <c:v>-33.48223378525</c:v>
                </c:pt>
                <c:pt idx="137">
                  <c:v>-33.465062549075</c:v>
                </c:pt>
                <c:pt idx="138">
                  <c:v>-33.456711082625</c:v>
                </c:pt>
                <c:pt idx="139">
                  <c:v>-33.456181342803</c:v>
                </c:pt>
                <c:pt idx="140">
                  <c:v>-33.462617258407</c:v>
                </c:pt>
                <c:pt idx="141">
                  <c:v>-33.47528287051</c:v>
                </c:pt>
                <c:pt idx="142">
                  <c:v>-33.493543768963</c:v>
                </c:pt>
                <c:pt idx="143">
                  <c:v>-33.516851478866</c:v>
                </c:pt>
                <c:pt idx="144">
                  <c:v>-33.54473039139</c:v>
                </c:pt>
                <c:pt idx="145">
                  <c:v>-33.576766844655</c:v>
                </c:pt>
                <c:pt idx="146">
                  <c:v>-33.612600000718</c:v>
                </c:pt>
                <c:pt idx="147">
                  <c:v>-33.651914213643</c:v>
                </c:pt>
                <c:pt idx="148">
                  <c:v>-33.694432631766</c:v>
                </c:pt>
                <c:pt idx="149">
                  <c:v>-33.739911820638</c:v>
                </c:pt>
                <c:pt idx="150">
                  <c:v>-33.788137230513</c:v>
                </c:pt>
                <c:pt idx="151">
                  <c:v>-33.838919363618</c:v>
                </c:pt>
                <c:pt idx="152">
                  <c:v>-33.892090522475</c:v>
                </c:pt>
                <c:pt idx="153">
                  <c:v>-33.947502041832</c:v>
                </c:pt>
                <c:pt idx="154">
                  <c:v>-34.005021924184</c:v>
                </c:pt>
                <c:pt idx="155">
                  <c:v>-34.064532813048</c:v>
                </c:pt>
                <c:pt idx="156">
                  <c:v>-34.125930249678</c:v>
                </c:pt>
                <c:pt idx="157">
                  <c:v>-34.189121168319</c:v>
                </c:pt>
                <c:pt idx="158">
                  <c:v>-34.254022592722</c:v>
                </c:pt>
                <c:pt idx="159">
                  <c:v>-34.320560502911</c:v>
                </c:pt>
                <c:pt idx="160">
                  <c:v>-34.38866884629</c:v>
                </c:pt>
                <c:pt idx="161">
                  <c:v>-34.458288671346</c:v>
                </c:pt>
                <c:pt idx="162">
                  <c:v>-34.529367365651</c:v>
                </c:pt>
                <c:pt idx="163">
                  <c:v>-34.601857982685</c:v>
                </c:pt>
                <c:pt idx="164">
                  <c:v>-34.675718644318</c:v>
                </c:pt>
                <c:pt idx="165">
                  <c:v>-34.750912007689</c:v>
                </c:pt>
                <c:pt idx="166">
                  <c:v>-34.827404786835</c:v>
                </c:pt>
                <c:pt idx="167">
                  <c:v>-34.905167320677</c:v>
                </c:pt>
                <c:pt idx="168">
                  <c:v>-34.984173180056</c:v>
                </c:pt>
                <c:pt idx="169">
                  <c:v>-35.064398807382</c:v>
                </c:pt>
                <c:pt idx="170">
                  <c:v>-35.145823183162</c:v>
                </c:pt>
                <c:pt idx="171">
                  <c:v>-35.228427514227</c:v>
                </c:pt>
                <c:pt idx="172">
                  <c:v>-35.312194938928</c:v>
                </c:pt>
                <c:pt idx="173">
                  <c:v>-35.397110244911</c:v>
                </c:pt>
                <c:pt idx="174">
                  <c:v>-35.483159595277</c:v>
                </c:pt>
                <c:pt idx="175">
                  <c:v>-35.570330259136</c:v>
                </c:pt>
                <c:pt idx="176">
                  <c:v>-35.658610342557</c:v>
                </c:pt>
                <c:pt idx="177">
                  <c:v>-35.747988515952</c:v>
                </c:pt>
                <c:pt idx="178">
                  <c:v>-35.83845373377</c:v>
                </c:pt>
                <c:pt idx="179">
                  <c:v>-35.929994942229</c:v>
                </c:pt>
                <c:pt idx="180">
                  <c:v>-36.022600770506</c:v>
                </c:pt>
                <c:pt idx="181">
                  <c:v>-36.116259200414</c:v>
                </c:pt>
                <c:pt idx="182">
                  <c:v>-36.21095720916</c:v>
                </c:pt>
                <c:pt idx="183">
                  <c:v>-36.306680379078</c:v>
                </c:pt>
                <c:pt idx="184">
                  <c:v>-36.403412467589</c:v>
                </c:pt>
                <c:pt idx="185">
                  <c:v>-36.501134929643</c:v>
                </c:pt>
                <c:pt idx="186">
                  <c:v>-36.599826383871</c:v>
                </c:pt>
                <c:pt idx="187">
                  <c:v>-36.699462012332</c:v>
                </c:pt>
                <c:pt idx="188">
                  <c:v>-36.800012882215</c:v>
                </c:pt>
                <c:pt idx="189">
                  <c:v>-36.901445175972</c:v>
                </c:pt>
                <c:pt idx="190">
                  <c:v>-37.003719314185</c:v>
                </c:pt>
                <c:pt idx="191">
                  <c:v>-37.106788952805</c:v>
                </c:pt>
                <c:pt idx="192">
                  <c:v>-37.210599833344</c:v>
                </c:pt>
                <c:pt idx="193">
                  <c:v>-37.31508846085</c:v>
                </c:pt>
                <c:pt idx="194">
                  <c:v>-37.420180580112</c:v>
                </c:pt>
                <c:pt idx="195">
                  <c:v>-37.525789415348</c:v>
                </c:pt>
                <c:pt idx="196">
                  <c:v>-37.631813632444</c:v>
                </c:pt>
                <c:pt idx="197">
                  <c:v>-37.738134975443</c:v>
                </c:pt>
                <c:pt idx="198">
                  <c:v>-37.844615520451</c:v>
                </c:pt>
                <c:pt idx="199">
                  <c:v>-37.951094479893</c:v>
                </c:pt>
                <c:pt idx="200">
                  <c:v>-38.05738447825</c:v>
                </c:pt>
                <c:pt idx="201">
                  <c:v>-38.163267206721</c:v>
                </c:pt>
                <c:pt idx="202">
                  <c:v>-38.268488348532</c:v>
                </c:pt>
                <c:pt idx="203">
                  <c:v>-38.372751649189</c:v>
                </c:pt>
                <c:pt idx="204">
                  <c:v>-38.47571198697</c:v>
                </c:pt>
                <c:pt idx="205">
                  <c:v>-38.576967279567</c:v>
                </c:pt>
                <c:pt idx="206">
                  <c:v>-38.676049044993</c:v>
                </c:pt>
                <c:pt idx="207">
                  <c:v>-38.772411422361</c:v>
                </c:pt>
                <c:pt idx="208">
                  <c:v>-38.865418458009</c:v>
                </c:pt>
                <c:pt idx="209">
                  <c:v>-38.954329486531</c:v>
                </c:pt>
                <c:pt idx="210">
                  <c:v>-39.038282505965</c:v>
                </c:pt>
                <c:pt idx="211">
                  <c:v>-39.116275598199</c:v>
                </c:pt>
                <c:pt idx="212">
                  <c:v>-39.187146743047</c:v>
                </c:pt>
                <c:pt idx="213">
                  <c:v>-39.249552927647</c:v>
                </c:pt>
                <c:pt idx="214">
                  <c:v>-39.301950453236</c:v>
                </c:pt>
                <c:pt idx="215">
                  <c:v>-39.342580124065</c:v>
                </c:pt>
                <c:pt idx="216">
                  <c:v>-39.369464155358</c:v>
                </c:pt>
                <c:pt idx="217">
                  <c:v>-39.380427190359</c:v>
                </c:pt>
                <c:pt idx="218">
                  <c:v>-39.373163574519</c:v>
                </c:pt>
                <c:pt idx="219">
                  <c:v>-39.345390107165</c:v>
                </c:pt>
                <c:pt idx="220">
                  <c:v>-39.295153047699</c:v>
                </c:pt>
                <c:pt idx="221">
                  <c:v>-39.221408096147</c:v>
                </c:pt>
                <c:pt idx="222">
                  <c:v>-39.125072011701</c:v>
                </c:pt>
                <c:pt idx="223">
                  <c:v>-39.010857226262</c:v>
                </c:pt>
                <c:pt idx="224">
                  <c:v>-38.890308394198</c:v>
                </c:pt>
                <c:pt idx="225">
                  <c:v>-38.786384543031</c:v>
                </c:pt>
                <c:pt idx="226">
                  <c:v>-38.739150066466</c:v>
                </c:pt>
                <c:pt idx="227">
                  <c:v>-38.80968374756</c:v>
                </c:pt>
                <c:pt idx="228">
                  <c:v>-39.074996148697</c:v>
                </c:pt>
                <c:pt idx="229">
                  <c:v>-39.605491773275</c:v>
                </c:pt>
                <c:pt idx="230">
                  <c:v>-40.429306296995</c:v>
                </c:pt>
                <c:pt idx="231">
                  <c:v>-41.510005626054</c:v>
                </c:pt>
                <c:pt idx="232">
                  <c:v>-42.759654648279</c:v>
                </c:pt>
                <c:pt idx="233">
                  <c:v>-44.07316705442</c:v>
                </c:pt>
                <c:pt idx="234">
                  <c:v>-45.355148207794</c:v>
                </c:pt>
                <c:pt idx="235">
                  <c:v>-46.529949670928</c:v>
                </c:pt>
                <c:pt idx="236">
                  <c:v>-47.542382498012</c:v>
                </c:pt>
                <c:pt idx="237">
                  <c:v>-48.356926636662</c:v>
                </c:pt>
                <c:pt idx="238">
                  <c:v>-48.957658227912</c:v>
                </c:pt>
                <c:pt idx="239">
                  <c:v>-49.347374301211</c:v>
                </c:pt>
                <c:pt idx="240">
                  <c:v>-49.544183826215</c:v>
                </c:pt>
                <c:pt idx="241">
                  <c:v>-49.575790448276</c:v>
                </c:pt>
                <c:pt idx="242">
                  <c:v>-49.473343504679</c:v>
                </c:pt>
                <c:pt idx="243">
                  <c:v>-49.26669211023</c:v>
                </c:pt>
                <c:pt idx="244">
                  <c:v>-48.981736211827</c:v>
                </c:pt>
                <c:pt idx="245">
                  <c:v>-48.639553777554</c:v>
                </c:pt>
                <c:pt idx="246">
                  <c:v>-48.256610289265</c:v>
                </c:pt>
                <c:pt idx="247">
                  <c:v>-47.84544599792</c:v>
                </c:pt>
                <c:pt idx="248">
                  <c:v>-47.415468015893</c:v>
                </c:pt>
                <c:pt idx="249">
                  <c:v>-46.973670306038</c:v>
                </c:pt>
                <c:pt idx="250">
                  <c:v>-46.525223018275</c:v>
                </c:pt>
                <c:pt idx="251">
                  <c:v>-46.073929719841</c:v>
                </c:pt>
                <c:pt idx="252">
                  <c:v>-45.622572449856</c:v>
                </c:pt>
                <c:pt idx="253">
                  <c:v>-45.173168765036</c:v>
                </c:pt>
                <c:pt idx="254">
                  <c:v>-44.727162412315</c:v>
                </c:pt>
                <c:pt idx="255">
                  <c:v>-44.285564891582</c:v>
                </c:pt>
                <c:pt idx="256">
                  <c:v>-43.849060949735</c:v>
                </c:pt>
                <c:pt idx="257">
                  <c:v>-43.418087596576</c:v>
                </c:pt>
                <c:pt idx="258">
                  <c:v>-42.992893612634</c:v>
                </c:pt>
                <c:pt idx="259">
                  <c:v>-42.573584599254</c:v>
                </c:pt>
                <c:pt idx="260">
                  <c:v>-42.160157238321</c:v>
                </c:pt>
                <c:pt idx="261">
                  <c:v>-41.752525438875</c:v>
                </c:pt>
                <c:pt idx="262">
                  <c:v>-41.350540338038</c:v>
                </c:pt>
                <c:pt idx="263">
                  <c:v>-40.954005612965</c:v>
                </c:pt>
                <c:pt idx="264">
                  <c:v>-40.562689189943</c:v>
                </c:pt>
                <c:pt idx="265">
                  <c:v>-40.176332165761</c:v>
                </c:pt>
                <c:pt idx="266">
                  <c:v>-39.79465555632</c:v>
                </c:pt>
                <c:pt idx="267">
                  <c:v>-39.417365337978</c:v>
                </c:pt>
                <c:pt idx="268">
                  <c:v>-39.044156134278</c:v>
                </c:pt>
                <c:pt idx="269">
                  <c:v>-38.674713814215</c:v>
                </c:pt>
                <c:pt idx="270">
                  <c:v>-38.308717200799</c:v>
                </c:pt>
                <c:pt idx="271">
                  <c:v>-37.945839034721</c:v>
                </c:pt>
                <c:pt idx="272">
                  <c:v>-37.585746293375</c:v>
                </c:pt>
                <c:pt idx="273">
                  <c:v>-37.228099926562</c:v>
                </c:pt>
                <c:pt idx="274">
                  <c:v>-36.872554034085</c:v>
                </c:pt>
                <c:pt idx="275">
                  <c:v>-36.518754473738</c:v>
                </c:pt>
                <c:pt idx="276">
                  <c:v>-36.166336847687</c:v>
                </c:pt>
                <c:pt idx="277">
                  <c:v>-35.814923766269</c:v>
                </c:pt>
                <c:pt idx="278">
                  <c:v>-35.464121225396</c:v>
                </c:pt>
                <c:pt idx="279">
                  <c:v>-35.113513848125</c:v>
                </c:pt>
                <c:pt idx="280">
                  <c:v>-34.762658620834</c:v>
                </c:pt>
                <c:pt idx="281">
                  <c:v>-34.411076580687</c:v>
                </c:pt>
                <c:pt idx="282">
                  <c:v>-34.058241655992</c:v>
                </c:pt>
                <c:pt idx="283">
                  <c:v>-33.703565480483</c:v>
                </c:pt>
                <c:pt idx="284">
                  <c:v>-33.346376430311</c:v>
                </c:pt>
                <c:pt idx="285">
                  <c:v>-32.985890265521</c:v>
                </c:pt>
                <c:pt idx="286">
                  <c:v>-32.621168441748</c:v>
                </c:pt>
                <c:pt idx="287">
                  <c:v>-32.25105816773</c:v>
                </c:pt>
                <c:pt idx="288">
                  <c:v>-31.874105312552</c:v>
                </c:pt>
                <c:pt idx="289">
                  <c:v>-31.488426957624</c:v>
                </c:pt>
                <c:pt idx="290">
                  <c:v>-31.091524510851</c:v>
                </c:pt>
                <c:pt idx="291">
                  <c:v>-30.680011313711</c:v>
                </c:pt>
                <c:pt idx="292">
                  <c:v>-30.249223260798</c:v>
                </c:pt>
                <c:pt idx="293">
                  <c:v>-29.792685641178</c:v>
                </c:pt>
                <c:pt idx="294">
                  <c:v>-29.301445677217</c:v>
                </c:pt>
                <c:pt idx="295">
                  <c:v>-28.763391834445</c:v>
                </c:pt>
                <c:pt idx="296">
                  <c:v>-28.162929403448</c:v>
                </c:pt>
                <c:pt idx="297">
                  <c:v>-27.481769270312</c:v>
                </c:pt>
                <c:pt idx="298">
                  <c:v>-26.701804714418</c:v>
                </c:pt>
                <c:pt idx="299">
                  <c:v>-25.810161361177</c:v>
                </c:pt>
                <c:pt idx="300">
                  <c:v>-24.803543646938</c:v>
                </c:pt>
                <c:pt idx="301">
                  <c:v>-23.685720298631</c:v>
                </c:pt>
                <c:pt idx="302">
                  <c:v>-22.454048445404</c:v>
                </c:pt>
                <c:pt idx="303">
                  <c:v>-21.079945109909</c:v>
                </c:pt>
                <c:pt idx="304">
                  <c:v>-19.496816043948</c:v>
                </c:pt>
                <c:pt idx="305">
                  <c:v>-17.632044886744</c:v>
                </c:pt>
                <c:pt idx="306">
                  <c:v>-15.711111071589</c:v>
                </c:pt>
                <c:pt idx="307">
                  <c:v>-15.536318623523</c:v>
                </c:pt>
                <c:pt idx="308">
                  <c:v>-19.120543673119</c:v>
                </c:pt>
                <c:pt idx="309">
                  <c:v>-24.432754921228</c:v>
                </c:pt>
                <c:pt idx="310">
                  <c:v>-30.675033368528</c:v>
                </c:pt>
                <c:pt idx="311">
                  <c:v>-39.982846842311</c:v>
                </c:pt>
                <c:pt idx="312">
                  <c:v>-44.729473918503</c:v>
                </c:pt>
                <c:pt idx="313">
                  <c:v>-36.132126679464</c:v>
                </c:pt>
                <c:pt idx="314">
                  <c:v>-32.289839480844</c:v>
                </c:pt>
                <c:pt idx="315">
                  <c:v>-29.888592648576</c:v>
                </c:pt>
                <c:pt idx="316">
                  <c:v>-28.123982068074</c:v>
                </c:pt>
                <c:pt idx="317">
                  <c:v>-26.69572137494</c:v>
                </c:pt>
                <c:pt idx="318">
                  <c:v>-25.461596728284</c:v>
                </c:pt>
                <c:pt idx="319">
                  <c:v>-24.34370413306</c:v>
                </c:pt>
                <c:pt idx="320">
                  <c:v>-23.294819991241</c:v>
                </c:pt>
                <c:pt idx="321">
                  <c:v>-22.284131904118</c:v>
                </c:pt>
                <c:pt idx="322">
                  <c:v>-21.290590866403</c:v>
                </c:pt>
                <c:pt idx="323">
                  <c:v>-20.299847109259</c:v>
                </c:pt>
                <c:pt idx="324">
                  <c:v>-19.303309039086</c:v>
                </c:pt>
                <c:pt idx="325">
                  <c:v>-18.298950606221</c:v>
                </c:pt>
                <c:pt idx="326">
                  <c:v>-17.294074648523</c:v>
                </c:pt>
                <c:pt idx="327">
                  <c:v>-16.310470236694</c:v>
                </c:pt>
                <c:pt idx="328">
                  <c:v>-15.391754398924</c:v>
                </c:pt>
                <c:pt idx="329">
                  <c:v>-14.609727391516</c:v>
                </c:pt>
                <c:pt idx="330">
                  <c:v>-14.060276530068</c:v>
                </c:pt>
                <c:pt idx="331">
                  <c:v>-13.835950780044</c:v>
                </c:pt>
                <c:pt idx="332">
                  <c:v>-13.979619749031</c:v>
                </c:pt>
                <c:pt idx="333">
                  <c:v>-14.457189463325</c:v>
                </c:pt>
                <c:pt idx="334">
                  <c:v>-15.179541392217</c:v>
                </c:pt>
                <c:pt idx="335">
                  <c:v>-16.049017979472</c:v>
                </c:pt>
                <c:pt idx="336">
                  <c:v>-16.989935638014</c:v>
                </c:pt>
                <c:pt idx="337">
                  <c:v>-17.954735116257</c:v>
                </c:pt>
                <c:pt idx="338">
                  <c:v>-18.917981251398</c:v>
                </c:pt>
                <c:pt idx="339">
                  <c:v>-19.868437086569</c:v>
                </c:pt>
                <c:pt idx="340">
                  <c:v>-20.802840297901</c:v>
                </c:pt>
                <c:pt idx="341">
                  <c:v>-21.72152509243</c:v>
                </c:pt>
                <c:pt idx="342">
                  <c:v>-22.624963795474</c:v>
                </c:pt>
                <c:pt idx="343">
                  <c:v>-23.510026678734</c:v>
                </c:pt>
                <c:pt idx="344">
                  <c:v>-24.36450656679</c:v>
                </c:pt>
                <c:pt idx="345">
                  <c:v>-25.158212988719</c:v>
                </c:pt>
                <c:pt idx="346">
                  <c:v>-25.82988903023</c:v>
                </c:pt>
                <c:pt idx="347">
                  <c:v>-26.275097528521</c:v>
                </c:pt>
                <c:pt idx="348">
                  <c:v>-26.355233949655</c:v>
                </c:pt>
                <c:pt idx="349">
                  <c:v>-25.955937066317</c:v>
                </c:pt>
                <c:pt idx="350">
                  <c:v>-25.074696002868</c:v>
                </c:pt>
                <c:pt idx="351">
                  <c:v>-23.847483303383</c:v>
                </c:pt>
                <c:pt idx="352">
                  <c:v>-22.487882150438</c:v>
                </c:pt>
                <c:pt idx="353">
                  <c:v>-21.217682100128</c:v>
                </c:pt>
                <c:pt idx="354">
                  <c:v>-20.225125640248</c:v>
                </c:pt>
                <c:pt idx="355">
                  <c:v>-19.624351797822</c:v>
                </c:pt>
                <c:pt idx="356">
                  <c:v>-19.423105158884</c:v>
                </c:pt>
                <c:pt idx="357">
                  <c:v>-19.540268644161</c:v>
                </c:pt>
                <c:pt idx="358">
                  <c:v>-19.864267883388</c:v>
                </c:pt>
                <c:pt idx="359">
                  <c:v>-20.300164276366</c:v>
                </c:pt>
                <c:pt idx="360">
                  <c:v>-20.784249315733</c:v>
                </c:pt>
                <c:pt idx="361">
                  <c:v>-21.279340948086</c:v>
                </c:pt>
                <c:pt idx="362">
                  <c:v>-21.765761051835</c:v>
                </c:pt>
                <c:pt idx="363">
                  <c:v>-22.234091730611</c:v>
                </c:pt>
                <c:pt idx="364">
                  <c:v>-22.680552989722</c:v>
                </c:pt>
                <c:pt idx="365">
                  <c:v>-23.104324539688</c:v>
                </c:pt>
                <c:pt idx="366">
                  <c:v>-23.506063604335</c:v>
                </c:pt>
                <c:pt idx="367">
                  <c:v>-23.887105164912</c:v>
                </c:pt>
                <c:pt idx="368">
                  <c:v>-24.249039113534</c:v>
                </c:pt>
                <c:pt idx="369">
                  <c:v>-24.593492589528</c:v>
                </c:pt>
                <c:pt idx="370">
                  <c:v>-24.922023136231</c:v>
                </c:pt>
                <c:pt idx="371">
                  <c:v>-25.236071217487</c:v>
                </c:pt>
                <c:pt idx="372">
                  <c:v>-25.536944071258</c:v>
                </c:pt>
                <c:pt idx="373">
                  <c:v>-25.825815649836</c:v>
                </c:pt>
                <c:pt idx="374">
                  <c:v>-26.103734377592</c:v>
                </c:pt>
                <c:pt idx="375">
                  <c:v>-26.371634294156</c:v>
                </c:pt>
                <c:pt idx="376">
                  <c:v>-26.630347273452</c:v>
                </c:pt>
                <c:pt idx="377">
                  <c:v>-26.88061519356</c:v>
                </c:pt>
                <c:pt idx="378">
                  <c:v>-27.123101604946</c:v>
                </c:pt>
                <c:pt idx="379">
                  <c:v>-27.358402843139</c:v>
                </c:pt>
                <c:pt idx="380">
                  <c:v>-27.587058793894</c:v>
                </c:pt>
                <c:pt idx="381">
                  <c:v>-27.809563728606</c:v>
                </c:pt>
                <c:pt idx="382">
                  <c:v>-28.026377843786</c:v>
                </c:pt>
                <c:pt idx="383">
                  <c:v>-28.2379404087</c:v>
                </c:pt>
                <c:pt idx="384">
                  <c:v>-28.444685795917</c:v>
                </c:pt>
                <c:pt idx="385">
                  <c:v>-28.647064186621</c:v>
                </c:pt>
                <c:pt idx="386">
                  <c:v>-28.845569442849</c:v>
                </c:pt>
                <c:pt idx="387">
                  <c:v>-29.040777514197</c:v>
                </c:pt>
                <c:pt idx="388">
                  <c:v>-29.233399651058</c:v>
                </c:pt>
                <c:pt idx="389">
                  <c:v>-29.424355130544</c:v>
                </c:pt>
                <c:pt idx="390">
                  <c:v>-29.614866862623</c:v>
                </c:pt>
                <c:pt idx="391">
                  <c:v>-29.806577226756</c:v>
                </c:pt>
                <c:pt idx="392">
                  <c:v>-30.001665240735</c:v>
                </c:pt>
                <c:pt idx="393">
                  <c:v>-30.20291141066</c:v>
                </c:pt>
                <c:pt idx="394">
                  <c:v>-30.413597562589</c:v>
                </c:pt>
                <c:pt idx="395">
                  <c:v>-30.637061961724</c:v>
                </c:pt>
                <c:pt idx="396">
                  <c:v>-30.87573292847</c:v>
                </c:pt>
                <c:pt idx="397">
                  <c:v>-31.129693738903</c:v>
                </c:pt>
                <c:pt idx="398">
                  <c:v>-31.39537711161</c:v>
                </c:pt>
                <c:pt idx="399">
                  <c:v>-31.66549099113</c:v>
                </c:pt>
                <c:pt idx="400">
                  <c:v>-31.930886859703</c:v>
                </c:pt>
                <c:pt idx="401">
                  <c:v>-32.183593936902</c:v>
                </c:pt>
                <c:pt idx="402">
                  <c:v>-32.419130681342</c:v>
                </c:pt>
                <c:pt idx="403">
                  <c:v>-32.636891277431</c:v>
                </c:pt>
                <c:pt idx="404">
                  <c:v>-32.839005059962</c:v>
                </c:pt>
                <c:pt idx="405">
                  <c:v>-33.028810856614</c:v>
                </c:pt>
                <c:pt idx="406">
                  <c:v>-33.209726919967</c:v>
                </c:pt>
                <c:pt idx="407">
                  <c:v>-33.384683653077</c:v>
                </c:pt>
                <c:pt idx="408">
                  <c:v>-33.555963567714</c:v>
                </c:pt>
                <c:pt idx="409">
                  <c:v>-33.725249125065</c:v>
                </c:pt>
                <c:pt idx="410">
                  <c:v>-33.893743141041</c:v>
                </c:pt>
                <c:pt idx="411">
                  <c:v>-34.062294000293</c:v>
                </c:pt>
                <c:pt idx="412">
                  <c:v>-34.231500300256</c:v>
                </c:pt>
                <c:pt idx="413">
                  <c:v>-34.401790128887</c:v>
                </c:pt>
                <c:pt idx="414">
                  <c:v>-34.573478111583</c:v>
                </c:pt>
                <c:pt idx="415">
                  <c:v>-34.746805344298</c:v>
                </c:pt>
                <c:pt idx="416">
                  <c:v>-34.92196699585</c:v>
                </c:pt>
                <c:pt idx="417">
                  <c:v>-35.099131374773</c:v>
                </c:pt>
                <c:pt idx="418">
                  <c:v>-35.278453265506</c:v>
                </c:pt>
                <c:pt idx="419">
                  <c:v>-35.460083543913</c:v>
                </c:pt>
                <c:pt idx="420">
                  <c:v>-35.644176504441</c:v>
                </c:pt>
                <c:pt idx="421">
                  <c:v>-35.830895933159</c:v>
                </c:pt>
                <c:pt idx="422">
                  <c:v>-36.020420692053</c:v>
                </c:pt>
                <c:pt idx="423">
                  <c:v>-36.21295038892</c:v>
                </c:pt>
                <c:pt idx="424">
                  <c:v>-36.408711540529</c:v>
                </c:pt>
                <c:pt idx="425">
                  <c:v>-36.607964432446</c:v>
                </c:pt>
                <c:pt idx="426">
                  <c:v>-36.811010561807</c:v>
                </c:pt>
                <c:pt idx="427">
                  <c:v>-37.018200037116</c:v>
                </c:pt>
                <c:pt idx="428">
                  <c:v>-37.229937547498</c:v>
                </c:pt>
                <c:pt idx="429">
                  <c:v>-37.446684562107</c:v>
                </c:pt>
                <c:pt idx="430">
                  <c:v>-37.66895459324</c:v>
                </c:pt>
                <c:pt idx="431">
                  <c:v>-37.897298355811</c:v>
                </c:pt>
                <c:pt idx="432">
                  <c:v>-38.132277477867</c:v>
                </c:pt>
                <c:pt idx="433">
                  <c:v>-38.374429731408</c:v>
                </c:pt>
                <c:pt idx="434">
                  <c:v>-38.62423472786</c:v>
                </c:pt>
                <c:pt idx="435">
                  <c:v>-38.882093507925</c:v>
                </c:pt>
                <c:pt idx="436">
                  <c:v>-39.148334217474</c:v>
                </c:pt>
                <c:pt idx="437">
                  <c:v>-39.423247466062</c:v>
                </c:pt>
                <c:pt idx="438">
                  <c:v>-39.70714295505</c:v>
                </c:pt>
                <c:pt idx="439">
                  <c:v>-40.000411005741</c:v>
                </c:pt>
                <c:pt idx="440">
                  <c:v>-40.303573467367</c:v>
                </c:pt>
                <c:pt idx="441">
                  <c:v>-40.617316326936</c:v>
                </c:pt>
                <c:pt idx="442">
                  <c:v>-40.942505311102</c:v>
                </c:pt>
                <c:pt idx="443">
                  <c:v>-41.280191222051</c:v>
                </c:pt>
                <c:pt idx="444">
                  <c:v>-41.63161279173</c:v>
                </c:pt>
                <c:pt idx="445">
                  <c:v>-41.998203161405</c:v>
                </c:pt>
                <c:pt idx="446">
                  <c:v>-42.381603748219</c:v>
                </c:pt>
                <c:pt idx="447">
                  <c:v>-42.783687454841</c:v>
                </c:pt>
                <c:pt idx="448">
                  <c:v>-43.20659222531</c:v>
                </c:pt>
                <c:pt idx="449">
                  <c:v>-43.652765668932</c:v>
                </c:pt>
                <c:pt idx="450">
                  <c:v>-44.125021526159</c:v>
                </c:pt>
                <c:pt idx="451">
                  <c:v>-44.626608763037</c:v>
                </c:pt>
                <c:pt idx="452">
                  <c:v>-45.161293588284</c:v>
                </c:pt>
                <c:pt idx="453">
                  <c:v>-45.733452902923</c:v>
                </c:pt>
                <c:pt idx="454">
                  <c:v>-46.348173025243</c:v>
                </c:pt>
                <c:pt idx="455">
                  <c:v>-47.011336551499</c:v>
                </c:pt>
                <c:pt idx="456">
                  <c:v>-47.729655336662</c:v>
                </c:pt>
                <c:pt idx="457">
                  <c:v>-48.510551866916</c:v>
                </c:pt>
                <c:pt idx="458">
                  <c:v>-49.361666671687</c:v>
                </c:pt>
                <c:pt idx="459">
                  <c:v>-50.289491470044</c:v>
                </c:pt>
                <c:pt idx="460">
                  <c:v>-51.296020765898</c:v>
                </c:pt>
                <c:pt idx="461">
                  <c:v>-52.371086964068</c:v>
                </c:pt>
                <c:pt idx="462">
                  <c:v>-53.476138681402</c:v>
                </c:pt>
                <c:pt idx="463">
                  <c:v>-54.515226311254</c:v>
                </c:pt>
                <c:pt idx="464">
                  <c:v>-55.303930494647</c:v>
                </c:pt>
                <c:pt idx="465">
                  <c:v>-55.596932253484</c:v>
                </c:pt>
                <c:pt idx="466">
                  <c:v>-55.244988621877</c:v>
                </c:pt>
                <c:pt idx="467">
                  <c:v>-54.339887606713</c:v>
                </c:pt>
                <c:pt idx="468">
                  <c:v>-53.120863926722</c:v>
                </c:pt>
                <c:pt idx="469">
                  <c:v>-51.794794320182</c:v>
                </c:pt>
                <c:pt idx="470">
                  <c:v>-50.477628312359</c:v>
                </c:pt>
                <c:pt idx="471">
                  <c:v>-49.218638458388</c:v>
                </c:pt>
                <c:pt idx="472">
                  <c:v>-48.032311051934</c:v>
                </c:pt>
                <c:pt idx="473">
                  <c:v>-46.917623533644</c:v>
                </c:pt>
                <c:pt idx="474">
                  <c:v>-45.867408014199</c:v>
                </c:pt>
                <c:pt idx="475">
                  <c:v>-44.872476473342</c:v>
                </c:pt>
                <c:pt idx="476">
                  <c:v>-43.923293793134</c:v>
                </c:pt>
                <c:pt idx="477">
                  <c:v>-43.010552392947</c:v>
                </c:pt>
                <c:pt idx="478">
                  <c:v>-42.125266884857</c:v>
                </c:pt>
                <c:pt idx="479">
                  <c:v>-41.258670218974</c:v>
                </c:pt>
                <c:pt idx="480">
                  <c:v>-40.402048598182</c:v>
                </c:pt>
                <c:pt idx="481">
                  <c:v>-39.546600415283</c:v>
                </c:pt>
                <c:pt idx="482">
                  <c:v>-38.683400068648</c:v>
                </c:pt>
                <c:pt idx="483">
                  <c:v>-37.80356935183</c:v>
                </c:pt>
                <c:pt idx="484">
                  <c:v>-36.89878790653</c:v>
                </c:pt>
                <c:pt idx="485">
                  <c:v>-35.962275178322</c:v>
                </c:pt>
                <c:pt idx="486">
                  <c:v>-34.990286280258</c:v>
                </c:pt>
                <c:pt idx="487">
                  <c:v>-33.983904198397</c:v>
                </c:pt>
                <c:pt idx="488">
                  <c:v>-32.950464003814</c:v>
                </c:pt>
                <c:pt idx="489">
                  <c:v>-31.903510290228</c:v>
                </c:pt>
                <c:pt idx="490">
                  <c:v>-30.860267639238</c:v>
                </c:pt>
                <c:pt idx="491">
                  <c:v>-29.836676160637</c:v>
                </c:pt>
                <c:pt idx="492">
                  <c:v>-28.841771560333</c:v>
                </c:pt>
                <c:pt idx="493">
                  <c:v>-27.874107777234</c:v>
                </c:pt>
                <c:pt idx="494">
                  <c:v>-26.92182712966</c:v>
                </c:pt>
                <c:pt idx="495">
                  <c:v>-25.965716559974</c:v>
                </c:pt>
                <c:pt idx="496">
                  <c:v>-24.983261771357</c:v>
                </c:pt>
                <c:pt idx="497">
                  <c:v>-23.952214797051</c:v>
                </c:pt>
                <c:pt idx="498">
                  <c:v>-22.853710223333</c:v>
                </c:pt>
                <c:pt idx="499">
                  <c:v>-21.676667333863</c:v>
                </c:pt>
                <c:pt idx="500">
                  <c:v>-20.427396125555</c:v>
                </c:pt>
                <c:pt idx="501">
                  <c:v>-19.15182849956</c:v>
                </c:pt>
                <c:pt idx="502">
                  <c:v>-17.979432825917</c:v>
                </c:pt>
                <c:pt idx="503">
                  <c:v>-17.172738779789</c:v>
                </c:pt>
                <c:pt idx="504">
                  <c:v>-17.070412925538</c:v>
                </c:pt>
                <c:pt idx="505">
                  <c:v>-17.820241062083</c:v>
                </c:pt>
                <c:pt idx="506">
                  <c:v>-19.230483123149</c:v>
                </c:pt>
                <c:pt idx="507">
                  <c:v>-21.007275985906</c:v>
                </c:pt>
                <c:pt idx="508">
                  <c:v>-22.972960395679</c:v>
                </c:pt>
                <c:pt idx="509">
                  <c:v>-25.080141666126</c:v>
                </c:pt>
                <c:pt idx="510">
                  <c:v>-27.370246567496</c:v>
                </c:pt>
                <c:pt idx="511">
                  <c:v>-29.96192579815</c:v>
                </c:pt>
                <c:pt idx="512">
                  <c:v>-33.086049084617</c:v>
                </c:pt>
                <c:pt idx="513">
                  <c:v>-37.144016268426</c:v>
                </c:pt>
                <c:pt idx="514">
                  <c:v>-41.706339970351</c:v>
                </c:pt>
                <c:pt idx="515">
                  <c:v>-39.92989963221</c:v>
                </c:pt>
                <c:pt idx="516">
                  <c:v>-34.999391910177</c:v>
                </c:pt>
                <c:pt idx="517">
                  <c:v>-31.092621062407</c:v>
                </c:pt>
                <c:pt idx="518">
                  <c:v>-27.904543624054</c:v>
                </c:pt>
                <c:pt idx="519">
                  <c:v>-25.129002263312</c:v>
                </c:pt>
                <c:pt idx="520">
                  <c:v>-22.714195454871</c:v>
                </c:pt>
                <c:pt idx="521">
                  <c:v>-21.504462877359</c:v>
                </c:pt>
                <c:pt idx="522">
                  <c:v>-19.568505226881</c:v>
                </c:pt>
                <c:pt idx="523">
                  <c:v>-19.730162188852</c:v>
                </c:pt>
                <c:pt idx="524">
                  <c:v>-20.631986151559</c:v>
                </c:pt>
                <c:pt idx="525">
                  <c:v>-21.833145065807</c:v>
                </c:pt>
                <c:pt idx="526">
                  <c:v>-23.070560628338</c:v>
                </c:pt>
                <c:pt idx="527">
                  <c:v>-24.246686750452</c:v>
                </c:pt>
                <c:pt idx="528">
                  <c:v>-25.339459114858</c:v>
                </c:pt>
                <c:pt idx="529">
                  <c:v>-26.353846940745</c:v>
                </c:pt>
                <c:pt idx="530">
                  <c:v>-27.302771699573</c:v>
                </c:pt>
                <c:pt idx="531">
                  <c:v>-28.200249024938</c:v>
                </c:pt>
                <c:pt idx="532">
                  <c:v>-29.058622099096</c:v>
                </c:pt>
                <c:pt idx="533">
                  <c:v>-29.88603697123</c:v>
                </c:pt>
                <c:pt idx="534">
                  <c:v>-30.680825574597</c:v>
                </c:pt>
                <c:pt idx="535">
                  <c:v>-31.417364054858</c:v>
                </c:pt>
                <c:pt idx="536">
                  <c:v>-32.017176739115</c:v>
                </c:pt>
                <c:pt idx="537">
                  <c:v>-32.326421241723</c:v>
                </c:pt>
                <c:pt idx="538">
                  <c:v>-32.22226012081</c:v>
                </c:pt>
                <c:pt idx="539">
                  <c:v>-31.885226881503</c:v>
                </c:pt>
                <c:pt idx="540">
                  <c:v>-31.702970993962</c:v>
                </c:pt>
                <c:pt idx="541">
                  <c:v>-31.817180841678</c:v>
                </c:pt>
                <c:pt idx="542">
                  <c:v>-32.122488704789</c:v>
                </c:pt>
                <c:pt idx="543">
                  <c:v>-32.48711016809</c:v>
                </c:pt>
                <c:pt idx="544">
                  <c:v>-32.822595924094</c:v>
                </c:pt>
                <c:pt idx="545">
                  <c:v>-33.06843036927</c:v>
                </c:pt>
                <c:pt idx="546">
                  <c:v>-33.175116003394</c:v>
                </c:pt>
                <c:pt idx="547">
                  <c:v>-33.127425780504</c:v>
                </c:pt>
                <c:pt idx="548">
                  <c:v>-33.14185225139</c:v>
                </c:pt>
                <c:pt idx="549">
                  <c:v>-34.316813903215</c:v>
                </c:pt>
                <c:pt idx="550">
                  <c:v>-37.962717128643</c:v>
                </c:pt>
                <c:pt idx="551">
                  <c:v>-42.366269413193</c:v>
                </c:pt>
                <c:pt idx="552">
                  <c:v>-45.237383025295</c:v>
                </c:pt>
                <c:pt idx="553">
                  <c:v>-46.38707479548</c:v>
                </c:pt>
                <c:pt idx="554">
                  <c:v>-46.619270709174</c:v>
                </c:pt>
                <c:pt idx="555">
                  <c:v>-46.291840976399</c:v>
                </c:pt>
                <c:pt idx="556">
                  <c:v>-45.306724698009</c:v>
                </c:pt>
                <c:pt idx="557">
                  <c:v>-43.409924899499</c:v>
                </c:pt>
                <c:pt idx="558">
                  <c:v>-40.465423655285</c:v>
                </c:pt>
                <c:pt idx="559">
                  <c:v>-36.855641203757</c:v>
                </c:pt>
                <c:pt idx="560">
                  <c:v>-34.217306219584</c:v>
                </c:pt>
                <c:pt idx="561">
                  <c:v>-33.872677223517</c:v>
                </c:pt>
                <c:pt idx="562">
                  <c:v>-34.336253839839</c:v>
                </c:pt>
                <c:pt idx="563">
                  <c:v>-34.531839708864</c:v>
                </c:pt>
                <c:pt idx="564">
                  <c:v>-34.322383668608</c:v>
                </c:pt>
                <c:pt idx="565">
                  <c:v>-33.770626309862</c:v>
                </c:pt>
                <c:pt idx="566">
                  <c:v>-32.930276974428</c:v>
                </c:pt>
                <c:pt idx="567">
                  <c:v>-31.813681841013</c:v>
                </c:pt>
                <c:pt idx="568">
                  <c:v>-30.387222965195</c:v>
                </c:pt>
                <c:pt idx="569">
                  <c:v>-28.575152644882</c:v>
                </c:pt>
                <c:pt idx="570">
                  <c:v>-26.355251831908</c:v>
                </c:pt>
                <c:pt idx="571">
                  <c:v>-24.538582471646</c:v>
                </c:pt>
                <c:pt idx="572">
                  <c:v>-26.117686992881</c:v>
                </c:pt>
                <c:pt idx="573">
                  <c:v>-30.702625436119</c:v>
                </c:pt>
                <c:pt idx="574">
                  <c:v>-35.790000816933</c:v>
                </c:pt>
                <c:pt idx="575">
                  <c:v>-40.979086364198</c:v>
                </c:pt>
                <c:pt idx="576">
                  <c:v>-44.923031673741</c:v>
                </c:pt>
                <c:pt idx="577">
                  <c:v>-44.207397456837</c:v>
                </c:pt>
                <c:pt idx="578">
                  <c:v>-41.614697501279</c:v>
                </c:pt>
                <c:pt idx="579">
                  <c:v>-39.409405785105</c:v>
                </c:pt>
                <c:pt idx="580">
                  <c:v>-37.677826140579</c:v>
                </c:pt>
                <c:pt idx="581">
                  <c:v>-36.271183090146</c:v>
                </c:pt>
                <c:pt idx="582">
                  <c:v>-35.080037928461</c:v>
                </c:pt>
                <c:pt idx="583">
                  <c:v>-34.035063266252</c:v>
                </c:pt>
                <c:pt idx="584">
                  <c:v>-33.091916014007</c:v>
                </c:pt>
                <c:pt idx="585">
                  <c:v>-32.221222439986</c:v>
                </c:pt>
                <c:pt idx="586">
                  <c:v>-31.402759353023</c:v>
                </c:pt>
                <c:pt idx="587">
                  <c:v>-30.622066025122</c:v>
                </c:pt>
                <c:pt idx="588">
                  <c:v>-29.868416197162</c:v>
                </c:pt>
                <c:pt idx="589">
                  <c:v>-29.133564752127</c:v>
                </c:pt>
                <c:pt idx="590">
                  <c:v>-28.410948703344</c:v>
                </c:pt>
                <c:pt idx="591">
                  <c:v>-27.695163030482</c:v>
                </c:pt>
                <c:pt idx="592">
                  <c:v>-26.981608150311</c:v>
                </c:pt>
                <c:pt idx="593">
                  <c:v>-26.266248422865</c:v>
                </c:pt>
                <c:pt idx="594">
                  <c:v>-25.545445913985</c:v>
                </c:pt>
                <c:pt idx="595">
                  <c:v>-24.815848978592</c:v>
                </c:pt>
                <c:pt idx="596">
                  <c:v>-24.074325700906</c:v>
                </c:pt>
                <c:pt idx="597">
                  <c:v>-23.317940641504</c:v>
                </c:pt>
                <c:pt idx="598">
                  <c:v>-22.543981738965</c:v>
                </c:pt>
                <c:pt idx="599">
                  <c:v>-21.750054465915</c:v>
                </c:pt>
                <c:pt idx="600">
                  <c:v>-20.934274509983</c:v>
                </c:pt>
              </c:numCache>
            </c:numRef>
          </c:yVal>
          <c:smooth val="1"/>
        </c:ser>
        <c:ser>
          <c:idx val="5"/>
          <c:order val="5"/>
          <c:tx>
            <c:v>Theta = 75</c:v>
          </c:tx>
          <c:spPr bwMode="auto">
            <a:prstGeom prst="rect">
              <a:avLst/>
            </a:prstGeom>
            <a:ln w="28575" cap="rnd">
              <a:solidFill>
                <a:schemeClr val="tx1">
                  <a:lumMod val="50000"/>
                  <a:lumOff val="50000"/>
                </a:schemeClr>
              </a:solidFill>
              <a:prstDash val="lgDashDot"/>
              <a:round/>
            </a:ln>
            <a:effectLst/>
          </c:spPr>
          <c:marker>
            <c:symbol val="none"/>
          </c:marker>
          <c:xVal>
            <c:numRef>
              <c:f>S21_theta!$A$4:$A$604</c:f>
              <c:numCache>
                <c:formatCode>General</c:formatCode>
                <c:ptCount val="601"/>
                <c:pt idx="0">
                  <c:v>4</c:v>
                </c:pt>
                <c:pt idx="1">
                  <c:v>4.02</c:v>
                </c:pt>
                <c:pt idx="2">
                  <c:v>4.04</c:v>
                </c:pt>
                <c:pt idx="3">
                  <c:v>4.06</c:v>
                </c:pt>
                <c:pt idx="4">
                  <c:v>4.08</c:v>
                </c:pt>
                <c:pt idx="5">
                  <c:v>4.1</c:v>
                </c:pt>
                <c:pt idx="6">
                  <c:v>4.12</c:v>
                </c:pt>
                <c:pt idx="7">
                  <c:v>4.14</c:v>
                </c:pt>
                <c:pt idx="8">
                  <c:v>4.16</c:v>
                </c:pt>
                <c:pt idx="9">
                  <c:v>4.18</c:v>
                </c:pt>
                <c:pt idx="10">
                  <c:v>4.2</c:v>
                </c:pt>
                <c:pt idx="11">
                  <c:v>4.22</c:v>
                </c:pt>
                <c:pt idx="12">
                  <c:v>4.24</c:v>
                </c:pt>
                <c:pt idx="13">
                  <c:v>4.26</c:v>
                </c:pt>
                <c:pt idx="14">
                  <c:v>4.28</c:v>
                </c:pt>
                <c:pt idx="15">
                  <c:v>4.3</c:v>
                </c:pt>
                <c:pt idx="16">
                  <c:v>4.32</c:v>
                </c:pt>
                <c:pt idx="17">
                  <c:v>4.34</c:v>
                </c:pt>
                <c:pt idx="18">
                  <c:v>4.36</c:v>
                </c:pt>
                <c:pt idx="19">
                  <c:v>4.38</c:v>
                </c:pt>
                <c:pt idx="20">
                  <c:v>4.4</c:v>
                </c:pt>
                <c:pt idx="21">
                  <c:v>4.42</c:v>
                </c:pt>
                <c:pt idx="22">
                  <c:v>4.44</c:v>
                </c:pt>
                <c:pt idx="23">
                  <c:v>4.46</c:v>
                </c:pt>
                <c:pt idx="24">
                  <c:v>4.48</c:v>
                </c:pt>
                <c:pt idx="25">
                  <c:v>4.5</c:v>
                </c:pt>
                <c:pt idx="26">
                  <c:v>4.52</c:v>
                </c:pt>
                <c:pt idx="27">
                  <c:v>4.54</c:v>
                </c:pt>
                <c:pt idx="28">
                  <c:v>4.56</c:v>
                </c:pt>
                <c:pt idx="29">
                  <c:v>4.58</c:v>
                </c:pt>
                <c:pt idx="30">
                  <c:v>4.6</c:v>
                </c:pt>
                <c:pt idx="31">
                  <c:v>4.62</c:v>
                </c:pt>
                <c:pt idx="32">
                  <c:v>4.64</c:v>
                </c:pt>
                <c:pt idx="33">
                  <c:v>4.66</c:v>
                </c:pt>
                <c:pt idx="34">
                  <c:v>4.68</c:v>
                </c:pt>
                <c:pt idx="35">
                  <c:v>4.7</c:v>
                </c:pt>
                <c:pt idx="36">
                  <c:v>4.72</c:v>
                </c:pt>
                <c:pt idx="37">
                  <c:v>4.74</c:v>
                </c:pt>
                <c:pt idx="38">
                  <c:v>4.76</c:v>
                </c:pt>
                <c:pt idx="39">
                  <c:v>4.78</c:v>
                </c:pt>
                <c:pt idx="40">
                  <c:v>4.8</c:v>
                </c:pt>
                <c:pt idx="41">
                  <c:v>4.82</c:v>
                </c:pt>
                <c:pt idx="42">
                  <c:v>4.84</c:v>
                </c:pt>
                <c:pt idx="43">
                  <c:v>4.86</c:v>
                </c:pt>
                <c:pt idx="44">
                  <c:v>4.88</c:v>
                </c:pt>
                <c:pt idx="45">
                  <c:v>4.9</c:v>
                </c:pt>
                <c:pt idx="46">
                  <c:v>4.92</c:v>
                </c:pt>
                <c:pt idx="47">
                  <c:v>4.94</c:v>
                </c:pt>
                <c:pt idx="48">
                  <c:v>4.96</c:v>
                </c:pt>
                <c:pt idx="49">
                  <c:v>4.98</c:v>
                </c:pt>
                <c:pt idx="50">
                  <c:v>5</c:v>
                </c:pt>
                <c:pt idx="51">
                  <c:v>5.02</c:v>
                </c:pt>
                <c:pt idx="52">
                  <c:v>5.04</c:v>
                </c:pt>
                <c:pt idx="53">
                  <c:v>5.06</c:v>
                </c:pt>
                <c:pt idx="54">
                  <c:v>5.08</c:v>
                </c:pt>
                <c:pt idx="55">
                  <c:v>5.1</c:v>
                </c:pt>
                <c:pt idx="56">
                  <c:v>5.12</c:v>
                </c:pt>
                <c:pt idx="57">
                  <c:v>5.14</c:v>
                </c:pt>
                <c:pt idx="58">
                  <c:v>5.16</c:v>
                </c:pt>
                <c:pt idx="59">
                  <c:v>5.18</c:v>
                </c:pt>
                <c:pt idx="60">
                  <c:v>5.2</c:v>
                </c:pt>
                <c:pt idx="61">
                  <c:v>5.22</c:v>
                </c:pt>
                <c:pt idx="62">
                  <c:v>5.24</c:v>
                </c:pt>
                <c:pt idx="63">
                  <c:v>5.26</c:v>
                </c:pt>
                <c:pt idx="64">
                  <c:v>5.28</c:v>
                </c:pt>
                <c:pt idx="65">
                  <c:v>5.3</c:v>
                </c:pt>
                <c:pt idx="66">
                  <c:v>5.32</c:v>
                </c:pt>
                <c:pt idx="67">
                  <c:v>5.34</c:v>
                </c:pt>
                <c:pt idx="68">
                  <c:v>5.36</c:v>
                </c:pt>
                <c:pt idx="69">
                  <c:v>5.38</c:v>
                </c:pt>
                <c:pt idx="70">
                  <c:v>5.4</c:v>
                </c:pt>
                <c:pt idx="71">
                  <c:v>5.42</c:v>
                </c:pt>
                <c:pt idx="72">
                  <c:v>5.44</c:v>
                </c:pt>
                <c:pt idx="73">
                  <c:v>5.46</c:v>
                </c:pt>
                <c:pt idx="74">
                  <c:v>5.48</c:v>
                </c:pt>
                <c:pt idx="75">
                  <c:v>5.5</c:v>
                </c:pt>
                <c:pt idx="76">
                  <c:v>5.52</c:v>
                </c:pt>
                <c:pt idx="77">
                  <c:v>5.54</c:v>
                </c:pt>
                <c:pt idx="78">
                  <c:v>5.56</c:v>
                </c:pt>
                <c:pt idx="79">
                  <c:v>5.58</c:v>
                </c:pt>
                <c:pt idx="80">
                  <c:v>5.6</c:v>
                </c:pt>
                <c:pt idx="81">
                  <c:v>5.62</c:v>
                </c:pt>
                <c:pt idx="82">
                  <c:v>5.64</c:v>
                </c:pt>
                <c:pt idx="83">
                  <c:v>5.66</c:v>
                </c:pt>
                <c:pt idx="84">
                  <c:v>5.68</c:v>
                </c:pt>
                <c:pt idx="85">
                  <c:v>5.7</c:v>
                </c:pt>
                <c:pt idx="86">
                  <c:v>5.72</c:v>
                </c:pt>
                <c:pt idx="87">
                  <c:v>5.74</c:v>
                </c:pt>
                <c:pt idx="88">
                  <c:v>5.76</c:v>
                </c:pt>
                <c:pt idx="89">
                  <c:v>5.78</c:v>
                </c:pt>
                <c:pt idx="90">
                  <c:v>5.8</c:v>
                </c:pt>
                <c:pt idx="91">
                  <c:v>5.82</c:v>
                </c:pt>
                <c:pt idx="92">
                  <c:v>5.84</c:v>
                </c:pt>
                <c:pt idx="93">
                  <c:v>5.86</c:v>
                </c:pt>
                <c:pt idx="94">
                  <c:v>5.88</c:v>
                </c:pt>
                <c:pt idx="95">
                  <c:v>5.9</c:v>
                </c:pt>
                <c:pt idx="96">
                  <c:v>5.92</c:v>
                </c:pt>
                <c:pt idx="97">
                  <c:v>5.94</c:v>
                </c:pt>
                <c:pt idx="98">
                  <c:v>5.96</c:v>
                </c:pt>
                <c:pt idx="99">
                  <c:v>5.98</c:v>
                </c:pt>
                <c:pt idx="100">
                  <c:v>6</c:v>
                </c:pt>
                <c:pt idx="101">
                  <c:v>6.02</c:v>
                </c:pt>
                <c:pt idx="102">
                  <c:v>6.04</c:v>
                </c:pt>
                <c:pt idx="103">
                  <c:v>6.06</c:v>
                </c:pt>
                <c:pt idx="104">
                  <c:v>6.08</c:v>
                </c:pt>
                <c:pt idx="105">
                  <c:v>6.1</c:v>
                </c:pt>
                <c:pt idx="106">
                  <c:v>6.12</c:v>
                </c:pt>
                <c:pt idx="107">
                  <c:v>6.14</c:v>
                </c:pt>
                <c:pt idx="108">
                  <c:v>6.16</c:v>
                </c:pt>
                <c:pt idx="109">
                  <c:v>6.18</c:v>
                </c:pt>
                <c:pt idx="110">
                  <c:v>6.2</c:v>
                </c:pt>
                <c:pt idx="111">
                  <c:v>6.22</c:v>
                </c:pt>
                <c:pt idx="112">
                  <c:v>6.24</c:v>
                </c:pt>
                <c:pt idx="113">
                  <c:v>6.26</c:v>
                </c:pt>
                <c:pt idx="114">
                  <c:v>6.28</c:v>
                </c:pt>
                <c:pt idx="115">
                  <c:v>6.3</c:v>
                </c:pt>
                <c:pt idx="116">
                  <c:v>6.32</c:v>
                </c:pt>
                <c:pt idx="117">
                  <c:v>6.34</c:v>
                </c:pt>
                <c:pt idx="118">
                  <c:v>6.36</c:v>
                </c:pt>
                <c:pt idx="119">
                  <c:v>6.38</c:v>
                </c:pt>
                <c:pt idx="120">
                  <c:v>6.4</c:v>
                </c:pt>
                <c:pt idx="121">
                  <c:v>6.42</c:v>
                </c:pt>
                <c:pt idx="122">
                  <c:v>6.44</c:v>
                </c:pt>
                <c:pt idx="123">
                  <c:v>6.46</c:v>
                </c:pt>
                <c:pt idx="124">
                  <c:v>6.48</c:v>
                </c:pt>
                <c:pt idx="125">
                  <c:v>6.5</c:v>
                </c:pt>
                <c:pt idx="126">
                  <c:v>6.52</c:v>
                </c:pt>
                <c:pt idx="127">
                  <c:v>6.54</c:v>
                </c:pt>
                <c:pt idx="128">
                  <c:v>6.56</c:v>
                </c:pt>
                <c:pt idx="129">
                  <c:v>6.58</c:v>
                </c:pt>
                <c:pt idx="130">
                  <c:v>6.6</c:v>
                </c:pt>
                <c:pt idx="131">
                  <c:v>6.62</c:v>
                </c:pt>
                <c:pt idx="132">
                  <c:v>6.64</c:v>
                </c:pt>
                <c:pt idx="133">
                  <c:v>6.66</c:v>
                </c:pt>
                <c:pt idx="134">
                  <c:v>6.68</c:v>
                </c:pt>
                <c:pt idx="135">
                  <c:v>6.7</c:v>
                </c:pt>
                <c:pt idx="136">
                  <c:v>6.72</c:v>
                </c:pt>
                <c:pt idx="137">
                  <c:v>6.74</c:v>
                </c:pt>
                <c:pt idx="138">
                  <c:v>6.76</c:v>
                </c:pt>
                <c:pt idx="139">
                  <c:v>6.78</c:v>
                </c:pt>
                <c:pt idx="140">
                  <c:v>6.8</c:v>
                </c:pt>
                <c:pt idx="141">
                  <c:v>6.82</c:v>
                </c:pt>
                <c:pt idx="142">
                  <c:v>6.84</c:v>
                </c:pt>
                <c:pt idx="143">
                  <c:v>6.86</c:v>
                </c:pt>
                <c:pt idx="144">
                  <c:v>6.88</c:v>
                </c:pt>
                <c:pt idx="145">
                  <c:v>6.9</c:v>
                </c:pt>
                <c:pt idx="146">
                  <c:v>6.92</c:v>
                </c:pt>
                <c:pt idx="147">
                  <c:v>6.94</c:v>
                </c:pt>
                <c:pt idx="148">
                  <c:v>6.96</c:v>
                </c:pt>
                <c:pt idx="149">
                  <c:v>6.98</c:v>
                </c:pt>
                <c:pt idx="150">
                  <c:v>7</c:v>
                </c:pt>
                <c:pt idx="151">
                  <c:v>7.02</c:v>
                </c:pt>
                <c:pt idx="152">
                  <c:v>7.04</c:v>
                </c:pt>
                <c:pt idx="153">
                  <c:v>7.06</c:v>
                </c:pt>
                <c:pt idx="154">
                  <c:v>7.08</c:v>
                </c:pt>
                <c:pt idx="155">
                  <c:v>7.1</c:v>
                </c:pt>
                <c:pt idx="156">
                  <c:v>7.12</c:v>
                </c:pt>
                <c:pt idx="157">
                  <c:v>7.14</c:v>
                </c:pt>
                <c:pt idx="158">
                  <c:v>7.16</c:v>
                </c:pt>
                <c:pt idx="159">
                  <c:v>7.18</c:v>
                </c:pt>
                <c:pt idx="160">
                  <c:v>7.2</c:v>
                </c:pt>
                <c:pt idx="161">
                  <c:v>7.22</c:v>
                </c:pt>
                <c:pt idx="162">
                  <c:v>7.24</c:v>
                </c:pt>
                <c:pt idx="163">
                  <c:v>7.26</c:v>
                </c:pt>
                <c:pt idx="164">
                  <c:v>7.28</c:v>
                </c:pt>
                <c:pt idx="165">
                  <c:v>7.3</c:v>
                </c:pt>
                <c:pt idx="166">
                  <c:v>7.32</c:v>
                </c:pt>
                <c:pt idx="167">
                  <c:v>7.34</c:v>
                </c:pt>
                <c:pt idx="168">
                  <c:v>7.36</c:v>
                </c:pt>
                <c:pt idx="169">
                  <c:v>7.38</c:v>
                </c:pt>
                <c:pt idx="170">
                  <c:v>7.4</c:v>
                </c:pt>
                <c:pt idx="171">
                  <c:v>7.42</c:v>
                </c:pt>
                <c:pt idx="172">
                  <c:v>7.44</c:v>
                </c:pt>
                <c:pt idx="173">
                  <c:v>7.46</c:v>
                </c:pt>
                <c:pt idx="174">
                  <c:v>7.48</c:v>
                </c:pt>
                <c:pt idx="175">
                  <c:v>7.5</c:v>
                </c:pt>
                <c:pt idx="176">
                  <c:v>7.52</c:v>
                </c:pt>
                <c:pt idx="177">
                  <c:v>7.54</c:v>
                </c:pt>
                <c:pt idx="178">
                  <c:v>7.56</c:v>
                </c:pt>
                <c:pt idx="179">
                  <c:v>7.58</c:v>
                </c:pt>
                <c:pt idx="180">
                  <c:v>7.6</c:v>
                </c:pt>
                <c:pt idx="181">
                  <c:v>7.62</c:v>
                </c:pt>
                <c:pt idx="182">
                  <c:v>7.64</c:v>
                </c:pt>
                <c:pt idx="183">
                  <c:v>7.66</c:v>
                </c:pt>
                <c:pt idx="184">
                  <c:v>7.68</c:v>
                </c:pt>
                <c:pt idx="185">
                  <c:v>7.7</c:v>
                </c:pt>
                <c:pt idx="186">
                  <c:v>7.72</c:v>
                </c:pt>
                <c:pt idx="187">
                  <c:v>7.74</c:v>
                </c:pt>
                <c:pt idx="188">
                  <c:v>7.76</c:v>
                </c:pt>
                <c:pt idx="189">
                  <c:v>7.78</c:v>
                </c:pt>
                <c:pt idx="190">
                  <c:v>7.8</c:v>
                </c:pt>
                <c:pt idx="191">
                  <c:v>7.82</c:v>
                </c:pt>
                <c:pt idx="192">
                  <c:v>7.84</c:v>
                </c:pt>
                <c:pt idx="193">
                  <c:v>7.86</c:v>
                </c:pt>
                <c:pt idx="194">
                  <c:v>7.88</c:v>
                </c:pt>
                <c:pt idx="195">
                  <c:v>7.9</c:v>
                </c:pt>
                <c:pt idx="196">
                  <c:v>7.92</c:v>
                </c:pt>
                <c:pt idx="197">
                  <c:v>7.94</c:v>
                </c:pt>
                <c:pt idx="198">
                  <c:v>7.96</c:v>
                </c:pt>
                <c:pt idx="199">
                  <c:v>7.98</c:v>
                </c:pt>
                <c:pt idx="200">
                  <c:v>8</c:v>
                </c:pt>
                <c:pt idx="201">
                  <c:v>8.02</c:v>
                </c:pt>
                <c:pt idx="202">
                  <c:v>8.04</c:v>
                </c:pt>
                <c:pt idx="203">
                  <c:v>8.06</c:v>
                </c:pt>
                <c:pt idx="204">
                  <c:v>8.08</c:v>
                </c:pt>
                <c:pt idx="205">
                  <c:v>8.1</c:v>
                </c:pt>
                <c:pt idx="206">
                  <c:v>8.12</c:v>
                </c:pt>
                <c:pt idx="207">
                  <c:v>8.14</c:v>
                </c:pt>
                <c:pt idx="208">
                  <c:v>8.16</c:v>
                </c:pt>
                <c:pt idx="209">
                  <c:v>8.18</c:v>
                </c:pt>
                <c:pt idx="210">
                  <c:v>8.2</c:v>
                </c:pt>
                <c:pt idx="211">
                  <c:v>8.22</c:v>
                </c:pt>
                <c:pt idx="212">
                  <c:v>8.24</c:v>
                </c:pt>
                <c:pt idx="213">
                  <c:v>8.26</c:v>
                </c:pt>
                <c:pt idx="214">
                  <c:v>8.28</c:v>
                </c:pt>
                <c:pt idx="215">
                  <c:v>8.3</c:v>
                </c:pt>
                <c:pt idx="216">
                  <c:v>8.32</c:v>
                </c:pt>
                <c:pt idx="217">
                  <c:v>8.34</c:v>
                </c:pt>
                <c:pt idx="218">
                  <c:v>8.36</c:v>
                </c:pt>
                <c:pt idx="219">
                  <c:v>8.38</c:v>
                </c:pt>
                <c:pt idx="220">
                  <c:v>8.4</c:v>
                </c:pt>
                <c:pt idx="221">
                  <c:v>8.42</c:v>
                </c:pt>
                <c:pt idx="222">
                  <c:v>8.44</c:v>
                </c:pt>
                <c:pt idx="223">
                  <c:v>8.46</c:v>
                </c:pt>
                <c:pt idx="224">
                  <c:v>8.48</c:v>
                </c:pt>
                <c:pt idx="225">
                  <c:v>8.5</c:v>
                </c:pt>
                <c:pt idx="226">
                  <c:v>8.52</c:v>
                </c:pt>
                <c:pt idx="227">
                  <c:v>8.54</c:v>
                </c:pt>
                <c:pt idx="228">
                  <c:v>8.56</c:v>
                </c:pt>
                <c:pt idx="229">
                  <c:v>8.58</c:v>
                </c:pt>
                <c:pt idx="230">
                  <c:v>8.6</c:v>
                </c:pt>
                <c:pt idx="231">
                  <c:v>8.62</c:v>
                </c:pt>
                <c:pt idx="232">
                  <c:v>8.64</c:v>
                </c:pt>
                <c:pt idx="233">
                  <c:v>8.66</c:v>
                </c:pt>
                <c:pt idx="234">
                  <c:v>8.68</c:v>
                </c:pt>
                <c:pt idx="235">
                  <c:v>8.7</c:v>
                </c:pt>
                <c:pt idx="236">
                  <c:v>8.72</c:v>
                </c:pt>
                <c:pt idx="237">
                  <c:v>8.74</c:v>
                </c:pt>
                <c:pt idx="238">
                  <c:v>8.76</c:v>
                </c:pt>
                <c:pt idx="239">
                  <c:v>8.78</c:v>
                </c:pt>
                <c:pt idx="240">
                  <c:v>8.8</c:v>
                </c:pt>
                <c:pt idx="241">
                  <c:v>8.82</c:v>
                </c:pt>
                <c:pt idx="242">
                  <c:v>8.84</c:v>
                </c:pt>
                <c:pt idx="243">
                  <c:v>8.86</c:v>
                </c:pt>
                <c:pt idx="244">
                  <c:v>8.88</c:v>
                </c:pt>
                <c:pt idx="245">
                  <c:v>8.9</c:v>
                </c:pt>
                <c:pt idx="246">
                  <c:v>8.92</c:v>
                </c:pt>
                <c:pt idx="247">
                  <c:v>8.94</c:v>
                </c:pt>
                <c:pt idx="248">
                  <c:v>8.96</c:v>
                </c:pt>
                <c:pt idx="249">
                  <c:v>8.98</c:v>
                </c:pt>
                <c:pt idx="250">
                  <c:v>9</c:v>
                </c:pt>
                <c:pt idx="251">
                  <c:v>9.02</c:v>
                </c:pt>
                <c:pt idx="252">
                  <c:v>9.04</c:v>
                </c:pt>
                <c:pt idx="253">
                  <c:v>9.06</c:v>
                </c:pt>
                <c:pt idx="254">
                  <c:v>9.08</c:v>
                </c:pt>
                <c:pt idx="255">
                  <c:v>9.1</c:v>
                </c:pt>
                <c:pt idx="256">
                  <c:v>9.12</c:v>
                </c:pt>
                <c:pt idx="257">
                  <c:v>9.14</c:v>
                </c:pt>
                <c:pt idx="258">
                  <c:v>9.16</c:v>
                </c:pt>
                <c:pt idx="259">
                  <c:v>9.18</c:v>
                </c:pt>
                <c:pt idx="260">
                  <c:v>9.2</c:v>
                </c:pt>
                <c:pt idx="261">
                  <c:v>9.22</c:v>
                </c:pt>
                <c:pt idx="262">
                  <c:v>9.24</c:v>
                </c:pt>
                <c:pt idx="263">
                  <c:v>9.26</c:v>
                </c:pt>
                <c:pt idx="264">
                  <c:v>9.28</c:v>
                </c:pt>
                <c:pt idx="265">
                  <c:v>9.3</c:v>
                </c:pt>
                <c:pt idx="266">
                  <c:v>9.32</c:v>
                </c:pt>
                <c:pt idx="267">
                  <c:v>9.34</c:v>
                </c:pt>
                <c:pt idx="268">
                  <c:v>9.36</c:v>
                </c:pt>
                <c:pt idx="269">
                  <c:v>9.38</c:v>
                </c:pt>
                <c:pt idx="270">
                  <c:v>9.4</c:v>
                </c:pt>
                <c:pt idx="271">
                  <c:v>9.42</c:v>
                </c:pt>
                <c:pt idx="272">
                  <c:v>9.44</c:v>
                </c:pt>
                <c:pt idx="273">
                  <c:v>9.46</c:v>
                </c:pt>
                <c:pt idx="274">
                  <c:v>9.48</c:v>
                </c:pt>
                <c:pt idx="275">
                  <c:v>9.5</c:v>
                </c:pt>
                <c:pt idx="276">
                  <c:v>9.52</c:v>
                </c:pt>
                <c:pt idx="277">
                  <c:v>9.54</c:v>
                </c:pt>
                <c:pt idx="278">
                  <c:v>9.56</c:v>
                </c:pt>
                <c:pt idx="279">
                  <c:v>9.58</c:v>
                </c:pt>
                <c:pt idx="280">
                  <c:v>9.6</c:v>
                </c:pt>
                <c:pt idx="281">
                  <c:v>9.62</c:v>
                </c:pt>
                <c:pt idx="282">
                  <c:v>9.64</c:v>
                </c:pt>
                <c:pt idx="283">
                  <c:v>9.66</c:v>
                </c:pt>
                <c:pt idx="284">
                  <c:v>9.68</c:v>
                </c:pt>
                <c:pt idx="285">
                  <c:v>9.7</c:v>
                </c:pt>
                <c:pt idx="286">
                  <c:v>9.72</c:v>
                </c:pt>
                <c:pt idx="287">
                  <c:v>9.74</c:v>
                </c:pt>
                <c:pt idx="288">
                  <c:v>9.76</c:v>
                </c:pt>
                <c:pt idx="289">
                  <c:v>9.78</c:v>
                </c:pt>
                <c:pt idx="290">
                  <c:v>9.8</c:v>
                </c:pt>
                <c:pt idx="291">
                  <c:v>9.82</c:v>
                </c:pt>
                <c:pt idx="292">
                  <c:v>9.84</c:v>
                </c:pt>
                <c:pt idx="293">
                  <c:v>9.86</c:v>
                </c:pt>
                <c:pt idx="294">
                  <c:v>9.88</c:v>
                </c:pt>
                <c:pt idx="295">
                  <c:v>9.9</c:v>
                </c:pt>
                <c:pt idx="296">
                  <c:v>9.92</c:v>
                </c:pt>
                <c:pt idx="297">
                  <c:v>9.94</c:v>
                </c:pt>
                <c:pt idx="298">
                  <c:v>9.96</c:v>
                </c:pt>
                <c:pt idx="299">
                  <c:v>9.98</c:v>
                </c:pt>
                <c:pt idx="300">
                  <c:v>10</c:v>
                </c:pt>
                <c:pt idx="301">
                  <c:v>10.02</c:v>
                </c:pt>
                <c:pt idx="302">
                  <c:v>10.04</c:v>
                </c:pt>
                <c:pt idx="303">
                  <c:v>10.06</c:v>
                </c:pt>
                <c:pt idx="304">
                  <c:v>10.08</c:v>
                </c:pt>
                <c:pt idx="305">
                  <c:v>10.1</c:v>
                </c:pt>
                <c:pt idx="306">
                  <c:v>10.12</c:v>
                </c:pt>
                <c:pt idx="307">
                  <c:v>10.14</c:v>
                </c:pt>
                <c:pt idx="308">
                  <c:v>10.16</c:v>
                </c:pt>
                <c:pt idx="309">
                  <c:v>10.18</c:v>
                </c:pt>
                <c:pt idx="310">
                  <c:v>10.2</c:v>
                </c:pt>
                <c:pt idx="311">
                  <c:v>10.22</c:v>
                </c:pt>
                <c:pt idx="312">
                  <c:v>10.24</c:v>
                </c:pt>
                <c:pt idx="313">
                  <c:v>10.26</c:v>
                </c:pt>
                <c:pt idx="314">
                  <c:v>10.28</c:v>
                </c:pt>
                <c:pt idx="315">
                  <c:v>10.3</c:v>
                </c:pt>
                <c:pt idx="316">
                  <c:v>10.32</c:v>
                </c:pt>
                <c:pt idx="317">
                  <c:v>10.34</c:v>
                </c:pt>
                <c:pt idx="318">
                  <c:v>10.36</c:v>
                </c:pt>
                <c:pt idx="319">
                  <c:v>10.38</c:v>
                </c:pt>
                <c:pt idx="320">
                  <c:v>10.4</c:v>
                </c:pt>
                <c:pt idx="321">
                  <c:v>10.42</c:v>
                </c:pt>
                <c:pt idx="322">
                  <c:v>10.44</c:v>
                </c:pt>
                <c:pt idx="323">
                  <c:v>10.46</c:v>
                </c:pt>
                <c:pt idx="324">
                  <c:v>10.48</c:v>
                </c:pt>
                <c:pt idx="325">
                  <c:v>10.5</c:v>
                </c:pt>
                <c:pt idx="326">
                  <c:v>10.52</c:v>
                </c:pt>
                <c:pt idx="327">
                  <c:v>10.54</c:v>
                </c:pt>
                <c:pt idx="328">
                  <c:v>10.56</c:v>
                </c:pt>
                <c:pt idx="329">
                  <c:v>10.58</c:v>
                </c:pt>
                <c:pt idx="330">
                  <c:v>10.6</c:v>
                </c:pt>
                <c:pt idx="331">
                  <c:v>10.62</c:v>
                </c:pt>
                <c:pt idx="332">
                  <c:v>10.64</c:v>
                </c:pt>
                <c:pt idx="333">
                  <c:v>10.66</c:v>
                </c:pt>
                <c:pt idx="334">
                  <c:v>10.68</c:v>
                </c:pt>
                <c:pt idx="335">
                  <c:v>10.7</c:v>
                </c:pt>
                <c:pt idx="336">
                  <c:v>10.72</c:v>
                </c:pt>
                <c:pt idx="337">
                  <c:v>10.74</c:v>
                </c:pt>
                <c:pt idx="338">
                  <c:v>10.76</c:v>
                </c:pt>
                <c:pt idx="339">
                  <c:v>10.78</c:v>
                </c:pt>
                <c:pt idx="340">
                  <c:v>10.8</c:v>
                </c:pt>
                <c:pt idx="341">
                  <c:v>10.82</c:v>
                </c:pt>
                <c:pt idx="342">
                  <c:v>10.84</c:v>
                </c:pt>
                <c:pt idx="343">
                  <c:v>10.86</c:v>
                </c:pt>
                <c:pt idx="344">
                  <c:v>10.88</c:v>
                </c:pt>
                <c:pt idx="345">
                  <c:v>10.9</c:v>
                </c:pt>
                <c:pt idx="346">
                  <c:v>10.92</c:v>
                </c:pt>
                <c:pt idx="347">
                  <c:v>10.94</c:v>
                </c:pt>
                <c:pt idx="348">
                  <c:v>10.96</c:v>
                </c:pt>
                <c:pt idx="349">
                  <c:v>10.98</c:v>
                </c:pt>
                <c:pt idx="350">
                  <c:v>11</c:v>
                </c:pt>
                <c:pt idx="351">
                  <c:v>11.02</c:v>
                </c:pt>
                <c:pt idx="352">
                  <c:v>11.04</c:v>
                </c:pt>
                <c:pt idx="353">
                  <c:v>11.06</c:v>
                </c:pt>
                <c:pt idx="354">
                  <c:v>11.08</c:v>
                </c:pt>
                <c:pt idx="355">
                  <c:v>11.1</c:v>
                </c:pt>
                <c:pt idx="356">
                  <c:v>11.12</c:v>
                </c:pt>
                <c:pt idx="357">
                  <c:v>11.14</c:v>
                </c:pt>
                <c:pt idx="358">
                  <c:v>11.16</c:v>
                </c:pt>
                <c:pt idx="359">
                  <c:v>11.18</c:v>
                </c:pt>
                <c:pt idx="360">
                  <c:v>11.2</c:v>
                </c:pt>
                <c:pt idx="361">
                  <c:v>11.22</c:v>
                </c:pt>
                <c:pt idx="362">
                  <c:v>11.24</c:v>
                </c:pt>
                <c:pt idx="363">
                  <c:v>11.26</c:v>
                </c:pt>
                <c:pt idx="364">
                  <c:v>11.28</c:v>
                </c:pt>
                <c:pt idx="365">
                  <c:v>11.3</c:v>
                </c:pt>
                <c:pt idx="366">
                  <c:v>11.32</c:v>
                </c:pt>
                <c:pt idx="367">
                  <c:v>11.34</c:v>
                </c:pt>
                <c:pt idx="368">
                  <c:v>11.36</c:v>
                </c:pt>
                <c:pt idx="369">
                  <c:v>11.38</c:v>
                </c:pt>
                <c:pt idx="370">
                  <c:v>11.4</c:v>
                </c:pt>
                <c:pt idx="371">
                  <c:v>11.42</c:v>
                </c:pt>
                <c:pt idx="372">
                  <c:v>11.44</c:v>
                </c:pt>
                <c:pt idx="373">
                  <c:v>11.46</c:v>
                </c:pt>
                <c:pt idx="374">
                  <c:v>11.48</c:v>
                </c:pt>
                <c:pt idx="375">
                  <c:v>11.5</c:v>
                </c:pt>
                <c:pt idx="376">
                  <c:v>11.52</c:v>
                </c:pt>
                <c:pt idx="377">
                  <c:v>11.54</c:v>
                </c:pt>
                <c:pt idx="378">
                  <c:v>11.56</c:v>
                </c:pt>
                <c:pt idx="379">
                  <c:v>11.58</c:v>
                </c:pt>
                <c:pt idx="380">
                  <c:v>11.6</c:v>
                </c:pt>
                <c:pt idx="381">
                  <c:v>11.62</c:v>
                </c:pt>
                <c:pt idx="382">
                  <c:v>11.64</c:v>
                </c:pt>
                <c:pt idx="383">
                  <c:v>11.66</c:v>
                </c:pt>
                <c:pt idx="384">
                  <c:v>11.68</c:v>
                </c:pt>
                <c:pt idx="385">
                  <c:v>11.7</c:v>
                </c:pt>
                <c:pt idx="386">
                  <c:v>11.72</c:v>
                </c:pt>
                <c:pt idx="387">
                  <c:v>11.74</c:v>
                </c:pt>
                <c:pt idx="388">
                  <c:v>11.76</c:v>
                </c:pt>
                <c:pt idx="389">
                  <c:v>11.78</c:v>
                </c:pt>
                <c:pt idx="390">
                  <c:v>11.8</c:v>
                </c:pt>
                <c:pt idx="391">
                  <c:v>11.82</c:v>
                </c:pt>
                <c:pt idx="392">
                  <c:v>11.84</c:v>
                </c:pt>
                <c:pt idx="393">
                  <c:v>11.86</c:v>
                </c:pt>
                <c:pt idx="394">
                  <c:v>11.88</c:v>
                </c:pt>
                <c:pt idx="395">
                  <c:v>11.9</c:v>
                </c:pt>
                <c:pt idx="396">
                  <c:v>11.92</c:v>
                </c:pt>
                <c:pt idx="397">
                  <c:v>11.94</c:v>
                </c:pt>
                <c:pt idx="398">
                  <c:v>11.96</c:v>
                </c:pt>
                <c:pt idx="399">
                  <c:v>11.98</c:v>
                </c:pt>
                <c:pt idx="400">
                  <c:v>12</c:v>
                </c:pt>
                <c:pt idx="401">
                  <c:v>12.02</c:v>
                </c:pt>
                <c:pt idx="402">
                  <c:v>12.04</c:v>
                </c:pt>
                <c:pt idx="403">
                  <c:v>12.06</c:v>
                </c:pt>
                <c:pt idx="404">
                  <c:v>12.08</c:v>
                </c:pt>
                <c:pt idx="405">
                  <c:v>12.1</c:v>
                </c:pt>
                <c:pt idx="406">
                  <c:v>12.12</c:v>
                </c:pt>
                <c:pt idx="407">
                  <c:v>12.14</c:v>
                </c:pt>
                <c:pt idx="408">
                  <c:v>12.16</c:v>
                </c:pt>
                <c:pt idx="409">
                  <c:v>12.18</c:v>
                </c:pt>
                <c:pt idx="410">
                  <c:v>12.2</c:v>
                </c:pt>
                <c:pt idx="411">
                  <c:v>12.22</c:v>
                </c:pt>
                <c:pt idx="412">
                  <c:v>12.24</c:v>
                </c:pt>
                <c:pt idx="413">
                  <c:v>12.26</c:v>
                </c:pt>
                <c:pt idx="414">
                  <c:v>12.28</c:v>
                </c:pt>
                <c:pt idx="415">
                  <c:v>12.3</c:v>
                </c:pt>
                <c:pt idx="416">
                  <c:v>12.32</c:v>
                </c:pt>
                <c:pt idx="417">
                  <c:v>12.34</c:v>
                </c:pt>
                <c:pt idx="418">
                  <c:v>12.36</c:v>
                </c:pt>
                <c:pt idx="419">
                  <c:v>12.38</c:v>
                </c:pt>
                <c:pt idx="420">
                  <c:v>12.4</c:v>
                </c:pt>
                <c:pt idx="421">
                  <c:v>12.42</c:v>
                </c:pt>
                <c:pt idx="422">
                  <c:v>12.44</c:v>
                </c:pt>
                <c:pt idx="423">
                  <c:v>12.46</c:v>
                </c:pt>
                <c:pt idx="424">
                  <c:v>12.48</c:v>
                </c:pt>
                <c:pt idx="425">
                  <c:v>12.5</c:v>
                </c:pt>
                <c:pt idx="426">
                  <c:v>12.52</c:v>
                </c:pt>
                <c:pt idx="427">
                  <c:v>12.54</c:v>
                </c:pt>
                <c:pt idx="428">
                  <c:v>12.56</c:v>
                </c:pt>
                <c:pt idx="429">
                  <c:v>12.58</c:v>
                </c:pt>
                <c:pt idx="430">
                  <c:v>12.6</c:v>
                </c:pt>
                <c:pt idx="431">
                  <c:v>12.62</c:v>
                </c:pt>
                <c:pt idx="432">
                  <c:v>12.64</c:v>
                </c:pt>
                <c:pt idx="433">
                  <c:v>12.66</c:v>
                </c:pt>
                <c:pt idx="434">
                  <c:v>12.68</c:v>
                </c:pt>
                <c:pt idx="435">
                  <c:v>12.7</c:v>
                </c:pt>
                <c:pt idx="436">
                  <c:v>12.72</c:v>
                </c:pt>
                <c:pt idx="437">
                  <c:v>12.74</c:v>
                </c:pt>
                <c:pt idx="438">
                  <c:v>12.76</c:v>
                </c:pt>
                <c:pt idx="439">
                  <c:v>12.78</c:v>
                </c:pt>
                <c:pt idx="440">
                  <c:v>12.8</c:v>
                </c:pt>
                <c:pt idx="441">
                  <c:v>12.82</c:v>
                </c:pt>
                <c:pt idx="442">
                  <c:v>12.84</c:v>
                </c:pt>
                <c:pt idx="443">
                  <c:v>12.86</c:v>
                </c:pt>
                <c:pt idx="444">
                  <c:v>12.88</c:v>
                </c:pt>
                <c:pt idx="445">
                  <c:v>12.9</c:v>
                </c:pt>
                <c:pt idx="446">
                  <c:v>12.92</c:v>
                </c:pt>
                <c:pt idx="447">
                  <c:v>12.94</c:v>
                </c:pt>
                <c:pt idx="448">
                  <c:v>12.96</c:v>
                </c:pt>
                <c:pt idx="449">
                  <c:v>12.98</c:v>
                </c:pt>
                <c:pt idx="450">
                  <c:v>13</c:v>
                </c:pt>
                <c:pt idx="451">
                  <c:v>13.02</c:v>
                </c:pt>
                <c:pt idx="452">
                  <c:v>13.04</c:v>
                </c:pt>
                <c:pt idx="453">
                  <c:v>13.06</c:v>
                </c:pt>
                <c:pt idx="454">
                  <c:v>13.08</c:v>
                </c:pt>
                <c:pt idx="455">
                  <c:v>13.1</c:v>
                </c:pt>
                <c:pt idx="456">
                  <c:v>13.12</c:v>
                </c:pt>
                <c:pt idx="457">
                  <c:v>13.14</c:v>
                </c:pt>
                <c:pt idx="458">
                  <c:v>13.16</c:v>
                </c:pt>
                <c:pt idx="459">
                  <c:v>13.18</c:v>
                </c:pt>
                <c:pt idx="460">
                  <c:v>13.2</c:v>
                </c:pt>
                <c:pt idx="461">
                  <c:v>13.22</c:v>
                </c:pt>
                <c:pt idx="462">
                  <c:v>13.24</c:v>
                </c:pt>
                <c:pt idx="463">
                  <c:v>13.26</c:v>
                </c:pt>
                <c:pt idx="464">
                  <c:v>13.28</c:v>
                </c:pt>
                <c:pt idx="465">
                  <c:v>13.3</c:v>
                </c:pt>
                <c:pt idx="466">
                  <c:v>13.32</c:v>
                </c:pt>
                <c:pt idx="467">
                  <c:v>13.34</c:v>
                </c:pt>
                <c:pt idx="468">
                  <c:v>13.36</c:v>
                </c:pt>
                <c:pt idx="469">
                  <c:v>13.38</c:v>
                </c:pt>
                <c:pt idx="470">
                  <c:v>13.4</c:v>
                </c:pt>
                <c:pt idx="471">
                  <c:v>13.42</c:v>
                </c:pt>
                <c:pt idx="472">
                  <c:v>13.44</c:v>
                </c:pt>
                <c:pt idx="473">
                  <c:v>13.46</c:v>
                </c:pt>
                <c:pt idx="474">
                  <c:v>13.48</c:v>
                </c:pt>
                <c:pt idx="475">
                  <c:v>13.5</c:v>
                </c:pt>
                <c:pt idx="476">
                  <c:v>13.52</c:v>
                </c:pt>
                <c:pt idx="477">
                  <c:v>13.54</c:v>
                </c:pt>
                <c:pt idx="478">
                  <c:v>13.56</c:v>
                </c:pt>
                <c:pt idx="479">
                  <c:v>13.58</c:v>
                </c:pt>
                <c:pt idx="480">
                  <c:v>13.6</c:v>
                </c:pt>
                <c:pt idx="481">
                  <c:v>13.62</c:v>
                </c:pt>
                <c:pt idx="482">
                  <c:v>13.64</c:v>
                </c:pt>
                <c:pt idx="483">
                  <c:v>13.66</c:v>
                </c:pt>
                <c:pt idx="484">
                  <c:v>13.68</c:v>
                </c:pt>
                <c:pt idx="485">
                  <c:v>13.7</c:v>
                </c:pt>
                <c:pt idx="486">
                  <c:v>13.72</c:v>
                </c:pt>
                <c:pt idx="487">
                  <c:v>13.74</c:v>
                </c:pt>
                <c:pt idx="488">
                  <c:v>13.76</c:v>
                </c:pt>
                <c:pt idx="489">
                  <c:v>13.78</c:v>
                </c:pt>
                <c:pt idx="490">
                  <c:v>13.8</c:v>
                </c:pt>
                <c:pt idx="491">
                  <c:v>13.82</c:v>
                </c:pt>
                <c:pt idx="492">
                  <c:v>13.84</c:v>
                </c:pt>
                <c:pt idx="493">
                  <c:v>13.86</c:v>
                </c:pt>
                <c:pt idx="494">
                  <c:v>13.88</c:v>
                </c:pt>
                <c:pt idx="495">
                  <c:v>13.9</c:v>
                </c:pt>
                <c:pt idx="496">
                  <c:v>13.92</c:v>
                </c:pt>
                <c:pt idx="497">
                  <c:v>13.94</c:v>
                </c:pt>
                <c:pt idx="498">
                  <c:v>13.96</c:v>
                </c:pt>
                <c:pt idx="499">
                  <c:v>13.98</c:v>
                </c:pt>
                <c:pt idx="500">
                  <c:v>14</c:v>
                </c:pt>
                <c:pt idx="501">
                  <c:v>14.02</c:v>
                </c:pt>
                <c:pt idx="502">
                  <c:v>14.04</c:v>
                </c:pt>
                <c:pt idx="503">
                  <c:v>14.06</c:v>
                </c:pt>
                <c:pt idx="504">
                  <c:v>14.08</c:v>
                </c:pt>
                <c:pt idx="505">
                  <c:v>14.1</c:v>
                </c:pt>
                <c:pt idx="506">
                  <c:v>14.12</c:v>
                </c:pt>
                <c:pt idx="507">
                  <c:v>14.14</c:v>
                </c:pt>
                <c:pt idx="508">
                  <c:v>14.16</c:v>
                </c:pt>
                <c:pt idx="509">
                  <c:v>14.18</c:v>
                </c:pt>
                <c:pt idx="510">
                  <c:v>14.2</c:v>
                </c:pt>
                <c:pt idx="511">
                  <c:v>14.22</c:v>
                </c:pt>
                <c:pt idx="512">
                  <c:v>14.24</c:v>
                </c:pt>
                <c:pt idx="513">
                  <c:v>14.26</c:v>
                </c:pt>
                <c:pt idx="514">
                  <c:v>14.28</c:v>
                </c:pt>
                <c:pt idx="515">
                  <c:v>14.3</c:v>
                </c:pt>
                <c:pt idx="516">
                  <c:v>14.32</c:v>
                </c:pt>
                <c:pt idx="517">
                  <c:v>14.34</c:v>
                </c:pt>
                <c:pt idx="518">
                  <c:v>14.36</c:v>
                </c:pt>
                <c:pt idx="519">
                  <c:v>14.38</c:v>
                </c:pt>
                <c:pt idx="520">
                  <c:v>14.4</c:v>
                </c:pt>
                <c:pt idx="521">
                  <c:v>14.42</c:v>
                </c:pt>
                <c:pt idx="522">
                  <c:v>14.44</c:v>
                </c:pt>
                <c:pt idx="523">
                  <c:v>14.46</c:v>
                </c:pt>
                <c:pt idx="524">
                  <c:v>14.48</c:v>
                </c:pt>
                <c:pt idx="525">
                  <c:v>14.5</c:v>
                </c:pt>
                <c:pt idx="526">
                  <c:v>14.52</c:v>
                </c:pt>
                <c:pt idx="527">
                  <c:v>14.54</c:v>
                </c:pt>
                <c:pt idx="528">
                  <c:v>14.56</c:v>
                </c:pt>
                <c:pt idx="529">
                  <c:v>14.58</c:v>
                </c:pt>
                <c:pt idx="530">
                  <c:v>14.6</c:v>
                </c:pt>
                <c:pt idx="531">
                  <c:v>14.62</c:v>
                </c:pt>
                <c:pt idx="532">
                  <c:v>14.64</c:v>
                </c:pt>
                <c:pt idx="533">
                  <c:v>14.66</c:v>
                </c:pt>
                <c:pt idx="534">
                  <c:v>14.68</c:v>
                </c:pt>
                <c:pt idx="535">
                  <c:v>14.7</c:v>
                </c:pt>
                <c:pt idx="536">
                  <c:v>14.72</c:v>
                </c:pt>
                <c:pt idx="537">
                  <c:v>14.74</c:v>
                </c:pt>
                <c:pt idx="538">
                  <c:v>14.76</c:v>
                </c:pt>
                <c:pt idx="539">
                  <c:v>14.78</c:v>
                </c:pt>
                <c:pt idx="540">
                  <c:v>14.8</c:v>
                </c:pt>
                <c:pt idx="541">
                  <c:v>14.82</c:v>
                </c:pt>
                <c:pt idx="542">
                  <c:v>14.84</c:v>
                </c:pt>
                <c:pt idx="543">
                  <c:v>14.86</c:v>
                </c:pt>
                <c:pt idx="544">
                  <c:v>14.88</c:v>
                </c:pt>
                <c:pt idx="545">
                  <c:v>14.9</c:v>
                </c:pt>
                <c:pt idx="546">
                  <c:v>14.92</c:v>
                </c:pt>
                <c:pt idx="547">
                  <c:v>14.94</c:v>
                </c:pt>
                <c:pt idx="548">
                  <c:v>14.96</c:v>
                </c:pt>
                <c:pt idx="549">
                  <c:v>14.98</c:v>
                </c:pt>
                <c:pt idx="550">
                  <c:v>15</c:v>
                </c:pt>
                <c:pt idx="551">
                  <c:v>15.02</c:v>
                </c:pt>
                <c:pt idx="552">
                  <c:v>15.04</c:v>
                </c:pt>
                <c:pt idx="553">
                  <c:v>15.06</c:v>
                </c:pt>
                <c:pt idx="554">
                  <c:v>15.08</c:v>
                </c:pt>
                <c:pt idx="555">
                  <c:v>15.1</c:v>
                </c:pt>
                <c:pt idx="556">
                  <c:v>15.12</c:v>
                </c:pt>
                <c:pt idx="557">
                  <c:v>15.14</c:v>
                </c:pt>
                <c:pt idx="558">
                  <c:v>15.16</c:v>
                </c:pt>
                <c:pt idx="559">
                  <c:v>15.18</c:v>
                </c:pt>
                <c:pt idx="560">
                  <c:v>15.2</c:v>
                </c:pt>
                <c:pt idx="561">
                  <c:v>15.22</c:v>
                </c:pt>
                <c:pt idx="562">
                  <c:v>15.24</c:v>
                </c:pt>
                <c:pt idx="563">
                  <c:v>15.26</c:v>
                </c:pt>
                <c:pt idx="564">
                  <c:v>15.28</c:v>
                </c:pt>
                <c:pt idx="565">
                  <c:v>15.3</c:v>
                </c:pt>
                <c:pt idx="566">
                  <c:v>15.32</c:v>
                </c:pt>
                <c:pt idx="567">
                  <c:v>15.34</c:v>
                </c:pt>
                <c:pt idx="568">
                  <c:v>15.36</c:v>
                </c:pt>
                <c:pt idx="569">
                  <c:v>15.38</c:v>
                </c:pt>
                <c:pt idx="570">
                  <c:v>15.4</c:v>
                </c:pt>
                <c:pt idx="571">
                  <c:v>15.42</c:v>
                </c:pt>
                <c:pt idx="572">
                  <c:v>15.44</c:v>
                </c:pt>
                <c:pt idx="573">
                  <c:v>15.46</c:v>
                </c:pt>
                <c:pt idx="574">
                  <c:v>15.48</c:v>
                </c:pt>
                <c:pt idx="575">
                  <c:v>15.5</c:v>
                </c:pt>
                <c:pt idx="576">
                  <c:v>15.52</c:v>
                </c:pt>
                <c:pt idx="577">
                  <c:v>15.54</c:v>
                </c:pt>
                <c:pt idx="578">
                  <c:v>15.56</c:v>
                </c:pt>
                <c:pt idx="579">
                  <c:v>15.58</c:v>
                </c:pt>
                <c:pt idx="580">
                  <c:v>15.6</c:v>
                </c:pt>
                <c:pt idx="581">
                  <c:v>15.62</c:v>
                </c:pt>
                <c:pt idx="582">
                  <c:v>15.64</c:v>
                </c:pt>
                <c:pt idx="583">
                  <c:v>15.66</c:v>
                </c:pt>
                <c:pt idx="584">
                  <c:v>15.68</c:v>
                </c:pt>
                <c:pt idx="585">
                  <c:v>15.7</c:v>
                </c:pt>
                <c:pt idx="586">
                  <c:v>15.72</c:v>
                </c:pt>
                <c:pt idx="587">
                  <c:v>15.74</c:v>
                </c:pt>
                <c:pt idx="588">
                  <c:v>15.76</c:v>
                </c:pt>
                <c:pt idx="589">
                  <c:v>15.78</c:v>
                </c:pt>
                <c:pt idx="590">
                  <c:v>15.8</c:v>
                </c:pt>
                <c:pt idx="591">
                  <c:v>15.82</c:v>
                </c:pt>
                <c:pt idx="592">
                  <c:v>15.84</c:v>
                </c:pt>
                <c:pt idx="593">
                  <c:v>15.86</c:v>
                </c:pt>
                <c:pt idx="594">
                  <c:v>15.88</c:v>
                </c:pt>
                <c:pt idx="595">
                  <c:v>15.9</c:v>
                </c:pt>
                <c:pt idx="596">
                  <c:v>15.92</c:v>
                </c:pt>
                <c:pt idx="597">
                  <c:v>15.94</c:v>
                </c:pt>
                <c:pt idx="598">
                  <c:v>15.96</c:v>
                </c:pt>
                <c:pt idx="599">
                  <c:v>15.98</c:v>
                </c:pt>
                <c:pt idx="600">
                  <c:v>16</c:v>
                </c:pt>
              </c:numCache>
            </c:numRef>
          </c:xVal>
          <c:yVal>
            <c:numRef>
              <c:f>S21_theta!$G$4:$G$604</c:f>
              <c:numCache>
                <c:formatCode>General</c:formatCode>
                <c:ptCount val="601"/>
                <c:pt idx="0">
                  <c:v>-19.099233679844</c:v>
                </c:pt>
                <c:pt idx="1">
                  <c:v>-19.359211186834</c:v>
                </c:pt>
                <c:pt idx="2">
                  <c:v>-19.596969087719</c:v>
                </c:pt>
                <c:pt idx="3">
                  <c:v>-19.811159155442</c:v>
                </c:pt>
                <c:pt idx="4">
                  <c:v>-19.999829896339</c:v>
                </c:pt>
                <c:pt idx="5">
                  <c:v>-20.160334578258</c:v>
                </c:pt>
                <c:pt idx="6">
                  <c:v>-20.289283925149</c:v>
                </c:pt>
                <c:pt idx="7">
                  <c:v>-20.382676082351</c:v>
                </c:pt>
                <c:pt idx="8">
                  <c:v>-20.436565385396</c:v>
                </c:pt>
                <c:pt idx="9">
                  <c:v>-20.449242743517</c:v>
                </c:pt>
                <c:pt idx="10">
                  <c:v>-20.427514674916</c:v>
                </c:pt>
                <c:pt idx="11">
                  <c:v>-20.403613119936</c:v>
                </c:pt>
                <c:pt idx="12">
                  <c:v>-20.476062540734</c:v>
                </c:pt>
                <c:pt idx="13">
                  <c:v>-20.880493767496</c:v>
                </c:pt>
                <c:pt idx="14">
                  <c:v>-21.990244952156</c:v>
                </c:pt>
                <c:pt idx="15">
                  <c:v>-23.974003474407</c:v>
                </c:pt>
                <c:pt idx="16">
                  <c:v>-26.354889046304</c:v>
                </c:pt>
                <c:pt idx="17">
                  <c:v>-28.316039634199</c:v>
                </c:pt>
                <c:pt idx="18">
                  <c:v>-29.440135778705</c:v>
                </c:pt>
                <c:pt idx="19">
                  <c:v>-29.906555586178</c:v>
                </c:pt>
                <c:pt idx="20">
                  <c:v>-30.060916826827</c:v>
                </c:pt>
                <c:pt idx="21">
                  <c:v>-30.123445811122</c:v>
                </c:pt>
                <c:pt idx="22">
                  <c:v>-30.192006934044</c:v>
                </c:pt>
                <c:pt idx="23">
                  <c:v>-30.304026378032</c:v>
                </c:pt>
                <c:pt idx="24">
                  <c:v>-30.473508859183</c:v>
                </c:pt>
                <c:pt idx="25">
                  <c:v>-30.707322555177</c:v>
                </c:pt>
                <c:pt idx="26">
                  <c:v>-31.01202013366</c:v>
                </c:pt>
                <c:pt idx="27">
                  <c:v>-31.397027187619</c:v>
                </c:pt>
                <c:pt idx="28">
                  <c:v>-31.876579449677</c:v>
                </c:pt>
                <c:pt idx="29">
                  <c:v>-32.471021190575</c:v>
                </c:pt>
                <c:pt idx="30">
                  <c:v>-33.206183408179</c:v>
                </c:pt>
                <c:pt idx="31">
                  <c:v>-34.104119781594</c:v>
                </c:pt>
                <c:pt idx="32">
                  <c:v>-35.138778607798</c:v>
                </c:pt>
                <c:pt idx="33">
                  <c:v>-36.07442664561</c:v>
                </c:pt>
                <c:pt idx="34">
                  <c:v>-36.149107024437</c:v>
                </c:pt>
                <c:pt idx="35">
                  <c:v>-34.493286914449</c:v>
                </c:pt>
                <c:pt idx="36">
                  <c:v>-31.546944705924</c:v>
                </c:pt>
                <c:pt idx="37">
                  <c:v>-28.217367015359</c:v>
                </c:pt>
                <c:pt idx="38">
                  <c:v>-24.881023424183</c:v>
                </c:pt>
                <c:pt idx="39">
                  <c:v>-22.180791735397</c:v>
                </c:pt>
                <c:pt idx="40">
                  <c:v>-21.3079322444</c:v>
                </c:pt>
                <c:pt idx="41">
                  <c:v>-21.897273945881</c:v>
                </c:pt>
                <c:pt idx="42">
                  <c:v>-22.813739107314</c:v>
                </c:pt>
                <c:pt idx="43">
                  <c:v>-23.639868157821</c:v>
                </c:pt>
                <c:pt idx="44">
                  <c:v>-24.324322078117</c:v>
                </c:pt>
                <c:pt idx="45">
                  <c:v>-24.890859272633</c:v>
                </c:pt>
                <c:pt idx="46">
                  <c:v>-25.367921741462</c:v>
                </c:pt>
                <c:pt idx="47">
                  <c:v>-25.777555823463</c:v>
                </c:pt>
                <c:pt idx="48">
                  <c:v>-26.135640775092</c:v>
                </c:pt>
                <c:pt idx="49">
                  <c:v>-26.453554456535</c:v>
                </c:pt>
                <c:pt idx="50">
                  <c:v>-26.739560476241</c:v>
                </c:pt>
                <c:pt idx="51">
                  <c:v>-26.999772047753</c:v>
                </c:pt>
                <c:pt idx="52">
                  <c:v>-27.238796948334</c:v>
                </c:pt>
                <c:pt idx="53">
                  <c:v>-27.46016951902</c:v>
                </c:pt>
                <c:pt idx="54">
                  <c:v>-27.666644052939</c:v>
                </c:pt>
                <c:pt idx="55">
                  <c:v>-27.860397643169</c:v>
                </c:pt>
                <c:pt idx="56">
                  <c:v>-28.043173056929</c:v>
                </c:pt>
                <c:pt idx="57">
                  <c:v>-28.216381180231</c:v>
                </c:pt>
                <c:pt idx="58">
                  <c:v>-28.38117570559</c:v>
                </c:pt>
                <c:pt idx="59">
                  <c:v>-28.538508421274</c:v>
                </c:pt>
                <c:pt idx="60">
                  <c:v>-28.689170713614</c:v>
                </c:pt>
                <c:pt idx="61">
                  <c:v>-28.833825115688</c:v>
                </c:pt>
                <c:pt idx="62">
                  <c:v>-28.973029564262</c:v>
                </c:pt>
                <c:pt idx="63">
                  <c:v>-29.10725624217</c:v>
                </c:pt>
                <c:pt idx="64">
                  <c:v>-29.236906348849</c:v>
                </c:pt>
                <c:pt idx="65">
                  <c:v>-29.362321772132</c:v>
                </c:pt>
                <c:pt idx="66">
                  <c:v>-29.483794375057</c:v>
                </c:pt>
                <c:pt idx="67">
                  <c:v>-29.6015734269</c:v>
                </c:pt>
                <c:pt idx="68">
                  <c:v>-29.715871574674</c:v>
                </c:pt>
                <c:pt idx="69">
                  <c:v>-29.826869654267</c:v>
                </c:pt>
                <c:pt idx="70">
                  <c:v>-29.934720568736</c:v>
                </c:pt>
                <c:pt idx="71">
                  <c:v>-30.039552407676</c:v>
                </c:pt>
                <c:pt idx="72">
                  <c:v>-30.141470941049</c:v>
                </c:pt>
                <c:pt idx="73">
                  <c:v>-30.24056158976</c:v>
                </c:pt>
                <c:pt idx="74">
                  <c:v>-30.336890951077</c:v>
                </c:pt>
                <c:pt idx="75">
                  <c:v>-30.430507937837</c:v>
                </c:pt>
                <c:pt idx="76">
                  <c:v>-30.521444574899</c:v>
                </c:pt>
                <c:pt idx="77">
                  <c:v>-30.609716483471</c:v>
                </c:pt>
                <c:pt idx="78">
                  <c:v>-30.69532307292</c:v>
                </c:pt>
                <c:pt idx="79">
                  <c:v>-30.778247449925</c:v>
                </c:pt>
                <c:pt idx="80">
                  <c:v>-30.858456045728</c:v>
                </c:pt>
                <c:pt idx="81">
                  <c:v>-30.935897953376</c:v>
                </c:pt>
                <c:pt idx="82">
                  <c:v>-31.010503957839</c:v>
                </c:pt>
                <c:pt idx="83">
                  <c:v>-31.082185232182</c:v>
                </c:pt>
                <c:pt idx="84">
                  <c:v>-31.150831662341</c:v>
                </c:pt>
                <c:pt idx="85">
                  <c:v>-31.216309750797</c:v>
                </c:pt>
                <c:pt idx="86">
                  <c:v>-31.278460035205</c:v>
                </c:pt>
                <c:pt idx="87">
                  <c:v>-31.337093941162</c:v>
                </c:pt>
                <c:pt idx="88">
                  <c:v>-31.391989967996</c:v>
                </c:pt>
                <c:pt idx="89">
                  <c:v>-31.442889082219</c:v>
                </c:pt>
                <c:pt idx="90">
                  <c:v>-31.489489164039</c:v>
                </c:pt>
                <c:pt idx="91">
                  <c:v>-31.53143831773</c:v>
                </c:pt>
                <c:pt idx="92">
                  <c:v>-31.568326816156</c:v>
                </c:pt>
                <c:pt idx="93">
                  <c:v>-31.599677404265</c:v>
                </c:pt>
                <c:pt idx="94">
                  <c:v>-31.624933638551</c:v>
                </c:pt>
                <c:pt idx="95">
                  <c:v>-31.643445896386</c:v>
                </c:pt>
                <c:pt idx="96">
                  <c:v>-31.654454666469</c:v>
                </c:pt>
                <c:pt idx="97">
                  <c:v>-31.657070761847</c:v>
                </c:pt>
                <c:pt idx="98">
                  <c:v>-31.650252246103</c:v>
                </c:pt>
                <c:pt idx="99">
                  <c:v>-31.632778263126</c:v>
                </c:pt>
                <c:pt idx="100">
                  <c:v>-31.603220874613</c:v>
                </c:pt>
                <c:pt idx="101">
                  <c:v>-31.559917964466</c:v>
                </c:pt>
                <c:pt idx="102">
                  <c:v>-31.50095433136</c:v>
                </c:pt>
                <c:pt idx="103">
                  <c:v>-31.424166437255</c:v>
                </c:pt>
                <c:pt idx="104">
                  <c:v>-31.327203407611</c:v>
                </c:pt>
                <c:pt idx="105">
                  <c:v>-31.207712154252</c:v>
                </c:pt>
                <c:pt idx="106">
                  <c:v>-31.063787416516</c:v>
                </c:pt>
                <c:pt idx="107">
                  <c:v>-30.894977884937</c:v>
                </c:pt>
                <c:pt idx="108">
                  <c:v>-30.704443068544</c:v>
                </c:pt>
                <c:pt idx="109">
                  <c:v>-30.503426779547</c:v>
                </c:pt>
                <c:pt idx="110">
                  <c:v>-30.320078043214</c:v>
                </c:pt>
                <c:pt idx="111">
                  <c:v>-30.214991989988</c:v>
                </c:pt>
                <c:pt idx="112">
                  <c:v>-30.301451514311</c:v>
                </c:pt>
                <c:pt idx="113">
                  <c:v>-30.749278452527</c:v>
                </c:pt>
                <c:pt idx="114">
                  <c:v>-31.723591425927</c:v>
                </c:pt>
                <c:pt idx="115">
                  <c:v>-33.253402465979</c:v>
                </c:pt>
                <c:pt idx="116">
                  <c:v>-35.159867281783</c:v>
                </c:pt>
                <c:pt idx="117">
                  <c:v>-37.127341525975</c:v>
                </c:pt>
                <c:pt idx="118">
                  <c:v>-38.818872498153</c:v>
                </c:pt>
                <c:pt idx="119">
                  <c:v>-39.991222435967</c:v>
                </c:pt>
                <c:pt idx="120">
                  <c:v>-40.599868564969</c:v>
                </c:pt>
                <c:pt idx="121">
                  <c:v>-40.780388155847</c:v>
                </c:pt>
                <c:pt idx="122">
                  <c:v>-40.715429053949</c:v>
                </c:pt>
                <c:pt idx="123">
                  <c:v>-40.541035269412</c:v>
                </c:pt>
                <c:pt idx="124">
                  <c:v>-40.33414794382</c:v>
                </c:pt>
                <c:pt idx="125">
                  <c:v>-40.131819814597</c:v>
                </c:pt>
                <c:pt idx="126">
                  <c:v>-39.949546215849</c:v>
                </c:pt>
                <c:pt idx="127">
                  <c:v>-39.792333535887</c:v>
                </c:pt>
                <c:pt idx="128">
                  <c:v>-39.660432487118</c:v>
                </c:pt>
                <c:pt idx="129">
                  <c:v>-39.552121525595</c:v>
                </c:pt>
                <c:pt idx="130">
                  <c:v>-39.465009809911</c:v>
                </c:pt>
                <c:pt idx="131">
                  <c:v>-39.3966242222</c:v>
                </c:pt>
                <c:pt idx="132">
                  <c:v>-39.344655973896</c:v>
                </c:pt>
                <c:pt idx="133">
                  <c:v>-39.307047831321</c:v>
                </c:pt>
                <c:pt idx="134">
                  <c:v>-39.282008804219</c:v>
                </c:pt>
                <c:pt idx="135">
                  <c:v>-39.267997821438</c:v>
                </c:pt>
                <c:pt idx="136">
                  <c:v>-39.263696056532</c:v>
                </c:pt>
                <c:pt idx="137">
                  <c:v>-39.267976979173</c:v>
                </c:pt>
                <c:pt idx="138">
                  <c:v>-39.279878081132</c:v>
                </c:pt>
                <c:pt idx="139">
                  <c:v>-39.298575764298</c:v>
                </c:pt>
                <c:pt idx="140">
                  <c:v>-39.323363725928</c:v>
                </c:pt>
                <c:pt idx="141">
                  <c:v>-39.353634666857</c:v>
                </c:pt>
                <c:pt idx="142">
                  <c:v>-39.388864951723</c:v>
                </c:pt>
                <c:pt idx="143">
                  <c:v>-39.428601801858</c:v>
                </c:pt>
                <c:pt idx="144">
                  <c:v>-39.472452619625</c:v>
                </c:pt>
                <c:pt idx="145">
                  <c:v>-39.520076087418</c:v>
                </c:pt>
                <c:pt idx="146">
                  <c:v>-39.571174735866</c:v>
                </c:pt>
                <c:pt idx="147">
                  <c:v>-39.625488725184</c:v>
                </c:pt>
                <c:pt idx="148">
                  <c:v>-39.682790627751</c:v>
                </c:pt>
                <c:pt idx="149">
                  <c:v>-39.742881037604</c:v>
                </c:pt>
                <c:pt idx="150">
                  <c:v>-39.805584863972</c:v>
                </c:pt>
                <c:pt idx="151">
                  <c:v>-39.870748191999</c:v>
                </c:pt>
                <c:pt idx="152">
                  <c:v>-39.93823561491</c:v>
                </c:pt>
                <c:pt idx="153">
                  <c:v>-40.00792795917</c:v>
                </c:pt>
                <c:pt idx="154">
                  <c:v>-40.079720338171</c:v>
                </c:pt>
                <c:pt idx="155">
                  <c:v>-40.153520481417</c:v>
                </c:pt>
                <c:pt idx="156">
                  <c:v>-40.229247295271</c:v>
                </c:pt>
                <c:pt idx="157">
                  <c:v>-40.306829619093</c:v>
                </c:pt>
                <c:pt idx="158">
                  <c:v>-40.386205146389</c:v>
                </c:pt>
                <c:pt idx="159">
                  <c:v>-40.467319485935</c:v>
                </c:pt>
                <c:pt idx="160">
                  <c:v>-40.550125341552</c:v>
                </c:pt>
                <c:pt idx="161">
                  <c:v>-40.634581792952</c:v>
                </c:pt>
                <c:pt idx="162">
                  <c:v>-40.720653662426</c:v>
                </c:pt>
                <c:pt idx="163">
                  <c:v>-40.808310954702</c:v>
                </c:pt>
                <c:pt idx="164">
                  <c:v>-40.897528358945</c:v>
                </c:pt>
                <c:pt idx="165">
                  <c:v>-40.988284803539</c:v>
                </c:pt>
                <c:pt idx="166">
                  <c:v>-41.080563055375</c:v>
                </c:pt>
                <c:pt idx="167">
                  <c:v>-41.174349356551</c:v>
                </c:pt>
                <c:pt idx="168">
                  <c:v>-41.269633092049</c:v>
                </c:pt>
                <c:pt idx="169">
                  <c:v>-41.366406482704</c:v>
                </c:pt>
                <c:pt idx="170">
                  <c:v>-41.464664298256</c:v>
                </c:pt>
                <c:pt idx="171">
                  <c:v>-41.56440358561</c:v>
                </c:pt>
                <c:pt idx="172">
                  <c:v>-41.665623407792</c:v>
                </c:pt>
                <c:pt idx="173">
                  <c:v>-41.768324589125</c:v>
                </c:pt>
                <c:pt idx="174">
                  <c:v>-41.872509462292</c:v>
                </c:pt>
                <c:pt idx="175">
                  <c:v>-41.97818161288</c:v>
                </c:pt>
                <c:pt idx="176">
                  <c:v>-42.085345616831</c:v>
                </c:pt>
                <c:pt idx="177">
                  <c:v>-42.194006766032</c:v>
                </c:pt>
                <c:pt idx="178">
                  <c:v>-42.304170776851</c:v>
                </c:pt>
                <c:pt idx="179">
                  <c:v>-42.415843476002</c:v>
                </c:pt>
                <c:pt idx="180">
                  <c:v>-42.529030457463</c:v>
                </c:pt>
                <c:pt idx="181">
                  <c:v>-42.643736703408</c:v>
                </c:pt>
                <c:pt idx="182">
                  <c:v>-42.759966161189</c:v>
                </c:pt>
                <c:pt idx="183">
                  <c:v>-42.877721267187</c:v>
                </c:pt>
                <c:pt idx="184">
                  <c:v>-42.997002406979</c:v>
                </c:pt>
                <c:pt idx="185">
                  <c:v>-43.117807299614</c:v>
                </c:pt>
                <c:pt idx="186">
                  <c:v>-43.24013029157</c:v>
                </c:pt>
                <c:pt idx="187">
                  <c:v>-43.363961543852</c:v>
                </c:pt>
                <c:pt idx="188">
                  <c:v>-43.489286092296</c:v>
                </c:pt>
                <c:pt idx="189">
                  <c:v>-43.61608275803</c:v>
                </c:pt>
                <c:pt idx="190">
                  <c:v>-43.744322880448</c:v>
                </c:pt>
                <c:pt idx="191">
                  <c:v>-43.873968840178</c:v>
                </c:pt>
                <c:pt idx="192">
                  <c:v>-44.004972333214</c:v>
                </c:pt>
                <c:pt idx="193">
                  <c:v>-44.137272350018</c:v>
                </c:pt>
                <c:pt idx="194">
                  <c:v>-44.270792804268</c:v>
                </c:pt>
                <c:pt idx="195">
                  <c:v>-44.405439745633</c:v>
                </c:pt>
                <c:pt idx="196">
                  <c:v>-44.54109807706</c:v>
                </c:pt>
                <c:pt idx="197">
                  <c:v>-44.677627682071</c:v>
                </c:pt>
                <c:pt idx="198">
                  <c:v>-44.814858848266</c:v>
                </c:pt>
                <c:pt idx="199">
                  <c:v>-44.952586849593</c:v>
                </c:pt>
                <c:pt idx="200">
                  <c:v>-45.090565524152</c:v>
                </c:pt>
                <c:pt idx="201">
                  <c:v>-45.228499648577</c:v>
                </c:pt>
                <c:pt idx="202">
                  <c:v>-45.366035872342</c:v>
                </c:pt>
                <c:pt idx="203">
                  <c:v>-45.502751928342</c:v>
                </c:pt>
                <c:pt idx="204">
                  <c:v>-45.638143779483</c:v>
                </c:pt>
                <c:pt idx="205">
                  <c:v>-45.771610300512</c:v>
                </c:pt>
                <c:pt idx="206">
                  <c:v>-45.902435021264</c:v>
                </c:pt>
                <c:pt idx="207">
                  <c:v>-46.029764385393</c:v>
                </c:pt>
                <c:pt idx="208">
                  <c:v>-46.152581905615</c:v>
                </c:pt>
                <c:pt idx="209">
                  <c:v>-46.269677544671</c:v>
                </c:pt>
                <c:pt idx="210">
                  <c:v>-46.379611644093</c:v>
                </c:pt>
                <c:pt idx="211">
                  <c:v>-46.480672823453</c:v>
                </c:pt>
                <c:pt idx="212">
                  <c:v>-46.570829574927</c:v>
                </c:pt>
                <c:pt idx="213">
                  <c:v>-46.647675986151</c:v>
                </c:pt>
                <c:pt idx="214">
                  <c:v>-46.708373495317</c:v>
                </c:pt>
                <c:pt idx="215">
                  <c:v>-46.749593484923</c:v>
                </c:pt>
                <c:pt idx="216">
                  <c:v>-46.767471142131</c:v>
                </c:pt>
                <c:pt idx="217">
                  <c:v>-46.757591718718</c:v>
                </c:pt>
                <c:pt idx="218">
                  <c:v>-46.715050622546</c:v>
                </c:pt>
                <c:pt idx="219">
                  <c:v>-46.634666940334</c:v>
                </c:pt>
                <c:pt idx="220">
                  <c:v>-46.511500710623</c:v>
                </c:pt>
                <c:pt idx="221">
                  <c:v>-46.341950839949</c:v>
                </c:pt>
                <c:pt idx="222">
                  <c:v>-46.125919134468</c:v>
                </c:pt>
                <c:pt idx="223">
                  <c:v>-45.870800907603</c:v>
                </c:pt>
                <c:pt idx="224">
                  <c:v>-45.598168019129</c:v>
                </c:pt>
                <c:pt idx="225">
                  <c:v>-45.352997741401</c:v>
                </c:pt>
                <c:pt idx="226">
                  <c:v>-45.210925216586</c:v>
                </c:pt>
                <c:pt idx="227">
                  <c:v>-45.270029108277</c:v>
                </c:pt>
                <c:pt idx="228">
                  <c:v>-45.611308292113</c:v>
                </c:pt>
                <c:pt idx="229">
                  <c:v>-46.242301513648</c:v>
                </c:pt>
                <c:pt idx="230">
                  <c:v>-47.079708968729</c:v>
                </c:pt>
                <c:pt idx="231">
                  <c:v>-47.994107634876</c:v>
                </c:pt>
                <c:pt idx="232">
                  <c:v>-48.868031074979</c:v>
                </c:pt>
                <c:pt idx="233">
                  <c:v>-49.623938211652</c:v>
                </c:pt>
                <c:pt idx="234">
                  <c:v>-50.224362806748</c:v>
                </c:pt>
                <c:pt idx="235">
                  <c:v>-50.661278680706</c:v>
                </c:pt>
                <c:pt idx="236">
                  <c:v>-50.944664565701</c:v>
                </c:pt>
                <c:pt idx="237">
                  <c:v>-51.093497866047</c:v>
                </c:pt>
                <c:pt idx="238">
                  <c:v>-51.1296650637</c:v>
                </c:pt>
                <c:pt idx="239">
                  <c:v>-51.07438660611</c:v>
                </c:pt>
                <c:pt idx="240">
                  <c:v>-50.946478676671</c:v>
                </c:pt>
                <c:pt idx="241">
                  <c:v>-50.761777112424</c:v>
                </c:pt>
                <c:pt idx="242">
                  <c:v>-50.533194176047</c:v>
                </c:pt>
                <c:pt idx="243">
                  <c:v>-50.271058867478</c:v>
                </c:pt>
                <c:pt idx="244">
                  <c:v>-49.983541418242</c:v>
                </c:pt>
                <c:pt idx="245">
                  <c:v>-49.677063689409</c:v>
                </c:pt>
                <c:pt idx="246">
                  <c:v>-49.356655979576</c:v>
                </c:pt>
                <c:pt idx="247">
                  <c:v>-49.026250912797</c:v>
                </c:pt>
                <c:pt idx="248">
                  <c:v>-48.688918532516</c:v>
                </c:pt>
                <c:pt idx="249">
                  <c:v>-48.347051464487</c:v>
                </c:pt>
                <c:pt idx="250">
                  <c:v>-48.002509666189</c:v>
                </c:pt>
                <c:pt idx="251">
                  <c:v>-47.656733286974</c:v>
                </c:pt>
                <c:pt idx="252">
                  <c:v>-47.310830689656</c:v>
                </c:pt>
                <c:pt idx="253">
                  <c:v>-46.965647234996</c:v>
                </c:pt>
                <c:pt idx="254">
                  <c:v>-46.621819185897</c:v>
                </c:pt>
                <c:pt idx="255">
                  <c:v>-46.2798160845</c:v>
                </c:pt>
                <c:pt idx="256">
                  <c:v>-45.939974172269</c:v>
                </c:pt>
                <c:pt idx="257">
                  <c:v>-45.602522821664</c:v>
                </c:pt>
                <c:pt idx="258">
                  <c:v>-45.267605489812</c:v>
                </c:pt>
                <c:pt idx="259">
                  <c:v>-44.93529635627</c:v>
                </c:pt>
                <c:pt idx="260">
                  <c:v>-44.605613541486</c:v>
                </c:pt>
                <c:pt idx="261">
                  <c:v>-44.278529600155</c:v>
                </c:pt>
                <c:pt idx="262">
                  <c:v>-43.953979827381</c:v>
                </c:pt>
                <c:pt idx="263">
                  <c:v>-43.631868794619</c:v>
                </c:pt>
                <c:pt idx="264">
                  <c:v>-43.312075438052</c:v>
                </c:pt>
                <c:pt idx="265">
                  <c:v>-42.994456946068</c:v>
                </c:pt>
                <c:pt idx="266">
                  <c:v>-42.678851631873</c:v>
                </c:pt>
                <c:pt idx="267">
                  <c:v>-42.365080925359</c:v>
                </c:pt>
                <c:pt idx="268">
                  <c:v>-42.052950574135</c:v>
                </c:pt>
                <c:pt idx="269">
                  <c:v>-41.742251101271</c:v>
                </c:pt>
                <c:pt idx="270">
                  <c:v>-41.432757526172</c:v>
                </c:pt>
                <c:pt idx="271">
                  <c:v>-41.124228309443</c:v>
                </c:pt>
                <c:pt idx="272">
                  <c:v>-40.816403429904</c:v>
                </c:pt>
                <c:pt idx="273">
                  <c:v>-40.509001434993</c:v>
                </c:pt>
                <c:pt idx="274">
                  <c:v>-40.201715217975</c:v>
                </c:pt>
                <c:pt idx="275">
                  <c:v>-39.894206153864</c:v>
                </c:pt>
                <c:pt idx="276">
                  <c:v>-39.586096054481</c:v>
                </c:pt>
                <c:pt idx="277">
                  <c:v>-39.276956155236</c:v>
                </c:pt>
                <c:pt idx="278">
                  <c:v>-38.966291982791</c:v>
                </c:pt>
                <c:pt idx="279">
                  <c:v>-38.65352241365</c:v>
                </c:pt>
                <c:pt idx="280">
                  <c:v>-38.337950426445</c:v>
                </c:pt>
                <c:pt idx="281">
                  <c:v>-38.018721836154</c:v>
                </c:pt>
                <c:pt idx="282">
                  <c:v>-37.694766467721</c:v>
                </c:pt>
                <c:pt idx="283">
                  <c:v>-37.364713482601</c:v>
                </c:pt>
                <c:pt idx="284">
                  <c:v>-37.026768524579</c:v>
                </c:pt>
                <c:pt idx="285">
                  <c:v>-36.678534593373</c:v>
                </c:pt>
                <c:pt idx="286">
                  <c:v>-36.316750978352</c:v>
                </c:pt>
                <c:pt idx="287">
                  <c:v>-35.936916340041</c:v>
                </c:pt>
                <c:pt idx="288">
                  <c:v>-35.532758073633</c:v>
                </c:pt>
                <c:pt idx="289">
                  <c:v>-35.095524996982</c:v>
                </c:pt>
                <c:pt idx="290">
                  <c:v>-34.613149160611</c:v>
                </c:pt>
                <c:pt idx="291">
                  <c:v>-34.069511389775</c:v>
                </c:pt>
                <c:pt idx="292">
                  <c:v>-33.444425938304</c:v>
                </c:pt>
                <c:pt idx="293">
                  <c:v>-32.715429664164</c:v>
                </c:pt>
                <c:pt idx="294">
                  <c:v>-31.862248256295</c:v>
                </c:pt>
                <c:pt idx="295">
                  <c:v>-30.872084536315</c:v>
                </c:pt>
                <c:pt idx="296">
                  <c:v>-29.737628911168</c:v>
                </c:pt>
                <c:pt idx="297">
                  <c:v>-28.434785694012</c:v>
                </c:pt>
                <c:pt idx="298">
                  <c:v>-26.87162413563</c:v>
                </c:pt>
                <c:pt idx="299">
                  <c:v>-24.818345210683</c:v>
                </c:pt>
                <c:pt idx="300">
                  <c:v>-22.19374920243</c:v>
                </c:pt>
                <c:pt idx="301">
                  <c:v>-23.995885935036</c:v>
                </c:pt>
                <c:pt idx="302">
                  <c:v>-33.970628886189</c:v>
                </c:pt>
                <c:pt idx="303">
                  <c:v>-59.450852912618</c:v>
                </c:pt>
                <c:pt idx="304">
                  <c:v>-41.508331087707</c:v>
                </c:pt>
                <c:pt idx="305">
                  <c:v>-36.919940521627</c:v>
                </c:pt>
                <c:pt idx="306">
                  <c:v>-34.675178696559</c:v>
                </c:pt>
                <c:pt idx="307">
                  <c:v>-33.219446008965</c:v>
                </c:pt>
                <c:pt idx="308">
                  <c:v>-32.127018960799</c:v>
                </c:pt>
                <c:pt idx="309">
                  <c:v>-31.227764998365</c:v>
                </c:pt>
                <c:pt idx="310">
                  <c:v>-30.439091388291</c:v>
                </c:pt>
                <c:pt idx="311">
                  <c:v>-29.715487720078</c:v>
                </c:pt>
                <c:pt idx="312">
                  <c:v>-29.029384659452</c:v>
                </c:pt>
                <c:pt idx="313">
                  <c:v>-28.362713480107</c:v>
                </c:pt>
                <c:pt idx="314">
                  <c:v>-27.702766700344</c:v>
                </c:pt>
                <c:pt idx="315">
                  <c:v>-27.040004882401</c:v>
                </c:pt>
                <c:pt idx="316">
                  <c:v>-26.366835105266</c:v>
                </c:pt>
                <c:pt idx="317">
                  <c:v>-25.676928123766</c:v>
                </c:pt>
                <c:pt idx="318">
                  <c:v>-24.964884137704</c:v>
                </c:pt>
                <c:pt idx="319">
                  <c:v>-24.226188881257</c:v>
                </c:pt>
                <c:pt idx="320">
                  <c:v>-23.457500057138</c:v>
                </c:pt>
                <c:pt idx="321">
                  <c:v>-22.65741090207</c:v>
                </c:pt>
                <c:pt idx="322">
                  <c:v>-21.827981419113</c:v>
                </c:pt>
                <c:pt idx="323">
                  <c:v>-20.97751396769</c:v>
                </c:pt>
                <c:pt idx="324">
                  <c:v>-20.125188859168</c:v>
                </c:pt>
                <c:pt idx="325">
                  <c:v>-19.307865012409</c:v>
                </c:pt>
                <c:pt idx="326">
                  <c:v>-18.587489409652</c:v>
                </c:pt>
                <c:pt idx="327">
                  <c:v>-18.052621709363</c:v>
                </c:pt>
                <c:pt idx="328">
                  <c:v>-17.801745433316</c:v>
                </c:pt>
                <c:pt idx="329">
                  <c:v>-17.902950368988</c:v>
                </c:pt>
                <c:pt idx="330">
                  <c:v>-18.354791110003</c:v>
                </c:pt>
                <c:pt idx="331">
                  <c:v>-19.088163800312</c:v>
                </c:pt>
                <c:pt idx="332">
                  <c:v>-20.007086717003</c:v>
                </c:pt>
                <c:pt idx="333">
                  <c:v>-21.02769141163</c:v>
                </c:pt>
                <c:pt idx="334">
                  <c:v>-22.093130402815</c:v>
                </c:pt>
                <c:pt idx="335">
                  <c:v>-23.171140452629</c:v>
                </c:pt>
                <c:pt idx="336">
                  <c:v>-24.246269702712</c:v>
                </c:pt>
                <c:pt idx="337">
                  <c:v>-25.312626678326</c:v>
                </c:pt>
                <c:pt idx="338">
                  <c:v>-26.36816314666</c:v>
                </c:pt>
                <c:pt idx="339">
                  <c:v>-27.409526009336</c:v>
                </c:pt>
                <c:pt idx="340">
                  <c:v>-28.425791498437</c:v>
                </c:pt>
                <c:pt idx="341">
                  <c:v>-29.3890268625</c:v>
                </c:pt>
                <c:pt idx="342">
                  <c:v>-30.240312074672</c:v>
                </c:pt>
                <c:pt idx="343">
                  <c:v>-30.875191254742</c:v>
                </c:pt>
                <c:pt idx="344">
                  <c:v>-31.147704093273</c:v>
                </c:pt>
                <c:pt idx="345">
                  <c:v>-30.924015327021</c:v>
                </c:pt>
                <c:pt idx="346">
                  <c:v>-30.171766953751</c:v>
                </c:pt>
                <c:pt idx="347">
                  <c:v>-28.990840804173</c:v>
                </c:pt>
                <c:pt idx="348">
                  <c:v>-27.548113418992</c:v>
                </c:pt>
                <c:pt idx="349">
                  <c:v>-26.006169834154</c:v>
                </c:pt>
                <c:pt idx="350">
                  <c:v>-24.507143392283</c:v>
                </c:pt>
                <c:pt idx="351">
                  <c:v>-23.188059188734</c:v>
                </c:pt>
                <c:pt idx="352">
                  <c:v>-22.18394821055</c:v>
                </c:pt>
                <c:pt idx="353">
                  <c:v>-21.593570473593</c:v>
                </c:pt>
                <c:pt idx="354">
                  <c:v>-21.429456028788</c:v>
                </c:pt>
                <c:pt idx="355">
                  <c:v>-21.612459044899</c:v>
                </c:pt>
                <c:pt idx="356">
                  <c:v>-22.023086466522</c:v>
                </c:pt>
                <c:pt idx="357">
                  <c:v>-22.555068335424</c:v>
                </c:pt>
                <c:pt idx="358">
                  <c:v>-23.135876991799</c:v>
                </c:pt>
                <c:pt idx="359">
                  <c:v>-23.723272656533</c:v>
                </c:pt>
                <c:pt idx="360">
                  <c:v>-24.295311746064</c:v>
                </c:pt>
                <c:pt idx="361">
                  <c:v>-24.841926861582</c:v>
                </c:pt>
                <c:pt idx="362">
                  <c:v>-25.359499022861</c:v>
                </c:pt>
                <c:pt idx="363">
                  <c:v>-25.84772374812</c:v>
                </c:pt>
                <c:pt idx="364">
                  <c:v>-26.307894511501</c:v>
                </c:pt>
                <c:pt idx="365">
                  <c:v>-26.741990641456</c:v>
                </c:pt>
                <c:pt idx="366">
                  <c:v>-27.152205146019</c:v>
                </c:pt>
                <c:pt idx="367">
                  <c:v>-27.540708977357</c:v>
                </c:pt>
                <c:pt idx="368">
                  <c:v>-27.909540998774</c:v>
                </c:pt>
                <c:pt idx="369">
                  <c:v>-28.260563945956</c:v>
                </c:pt>
                <c:pt idx="370">
                  <c:v>-28.595454283069</c:v>
                </c:pt>
                <c:pt idx="371">
                  <c:v>-28.915708737167</c:v>
                </c:pt>
                <c:pt idx="372">
                  <c:v>-29.222658332172</c:v>
                </c:pt>
                <c:pt idx="373">
                  <c:v>-29.517485098962</c:v>
                </c:pt>
                <c:pt idx="374">
                  <c:v>-29.801239003014</c:v>
                </c:pt>
                <c:pt idx="375">
                  <c:v>-30.074853914099</c:v>
                </c:pt>
                <c:pt idx="376">
                  <c:v>-30.339162134947</c:v>
                </c:pt>
                <c:pt idx="377">
                  <c:v>-30.594907376013</c:v>
                </c:pt>
                <c:pt idx="378">
                  <c:v>-30.842756259864</c:v>
                </c:pt>
                <c:pt idx="379">
                  <c:v>-31.083308544985</c:v>
                </c:pt>
                <c:pt idx="380">
                  <c:v>-31.317106323941</c:v>
                </c:pt>
                <c:pt idx="381">
                  <c:v>-31.544642505755</c:v>
                </c:pt>
                <c:pt idx="382">
                  <c:v>-31.766368960158</c:v>
                </c:pt>
                <c:pt idx="383">
                  <c:v>-31.982704803069</c:v>
                </c:pt>
                <c:pt idx="384">
                  <c:v>-32.194045461987</c:v>
                </c:pt>
                <c:pt idx="385">
                  <c:v>-32.40077340559</c:v>
                </c:pt>
                <c:pt idx="386">
                  <c:v>-32.603271785535</c:v>
                </c:pt>
                <c:pt idx="387">
                  <c:v>-32.801942743088</c:v>
                </c:pt>
                <c:pt idx="388">
                  <c:v>-32.99723274942</c:v>
                </c:pt>
                <c:pt idx="389">
                  <c:v>-33.189667881647</c:v>
                </c:pt>
                <c:pt idx="390">
                  <c:v>-33.379901751423</c:v>
                </c:pt>
                <c:pt idx="391">
                  <c:v>-33.56877625182</c:v>
                </c:pt>
                <c:pt idx="392">
                  <c:v>-33.757386765087</c:v>
                </c:pt>
                <c:pt idx="393">
                  <c:v>-33.947122721496</c:v>
                </c:pt>
                <c:pt idx="394">
                  <c:v>-34.13961533245</c:v>
                </c:pt>
                <c:pt idx="395">
                  <c:v>-34.336476229046</c:v>
                </c:pt>
                <c:pt idx="396">
                  <c:v>-34.538714255831</c:v>
                </c:pt>
                <c:pt idx="397">
                  <c:v>-34.745903274757</c:v>
                </c:pt>
                <c:pt idx="398">
                  <c:v>-34.955590488103</c:v>
                </c:pt>
                <c:pt idx="399">
                  <c:v>-35.163687005744</c:v>
                </c:pt>
                <c:pt idx="400">
                  <c:v>-35.365984256459</c:v>
                </c:pt>
                <c:pt idx="401">
                  <c:v>-35.559802367776</c:v>
                </c:pt>
                <c:pt idx="402">
                  <c:v>-35.744600245626</c:v>
                </c:pt>
                <c:pt idx="403">
                  <c:v>-35.921449789088</c:v>
                </c:pt>
                <c:pt idx="404">
                  <c:v>-36.092119343976</c:v>
                </c:pt>
                <c:pt idx="405">
                  <c:v>-36.258385375952</c:v>
                </c:pt>
                <c:pt idx="406">
                  <c:v>-36.421715587662</c:v>
                </c:pt>
                <c:pt idx="407">
                  <c:v>-36.583207304459</c:v>
                </c:pt>
                <c:pt idx="408">
                  <c:v>-36.743640091977</c:v>
                </c:pt>
                <c:pt idx="409">
                  <c:v>-36.903556892448</c:v>
                </c:pt>
                <c:pt idx="410">
                  <c:v>-37.063337327017</c:v>
                </c:pt>
                <c:pt idx="411">
                  <c:v>-37.223253405694</c:v>
                </c:pt>
                <c:pt idx="412">
                  <c:v>-37.383508565668</c:v>
                </c:pt>
                <c:pt idx="413">
                  <c:v>-37.544263893114</c:v>
                </c:pt>
                <c:pt idx="414">
                  <c:v>-37.705655352882</c:v>
                </c:pt>
                <c:pt idx="415">
                  <c:v>-37.867805000637</c:v>
                </c:pt>
                <c:pt idx="416">
                  <c:v>-38.030828273707</c:v>
                </c:pt>
                <c:pt idx="417">
                  <c:v>-38.194838768341</c:v>
                </c:pt>
                <c:pt idx="418">
                  <c:v>-38.359951425601</c:v>
                </c:pt>
                <c:pt idx="419">
                  <c:v>-38.526284723007</c:v>
                </c:pt>
                <c:pt idx="420">
                  <c:v>-38.693962257212</c:v>
                </c:pt>
                <c:pt idx="421">
                  <c:v>-38.863113966934</c:v>
                </c:pt>
                <c:pt idx="422">
                  <c:v>-39.033877158827</c:v>
                </c:pt>
                <c:pt idx="423">
                  <c:v>-39.206397444267</c:v>
                </c:pt>
                <c:pt idx="424">
                  <c:v>-39.380829660806</c:v>
                </c:pt>
                <c:pt idx="425">
                  <c:v>-39.557338831005</c:v>
                </c:pt>
                <c:pt idx="426">
                  <c:v>-39.736101198852</c:v>
                </c:pt>
                <c:pt idx="427">
                  <c:v>-39.917305377286</c:v>
                </c:pt>
                <c:pt idx="428">
                  <c:v>-40.101153637425</c:v>
                </c:pt>
                <c:pt idx="429">
                  <c:v>-40.28786337022</c:v>
                </c:pt>
                <c:pt idx="430">
                  <c:v>-40.477668753622</c:v>
                </c:pt>
                <c:pt idx="431">
                  <c:v>-40.670822662737</c:v>
                </c:pt>
                <c:pt idx="432">
                  <c:v>-40.867598867013</c:v>
                </c:pt>
                <c:pt idx="433">
                  <c:v>-41.068294567373</c:v>
                </c:pt>
                <c:pt idx="434">
                  <c:v>-41.273233338013</c:v>
                </c:pt>
                <c:pt idx="435">
                  <c:v>-41.482768552952</c:v>
                </c:pt>
                <c:pt idx="436">
                  <c:v>-41.697287397959</c:v>
                </c:pt>
                <c:pt idx="437">
                  <c:v>-41.91721559558</c:v>
                </c:pt>
                <c:pt idx="438">
                  <c:v>-42.143023007888</c:v>
                </c:pt>
                <c:pt idx="439">
                  <c:v>-42.375230332506</c:v>
                </c:pt>
                <c:pt idx="440">
                  <c:v>-42.614417179009</c:v>
                </c:pt>
                <c:pt idx="441">
                  <c:v>-42.861231916889</c:v>
                </c:pt>
                <c:pt idx="442">
                  <c:v>-43.116403840632</c:v>
                </c:pt>
                <c:pt idx="443">
                  <c:v>-43.380758436191</c:v>
                </c:pt>
                <c:pt idx="444">
                  <c:v>-43.655236913778</c:v>
                </c:pt>
                <c:pt idx="445">
                  <c:v>-43.94092180831</c:v>
                </c:pt>
                <c:pt idx="446">
                  <c:v>-44.23907156064</c:v>
                </c:pt>
                <c:pt idx="447">
                  <c:v>-44.551169042902</c:v>
                </c:pt>
                <c:pt idx="448">
                  <c:v>-44.878992999673</c:v>
                </c:pt>
                <c:pt idx="449">
                  <c:v>-45.22472974961</c:v>
                </c:pt>
                <c:pt idx="450">
                  <c:v>-45.591161336218</c:v>
                </c:pt>
                <c:pt idx="451">
                  <c:v>-45.982012464586</c:v>
                </c:pt>
                <c:pt idx="452">
                  <c:v>-46.402662620925</c:v>
                </c:pt>
                <c:pt idx="453">
                  <c:v>-46.861794235318</c:v>
                </c:pt>
                <c:pt idx="454">
                  <c:v>-47.375599059861</c:v>
                </c:pt>
                <c:pt idx="455">
                  <c:v>-47.974891528865</c:v>
                </c:pt>
                <c:pt idx="456">
                  <c:v>-48.473882002165</c:v>
                </c:pt>
                <c:pt idx="457">
                  <c:v>-48.151556846598</c:v>
                </c:pt>
                <c:pt idx="458">
                  <c:v>-48.963099753552</c:v>
                </c:pt>
                <c:pt idx="459">
                  <c:v>-49.76015130538</c:v>
                </c:pt>
                <c:pt idx="460">
                  <c:v>-50.571869913333</c:v>
                </c:pt>
                <c:pt idx="461">
                  <c:v>-51.443646072269</c:v>
                </c:pt>
                <c:pt idx="462">
                  <c:v>-52.402878146252</c:v>
                </c:pt>
                <c:pt idx="463">
                  <c:v>-53.469505727991</c:v>
                </c:pt>
                <c:pt idx="464">
                  <c:v>-54.652761992059</c:v>
                </c:pt>
                <c:pt idx="465">
                  <c:v>-55.93067926204</c:v>
                </c:pt>
                <c:pt idx="466">
                  <c:v>-57.194377935957</c:v>
                </c:pt>
                <c:pt idx="467">
                  <c:v>-58.147859801843</c:v>
                </c:pt>
                <c:pt idx="468">
                  <c:v>-58.308036059594</c:v>
                </c:pt>
                <c:pt idx="469">
                  <c:v>-57.421017730426</c:v>
                </c:pt>
                <c:pt idx="470">
                  <c:v>-55.803318480705</c:v>
                </c:pt>
                <c:pt idx="471">
                  <c:v>-53.920974586691</c:v>
                </c:pt>
                <c:pt idx="472">
                  <c:v>-52.032788743715</c:v>
                </c:pt>
                <c:pt idx="473">
                  <c:v>-50.224443893306</c:v>
                </c:pt>
                <c:pt idx="474">
                  <c:v>-48.504944488078</c:v>
                </c:pt>
                <c:pt idx="475">
                  <c:v>-46.856120833703</c:v>
                </c:pt>
                <c:pt idx="476">
                  <c:v>-45.250910741904</c:v>
                </c:pt>
                <c:pt idx="477">
                  <c:v>-43.658565295453</c:v>
                </c:pt>
                <c:pt idx="478">
                  <c:v>-42.044601578576</c:v>
                </c:pt>
                <c:pt idx="479">
                  <c:v>-40.367988550341</c:v>
                </c:pt>
                <c:pt idx="480">
                  <c:v>-38.575596124656</c:v>
                </c:pt>
                <c:pt idx="481">
                  <c:v>-36.592141471454</c:v>
                </c:pt>
                <c:pt idx="482">
                  <c:v>-34.301390540191</c:v>
                </c:pt>
                <c:pt idx="483">
                  <c:v>-31.512142158089</c:v>
                </c:pt>
                <c:pt idx="484">
                  <c:v>-27.938111572911</c:v>
                </c:pt>
                <c:pt idx="485">
                  <c:v>-23.884297346916</c:v>
                </c:pt>
                <c:pt idx="486">
                  <c:v>-24.194670071403</c:v>
                </c:pt>
                <c:pt idx="487">
                  <c:v>-28.474813483579</c:v>
                </c:pt>
                <c:pt idx="488">
                  <c:v>-32.243832844457</c:v>
                </c:pt>
                <c:pt idx="489">
                  <c:v>-35.437408924453</c:v>
                </c:pt>
                <c:pt idx="490">
                  <c:v>-38.046142777342</c:v>
                </c:pt>
                <c:pt idx="491">
                  <c:v>-40.027330103594</c:v>
                </c:pt>
                <c:pt idx="492">
                  <c:v>-42.29230099501</c:v>
                </c:pt>
                <c:pt idx="493">
                  <c:v>-44.833188990148</c:v>
                </c:pt>
                <c:pt idx="494">
                  <c:v>-47.858935806018</c:v>
                </c:pt>
                <c:pt idx="495">
                  <c:v>-51.894879680513</c:v>
                </c:pt>
                <c:pt idx="496">
                  <c:v>-58.277734584133</c:v>
                </c:pt>
                <c:pt idx="497">
                  <c:v>-61.771671958808</c:v>
                </c:pt>
                <c:pt idx="498">
                  <c:v>-54.198076607975</c:v>
                </c:pt>
                <c:pt idx="499">
                  <c:v>-49.524668688006</c:v>
                </c:pt>
                <c:pt idx="500">
                  <c:v>-46.307580996256</c:v>
                </c:pt>
                <c:pt idx="501">
                  <c:v>-43.800074891441</c:v>
                </c:pt>
                <c:pt idx="502">
                  <c:v>-41.690960883701</c:v>
                </c:pt>
                <c:pt idx="503">
                  <c:v>-39.824646627064</c:v>
                </c:pt>
                <c:pt idx="504">
                  <c:v>-38.112447286759</c:v>
                </c:pt>
                <c:pt idx="505">
                  <c:v>-36.498736101736</c:v>
                </c:pt>
                <c:pt idx="506">
                  <c:v>-34.945888313023</c:v>
                </c:pt>
                <c:pt idx="507">
                  <c:v>-33.426824374163</c:v>
                </c:pt>
                <c:pt idx="508">
                  <c:v>-31.921178542025</c:v>
                </c:pt>
                <c:pt idx="509">
                  <c:v>-30.413750123011</c:v>
                </c:pt>
                <c:pt idx="510">
                  <c:v>-28.895291416589</c:v>
                </c:pt>
                <c:pt idx="511">
                  <c:v>-27.367008868665</c:v>
                </c:pt>
                <c:pt idx="512">
                  <c:v>-25.851855286392</c:v>
                </c:pt>
                <c:pt idx="513">
                  <c:v>-24.416640117486</c:v>
                </c:pt>
                <c:pt idx="514">
                  <c:v>-23.2016142507</c:v>
                </c:pt>
                <c:pt idx="515">
                  <c:v>-22.420661784623</c:v>
                </c:pt>
                <c:pt idx="516">
                  <c:v>-22.258982925041</c:v>
                </c:pt>
                <c:pt idx="517">
                  <c:v>-22.710782282855</c:v>
                </c:pt>
                <c:pt idx="518">
                  <c:v>-23.579908653963</c:v>
                </c:pt>
                <c:pt idx="519">
                  <c:v>-24.642762596222</c:v>
                </c:pt>
                <c:pt idx="520">
                  <c:v>-25.750489057608</c:v>
                </c:pt>
                <c:pt idx="521">
                  <c:v>-26.828588519613</c:v>
                </c:pt>
                <c:pt idx="522">
                  <c:v>-27.847035109133</c:v>
                </c:pt>
                <c:pt idx="523">
                  <c:v>-28.797585254808</c:v>
                </c:pt>
                <c:pt idx="524">
                  <c:v>-29.681554349997</c:v>
                </c:pt>
                <c:pt idx="525">
                  <c:v>-30.503991971803</c:v>
                </c:pt>
                <c:pt idx="526">
                  <c:v>-31.271044952946</c:v>
                </c:pt>
                <c:pt idx="527">
                  <c:v>-31.988783627336</c:v>
                </c:pt>
                <c:pt idx="528">
                  <c:v>-32.662646502311</c:v>
                </c:pt>
                <c:pt idx="529">
                  <c:v>-33.297072995464</c:v>
                </c:pt>
                <c:pt idx="530">
                  <c:v>-33.895058501193</c:v>
                </c:pt>
                <c:pt idx="531">
                  <c:v>-34.457434479343</c:v>
                </c:pt>
                <c:pt idx="532">
                  <c:v>-34.981867537529</c:v>
                </c:pt>
                <c:pt idx="533">
                  <c:v>-35.46240382267</c:v>
                </c:pt>
                <c:pt idx="534">
                  <c:v>-35.892354275569</c:v>
                </c:pt>
                <c:pt idx="535">
                  <c:v>-36.273499638725</c:v>
                </c:pt>
                <c:pt idx="536">
                  <c:v>-36.624416679617</c:v>
                </c:pt>
                <c:pt idx="537">
                  <c:v>-36.971146961456</c:v>
                </c:pt>
                <c:pt idx="538">
                  <c:v>-37.327958690259</c:v>
                </c:pt>
                <c:pt idx="539">
                  <c:v>-37.693709953366</c:v>
                </c:pt>
                <c:pt idx="540">
                  <c:v>-38.060959191797</c:v>
                </c:pt>
                <c:pt idx="541">
                  <c:v>-38.422748917244</c:v>
                </c:pt>
                <c:pt idx="542">
                  <c:v>-38.774254032554</c:v>
                </c:pt>
                <c:pt idx="543">
                  <c:v>-39.112248043704</c:v>
                </c:pt>
                <c:pt idx="544">
                  <c:v>-39.434260478158</c:v>
                </c:pt>
                <c:pt idx="545">
                  <c:v>-39.737925102644</c:v>
                </c:pt>
                <c:pt idx="546">
                  <c:v>-40.020521675047</c:v>
                </c:pt>
                <c:pt idx="547">
                  <c:v>-40.278625064609</c:v>
                </c:pt>
                <c:pt idx="548">
                  <c:v>-40.507791194965</c:v>
                </c:pt>
                <c:pt idx="549">
                  <c:v>-40.702238403296</c:v>
                </c:pt>
                <c:pt idx="550">
                  <c:v>-40.854514098359</c:v>
                </c:pt>
                <c:pt idx="551">
                  <c:v>-40.955186032849</c:v>
                </c:pt>
                <c:pt idx="552">
                  <c:v>-40.992706780317</c:v>
                </c:pt>
                <c:pt idx="553">
                  <c:v>-40.953869669709</c:v>
                </c:pt>
                <c:pt idx="554">
                  <c:v>-40.825952419759</c:v>
                </c:pt>
                <c:pt idx="555">
                  <c:v>-40.603306721544</c:v>
                </c:pt>
                <c:pt idx="556">
                  <c:v>-40.30477964001</c:v>
                </c:pt>
                <c:pt idx="557">
                  <c:v>-40.013119751823</c:v>
                </c:pt>
                <c:pt idx="558">
                  <c:v>-39.935914512513</c:v>
                </c:pt>
                <c:pt idx="559">
                  <c:v>-40.399917637087</c:v>
                </c:pt>
                <c:pt idx="560">
                  <c:v>-41.601651551398</c:v>
                </c:pt>
                <c:pt idx="561">
                  <c:v>-43.337787188295</c:v>
                </c:pt>
                <c:pt idx="562">
                  <c:v>-45.195701926941</c:v>
                </c:pt>
                <c:pt idx="563">
                  <c:v>-46.859474819217</c:v>
                </c:pt>
                <c:pt idx="564">
                  <c:v>-48.169002124898</c:v>
                </c:pt>
                <c:pt idx="565">
                  <c:v>-49.068119616425</c:v>
                </c:pt>
                <c:pt idx="566">
                  <c:v>-49.5487173585</c:v>
                </c:pt>
                <c:pt idx="567">
                  <c:v>-49.591901606742</c:v>
                </c:pt>
                <c:pt idx="568">
                  <c:v>-49.097506560267</c:v>
                </c:pt>
                <c:pt idx="569">
                  <c:v>-47.855616454292</c:v>
                </c:pt>
                <c:pt idx="570">
                  <c:v>-45.797443042073</c:v>
                </c:pt>
                <c:pt idx="571">
                  <c:v>-43.586270735543</c:v>
                </c:pt>
                <c:pt idx="572">
                  <c:v>-42.250516523708</c:v>
                </c:pt>
                <c:pt idx="573">
                  <c:v>-41.7656141496</c:v>
                </c:pt>
                <c:pt idx="574">
                  <c:v>-41.526534251376</c:v>
                </c:pt>
                <c:pt idx="575">
                  <c:v>-41.220075416737</c:v>
                </c:pt>
                <c:pt idx="576">
                  <c:v>-40.761347456846</c:v>
                </c:pt>
                <c:pt idx="577">
                  <c:v>-40.127011323648</c:v>
                </c:pt>
                <c:pt idx="578">
                  <c:v>-39.28701372552</c:v>
                </c:pt>
                <c:pt idx="579">
                  <c:v>-38.169885733419</c:v>
                </c:pt>
                <c:pt idx="580">
                  <c:v>-36.612774458006</c:v>
                </c:pt>
                <c:pt idx="581">
                  <c:v>-34.25200604404</c:v>
                </c:pt>
                <c:pt idx="582">
                  <c:v>-30.812981043359</c:v>
                </c:pt>
                <c:pt idx="583">
                  <c:v>-33.837363641519</c:v>
                </c:pt>
                <c:pt idx="584">
                  <c:v>-43.659467772886</c:v>
                </c:pt>
                <c:pt idx="585">
                  <c:v>-51.779735069164</c:v>
                </c:pt>
                <c:pt idx="586">
                  <c:v>-49.180518726758</c:v>
                </c:pt>
                <c:pt idx="587">
                  <c:v>-46.094714067677</c:v>
                </c:pt>
                <c:pt idx="588">
                  <c:v>-44.127638745747</c:v>
                </c:pt>
                <c:pt idx="589">
                  <c:v>-42.725412157201</c:v>
                </c:pt>
                <c:pt idx="590">
                  <c:v>-41.625456911601</c:v>
                </c:pt>
                <c:pt idx="591">
                  <c:v>-40.703123708494</c:v>
                </c:pt>
                <c:pt idx="592">
                  <c:v>-39.892741139852</c:v>
                </c:pt>
                <c:pt idx="593">
                  <c:v>-39.156490131335</c:v>
                </c:pt>
                <c:pt idx="594">
                  <c:v>-38.470997457446</c:v>
                </c:pt>
                <c:pt idx="595">
                  <c:v>-37.820961551118</c:v>
                </c:pt>
                <c:pt idx="596">
                  <c:v>-37.195852180148</c:v>
                </c:pt>
                <c:pt idx="597">
                  <c:v>-36.588080185014</c:v>
                </c:pt>
                <c:pt idx="598">
                  <c:v>-35.991927612623</c:v>
                </c:pt>
                <c:pt idx="599">
                  <c:v>-35.402896580598</c:v>
                </c:pt>
                <c:pt idx="600">
                  <c:v>-34.817299783556</c:v>
                </c:pt>
              </c:numCache>
            </c:numRef>
          </c:yVal>
          <c:smooth val="1"/>
        </c:ser>
        <c:dLbls>
          <c:showBubbleSize val="0"/>
          <c:showCatName val="0"/>
          <c:showLeaderLines val="0"/>
          <c:showLegendKey val="0"/>
          <c:showPercent val="0"/>
          <c:showSerName val="0"/>
          <c:showVal val="0"/>
        </c:dLbls>
        <c:axId val="973345821"/>
        <c:axId val="973345822"/>
      </c:scatterChart>
      <c:valAx>
        <c:axId val="973345821"/>
        <c:scaling>
          <c:orientation val="minMax"/>
          <c:max val="16.000000"/>
          <c:min val="4.000000"/>
        </c:scaling>
        <c:delete val="0"/>
        <c:axPos val="b"/>
        <c:majorGridlines>
          <c:spPr bwMode="auto">
            <a:prstGeom prst="rect">
              <a:avLst/>
            </a:prstGeom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00" b="0" i="0" u="none" strike="noStrike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Frequency</a:t>
                </a:r>
                <a:endParaRPr/>
              </a:p>
            </c:rich>
          </c:tx>
          <c:layout/>
          <c:overlay val="0"/>
          <c:spPr bwMode="auto">
            <a:prstGeom prst="rect">
              <a:avLst/>
            </a:prstGeom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00" b="0" i="0" u="none" strike="noStrike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>
                <a:solidFill>
                  <a:sysClr val="windowText" lastClr="000000"/>
                </a:solidFill>
                <a:latin typeface="Calibri"/>
                <a:ea typeface="Arial"/>
                <a:cs typeface="Arial"/>
              </a:defRPr>
            </a:pPr>
            <a:endParaRPr lang="en-US"/>
          </a:p>
        </c:txPr>
        <c:crossAx val="973345822"/>
        <c:crosses val="autoZero"/>
        <c:crossesAt val="-70.000000"/>
        <c:crossBetween val="midCat"/>
      </c:valAx>
      <c:valAx>
        <c:axId val="97334582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00" b="0" i="0" u="none" strike="noStrike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Transmission Coefficient (dB)</a:t>
                </a:r>
                <a:endParaRPr/>
              </a:p>
            </c:rich>
          </c:tx>
          <c:layout/>
          <c:overlay val="0"/>
          <c:spPr bwMode="auto">
            <a:prstGeom prst="rect">
              <a:avLst/>
            </a:prstGeom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00" b="0" i="0" u="none" strike="noStrike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>
                <a:solidFill>
                  <a:sysClr val="windowText" lastClr="000000"/>
                </a:solidFill>
                <a:latin typeface="Calibri"/>
                <a:ea typeface="Arial"/>
                <a:cs typeface="Arial"/>
              </a:defRPr>
            </a:pPr>
            <a:endParaRPr lang="en-US"/>
          </a:p>
        </c:txPr>
        <c:crossAx val="973345821"/>
        <c:crosses val="autoZero"/>
        <c:crossBetween val="midCat"/>
      </c:valAx>
      <c:spPr bwMode="auto">
        <a:prstGeom prst="rect">
          <a:avLst/>
        </a:prstGeom>
        <a:noFill/>
        <a:ln>
          <a:noFill/>
        </a:ln>
        <a:effectLst/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00" b="0" i="0" u="none" strike="noStrike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2096194" y="1360713"/>
      <a:ext cx="7999609" cy="4624794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3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0"/>
    <cs:effectRef idx="0"/>
    <cs:fontRef idx="minor">
      <a:schemeClr val="dk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0"/>
    <cs:effectRef idx="0"/>
    <cs:fontRef idx="minor">
      <a:schemeClr val="dk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0"/>
    <cs:effectRef idx="0"/>
    <cs:fontRef idx="minor">
      <a:schemeClr val="dk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solidFill>
        <a:schemeClr val="phClr"/>
      </a:solidFill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4456A7C-B3E0-49D7-9872-9BF7FC4B2D72}" type="datetimeFigureOut">
              <a:rPr lang="en-IN"/>
              <a:t>03-03-2025</a:t>
            </a:fld>
            <a:endParaRPr lang="en-IN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D6C7644-8D8B-4882-B53D-DD16D9B76EE5}" type="slidenum">
              <a:rPr lang="en-IN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B4C598-3057-26EA-144C-9EAE8B2C9172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3B66A2-447C-5575-61C9-E43E82AA37CD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38AA00-D2F2-791D-87A1-03266B3A0CF1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68D16D-22B0-165C-8229-E21C8331549C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EB6578-A766-ACFA-1778-2011BF3EECE4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7F774E-9307-4167-CDCA-73B1B8D2E4D8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7860C7-FF88-7902-BEBE-85721BC82E57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3C7E91-74CA-0D8E-97D2-AEF57CECBDA3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3CEFBC-D6ED-E78B-D029-AC95DDF06CAA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D37D46-903D-A3B7-CAE2-A9F7DEBED5A8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784259-372C-2EF7-F61C-872253362C1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F7BBD5-942E-1787-8541-9B9B79B6A65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03FDC4-B5D2-580B-04DB-AC7909E9A8B8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F58C20-E3AA-6E73-97CA-9B555C71E3D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73AE02-844A-B550-ADA9-059B35208C3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436D7B-CCD6-8F9B-ECE2-27679C44000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4EF743-906A-0D72-D94A-F21B492E23DC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7C71C5-BCD0-2CD5-E3F2-256EB7E3196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D6C7644-8D8B-4882-B53D-DD16D9B76EE5}" type="slidenum">
              <a:rPr lang="en-IN"/>
              <a:t>7</a:t>
            </a:fld>
            <a:endParaRPr lang="en-I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1.xml" 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chart" Target="../charts/chart2.xml" 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3.xml" 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chart" Target="../charts/chart4.xml" 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599999" y="1122588"/>
            <a:ext cx="9524702" cy="238578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sz="4900" b="0" i="0" u="none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Fractal Jerusalem Cross-Based FSS for X-Band </a:t>
            </a:r>
            <a:r>
              <a:rPr lang="en-IN" sz="4900" b="0" i="0" u="none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sz="4900" b="0" i="0" u="none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Applications </a:t>
            </a:r>
            <a:endParaRPr sz="4900">
              <a:latin typeface="Century Gothic"/>
              <a:cs typeface="Century Gothic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823572" y="4044211"/>
            <a:ext cx="8915399" cy="201059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/>
              <a:t>By:   </a:t>
            </a:r>
            <a:endParaRPr/>
          </a:p>
          <a:p>
            <a:pPr algn="ctr">
              <a:defRPr/>
            </a:pPr>
            <a:r>
              <a:rPr lang="en-IN"/>
              <a:t>Koustabh Ram Kandula </a:t>
            </a:r>
            <a:endParaRPr/>
          </a:p>
          <a:p>
            <a:pPr algn="ctr">
              <a:defRPr/>
            </a:pPr>
            <a:r>
              <a:rPr lang="en-IN"/>
              <a:t>Anurag Sonar </a:t>
            </a:r>
            <a:endParaRPr lang="en-IN"/>
          </a:p>
          <a:p>
            <a:pPr algn="ctr">
              <a:defRPr/>
            </a:pPr>
            <a:r>
              <a:rPr lang="en-IN"/>
              <a:t>Dr. Rajesh Natarajan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740991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674158" y="1598839"/>
            <a:ext cx="3933824" cy="4190999"/>
          </a:xfrm>
          <a:prstGeom prst="rect">
            <a:avLst/>
          </a:prstGeom>
        </p:spPr>
      </p:pic>
      <p:pic>
        <p:nvPicPr>
          <p:cNvPr id="19142073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235699" y="2290535"/>
            <a:ext cx="5463975" cy="2698749"/>
          </a:xfrm>
          <a:prstGeom prst="rect">
            <a:avLst/>
          </a:prstGeom>
        </p:spPr>
      </p:pic>
      <p:sp>
        <p:nvSpPr>
          <p:cNvPr id="1243564187" name=""/>
          <p:cNvSpPr txBox="1"/>
          <p:nvPr/>
        </p:nvSpPr>
        <p:spPr bwMode="auto">
          <a:xfrm flipH="0" flipV="0">
            <a:off x="896962" y="532944"/>
            <a:ext cx="5925810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IN" sz="3600" b="1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Proposed</a:t>
            </a:r>
            <a:r>
              <a:rPr lang="en-IN" sz="3600" b="1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 System (Contd.)</a:t>
            </a:r>
            <a:endParaRPr b="1">
              <a:solidFill>
                <a:schemeClr val="accent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IN" b="1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Description</a:t>
            </a:r>
            <a:endParaRPr b="1">
              <a:solidFill>
                <a:schemeClr val="accent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103765" y="1665234"/>
            <a:ext cx="8915400" cy="469370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Core Structure: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Central Jerusalem cross with extended arms serves as the primary resonator for electromagnetic filtering.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Embedded Self-Similar Cross: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A smaller cross is nested at the center of the main structure, introducing fractal properties and enabling multi-band resonance.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Peripheral Mini Crosses: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Four small crosses are symmetrically placed near each corner of the unit cell, reinforcing the fractal geometry and adding higher-order resonant paths.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Role of Mini Crosses: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These peripheral elements enhance electromagnetic interaction, deepen notches in transmission (S21), and broaden the stopband in reflection (S11), especially critical for wideband performance.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Symmetry &amp; Stability: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The symmetrical distribution of all elements — including the mini crosses — contributes to polarization insensitivity and stable behavior at oblique incidence angles.</a:t>
            </a:r>
            <a:endParaRPr sz="1800">
              <a:solidFill>
                <a:schemeClr val="tx1"/>
              </a:solidFill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4870549" name="Title 1"/>
          <p:cNvSpPr>
            <a:spLocks noGrp="1"/>
          </p:cNvSpPr>
          <p:nvPr>
            <p:ph type="title"/>
          </p:nvPr>
        </p:nvSpPr>
        <p:spPr bwMode="auto">
          <a:xfrm>
            <a:off x="869352" y="624108"/>
            <a:ext cx="8911686" cy="128088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IN" sz="36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Result Analysis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6323461" name="Content Placeholder 2"/>
          <p:cNvSpPr>
            <a:spLocks noGrp="1"/>
          </p:cNvSpPr>
          <p:nvPr>
            <p:ph idx="1"/>
          </p:nvPr>
        </p:nvSpPr>
        <p:spPr bwMode="auto">
          <a:xfrm>
            <a:off x="933674" y="1540189"/>
            <a:ext cx="8915400" cy="37776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>
              <a:lnSpc>
                <a:spcPct val="100000"/>
              </a:lnSpc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Broadband Performance Achieved: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The S11 plot shows a wide stopband ranging approximately from 6 GHz to over 20 GHz, confirming effective reflection suppression.</a:t>
            </a:r>
            <a:endParaRPr sz="7200" b="0" i="0" u="none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endParaRPr sz="7200" b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Deep Multi-band Notches:</a:t>
            </a: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S21 plots reveal strong attenuation at multiple frequencies (notably 7–9 GHz and 10–11 GHz), demonstrating successful multi-resonant behavior.</a:t>
            </a:r>
            <a:endParaRPr sz="7200" b="0" i="0" u="none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endParaRPr sz="7200" b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Enhanced Angular Stability: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Both TE and TM modes maintained consistent performance up to 75° incidence, validating the design’s robustness to oblique angles.</a:t>
            </a:r>
            <a:endParaRPr sz="7200" b="0" i="0" u="none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endParaRPr sz="7200" b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Improved Transmission Suppression: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The two-sided fractal layout resulted in transmission dips exceeding –40 dB (TE) and –60 dB (TM), indicating strong electromagnetic shielding.</a:t>
            </a:r>
            <a:endParaRPr sz="7200" b="0" i="0" u="none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70903" name="Title 1"/>
          <p:cNvSpPr>
            <a:spLocks noGrp="1"/>
          </p:cNvSpPr>
          <p:nvPr>
            <p:ph type="title"/>
          </p:nvPr>
        </p:nvSpPr>
        <p:spPr bwMode="auto">
          <a:xfrm>
            <a:off x="914709" y="476697"/>
            <a:ext cx="8911686" cy="128088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IN" sz="36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Century Gothic"/>
                <a:ea typeface="Arial"/>
                <a:cs typeface="Arial"/>
              </a:rPr>
              <a:t>Results Analysis Contd.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337853629" name=""/>
          <p:cNvGraphicFramePr>
            <a:graphicFrameLocks xmlns:a="http://schemas.openxmlformats.org/drawingml/2006/main"/>
          </p:cNvGraphicFramePr>
          <p:nvPr/>
        </p:nvGraphicFramePr>
        <p:xfrm>
          <a:off x="2117579" y="1351461"/>
          <a:ext cx="7956839" cy="47830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4146923" name="Title 1"/>
          <p:cNvSpPr>
            <a:spLocks noGrp="1"/>
          </p:cNvSpPr>
          <p:nvPr>
            <p:ph type="title"/>
          </p:nvPr>
        </p:nvSpPr>
        <p:spPr bwMode="auto">
          <a:xfrm>
            <a:off x="1016764" y="533395"/>
            <a:ext cx="8911686" cy="128088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IN" sz="36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Century Gothic"/>
                <a:ea typeface="Arial"/>
                <a:cs typeface="Arial"/>
              </a:rPr>
              <a:t>Results Analysis Contd.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93935710" name=""/>
          <p:cNvGraphicFramePr>
            <a:graphicFrameLocks xmlns:a="http://schemas.openxmlformats.org/drawingml/2006/main"/>
          </p:cNvGraphicFramePr>
          <p:nvPr/>
        </p:nvGraphicFramePr>
        <p:xfrm>
          <a:off x="2186114" y="1394097"/>
          <a:ext cx="7819770" cy="4570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3427905" name="Title 1"/>
          <p:cNvSpPr>
            <a:spLocks noGrp="1"/>
          </p:cNvSpPr>
          <p:nvPr>
            <p:ph type="title"/>
          </p:nvPr>
        </p:nvSpPr>
        <p:spPr bwMode="auto">
          <a:xfrm>
            <a:off x="1028103" y="488038"/>
            <a:ext cx="8911686" cy="128088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IN" sz="36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Century Gothic"/>
                <a:ea typeface="Arial"/>
                <a:cs typeface="Arial"/>
              </a:rPr>
              <a:t>Results Analysis Contd.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282647360" name=""/>
          <p:cNvGraphicFramePr>
            <a:graphicFrameLocks xmlns:a="http://schemas.openxmlformats.org/drawingml/2006/main"/>
          </p:cNvGraphicFramePr>
          <p:nvPr/>
        </p:nvGraphicFramePr>
        <p:xfrm>
          <a:off x="2053544" y="1415415"/>
          <a:ext cx="8084910" cy="49799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112279" name="Title 1"/>
          <p:cNvSpPr>
            <a:spLocks noGrp="1"/>
          </p:cNvSpPr>
          <p:nvPr>
            <p:ph type="title"/>
          </p:nvPr>
        </p:nvSpPr>
        <p:spPr bwMode="auto">
          <a:xfrm>
            <a:off x="1016763" y="624108"/>
            <a:ext cx="8911686" cy="128088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IN" sz="36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Results Analysis Contd.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1116726877" name=""/>
          <p:cNvGraphicFramePr>
            <a:graphicFrameLocks xmlns:a="http://schemas.openxmlformats.org/drawingml/2006/main"/>
          </p:cNvGraphicFramePr>
          <p:nvPr/>
        </p:nvGraphicFramePr>
        <p:xfrm>
          <a:off x="2096194" y="1360713"/>
          <a:ext cx="7999609" cy="4624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5836748" name="Title 1"/>
          <p:cNvSpPr>
            <a:spLocks noGrp="1"/>
          </p:cNvSpPr>
          <p:nvPr>
            <p:ph type="title"/>
          </p:nvPr>
        </p:nvSpPr>
        <p:spPr bwMode="auto">
          <a:xfrm>
            <a:off x="642566" y="567412"/>
            <a:ext cx="8911686" cy="128088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IN" b="1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Conclusion</a:t>
            </a:r>
            <a:endParaRPr b="1">
              <a:solidFill>
                <a:schemeClr val="accent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04581632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58012" y="1537908"/>
            <a:ext cx="9314486" cy="40463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 algn="l">
              <a:lnSpc>
                <a:spcPct val="100000"/>
              </a:lnSpc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Fractal Geometry Success: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The fractal Jerusalem cross design significantly outperformed the standard version by offering broadband and multi-band rejection capabilities.</a:t>
            </a:r>
            <a:endParaRPr sz="7200" b="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Robust Angular and Polarization Performance: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Consistent S11 and S21 results across wide angles and both TE/TM polarizations confirm the design’s angular stability and polarization insensitivity.</a:t>
            </a:r>
            <a:endParaRPr sz="7200" b="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Effective for Real-world Applications: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The two-sided implementation enhances shielding and filtering, making the design ideal for stealth, EMI suppression, and smart sensing platforms.</a:t>
            </a:r>
            <a:endParaRPr sz="7200" b="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Scalable and Manufacturable: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Maintains a single-layer structure that balances complexity with ease of fabrication, suitable for compact and multilayer system integration.</a:t>
            </a:r>
            <a:endParaRPr sz="7200" b="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Future Potential: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The design’s scalability opens doors for use in IoT devices, next-gen wireless networks, and aerospace systems requiring lightweight, multifunctional surfaces.</a:t>
            </a:r>
            <a:endParaRPr sz="7200" b="0"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IN" b="1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Individual Contribution</a:t>
            </a:r>
            <a:endParaRPr b="1">
              <a:solidFill>
                <a:schemeClr val="accent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IN" sz="2400"/>
              <a:t>Koustabh Ram Kandula </a:t>
            </a:r>
            <a:endParaRPr/>
          </a:p>
          <a:p>
            <a:pPr algn="l">
              <a:lnSpc>
                <a:spcPct val="100000"/>
              </a:lnSpc>
              <a:buFont typeface="Arial"/>
              <a:buChar char="•"/>
              <a:defRPr/>
            </a:pPr>
            <a:r>
              <a:rPr lang="en-IN"/>
              <a:t>Literature Survey</a:t>
            </a:r>
            <a:endParaRPr/>
          </a:p>
          <a:p>
            <a:pPr algn="l">
              <a:lnSpc>
                <a:spcPct val="100000"/>
              </a:lnSpc>
              <a:buFont typeface="Arial"/>
              <a:buChar char="•"/>
              <a:defRPr/>
            </a:pPr>
            <a:r>
              <a:rPr lang="en-IN"/>
              <a:t>Structure and Simulation</a:t>
            </a:r>
            <a:endParaRPr lang="en-IN"/>
          </a:p>
          <a:p>
            <a:pPr algn="l">
              <a:lnSpc>
                <a:spcPct val="100000"/>
              </a:lnSpc>
              <a:buFont typeface="Arial"/>
              <a:buChar char="•"/>
              <a:defRPr/>
            </a:pPr>
            <a:endParaRPr/>
          </a:p>
          <a:p>
            <a:pPr algn="l">
              <a:lnSpc>
                <a:spcPct val="100000"/>
              </a:lnSpc>
              <a:defRPr/>
            </a:pPr>
            <a:endParaRPr lang="en-IN" sz="2400"/>
          </a:p>
          <a:p>
            <a:pPr algn="l">
              <a:lnSpc>
                <a:spcPct val="100000"/>
              </a:lnSpc>
              <a:defRPr/>
            </a:pPr>
            <a:r>
              <a:rPr lang="en-IN" sz="2400"/>
              <a:t>Anurag Sonar</a:t>
            </a:r>
            <a:endParaRPr/>
          </a:p>
          <a:p>
            <a:pPr algn="l">
              <a:lnSpc>
                <a:spcPct val="100000"/>
              </a:lnSpc>
              <a:buFont typeface="Arial"/>
              <a:buChar char="•"/>
              <a:defRPr/>
            </a:pPr>
            <a:r>
              <a:rPr lang="en-IN"/>
              <a:t>Material Research</a:t>
            </a:r>
            <a:endParaRPr/>
          </a:p>
          <a:p>
            <a:pPr algn="l">
              <a:lnSpc>
                <a:spcPct val="100000"/>
              </a:lnSpc>
              <a:buFont typeface="Arial"/>
              <a:buChar char="•"/>
              <a:defRPr/>
            </a:pPr>
            <a:r>
              <a:rPr lang="en-IN"/>
              <a:t>Presentation and Documentation</a:t>
            </a:r>
            <a:endParaRPr lang="en-IN"/>
          </a:p>
          <a:p>
            <a:pPr marL="0" indent="0" algn="l">
              <a:lnSpc>
                <a:spcPct val="100000"/>
              </a:lnSpc>
              <a:buClr>
                <a:schemeClr val="accent1"/>
              </a:buClr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 lang="en-IN" sz="3600" b="1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References</a:t>
            </a:r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526502681" name=""/>
          <p:cNvSpPr txBox="1"/>
          <p:nvPr/>
        </p:nvSpPr>
        <p:spPr bwMode="auto">
          <a:xfrm flipH="0" flipV="0">
            <a:off x="375355" y="1360712"/>
            <a:ext cx="11748877" cy="50295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l">
              <a:buAutoNum type="arabicPeriod"/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B.A. Munk, </a:t>
            </a:r>
            <a:r>
              <a:rPr lang="en-US" sz="1800" b="0" i="1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Frequency Selective Surfaces: Theory and Design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. Hoboken, NJ, USA: John Wiley &amp; Sons, 2000.</a:t>
            </a:r>
            <a:b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endParaRPr lang="en-US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IN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2.</a:t>
            </a:r>
            <a:r>
              <a:rPr lang="en-IN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R.J. Langley, E.A. Parker, and T. Arabadzhiyska, “Frequency selective surfaces—a review,” </a:t>
            </a:r>
            <a:r>
              <a:rPr lang="en-US" sz="1800" b="0" i="1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IEE </a:t>
            </a:r>
            <a:r>
              <a:rPr lang="en-IN" sz="1800" b="0" i="1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endParaRPr lang="en-IN" sz="1800" b="0" i="1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IN" sz="1800" b="0" i="1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  </a:t>
            </a:r>
            <a:r>
              <a:rPr lang="en-US" sz="1800" b="0" i="1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Proceedings-Microwaves, Antennas and Propagation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, vol. 145, no. 3, pp. 213-218, 1998.</a:t>
            </a:r>
            <a:b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b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r>
              <a:rPr lang="en-IN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3.</a:t>
            </a:r>
            <a:r>
              <a:rPr lang="en-IN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W.C. Chew, “Frequency selective surfaces,” in </a:t>
            </a:r>
            <a:r>
              <a:rPr lang="en-US" sz="1800" b="0" i="1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Waves and Fields in Inhomogeneous Media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, Hoboken, </a:t>
            </a:r>
            <a:r>
              <a:rPr lang="en-IN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    </a:t>
            </a:r>
            <a:endParaRPr lang="en-IN" sz="1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IN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 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NJ, USA: IEEE Press, 1995, pp. 568-601. (For access, search the book title on IEEE Xplore or usWorldCat: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)</a:t>
            </a:r>
            <a:b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b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r>
              <a:rPr lang="en-IN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4.</a:t>
            </a:r>
            <a:r>
              <a:rPr lang="en-IN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E.A. Parker, P.H. El Sheikh, and R.J. Langley, “Wire-element frequency selective surfaces,” </a:t>
            </a:r>
            <a:r>
              <a:rPr lang="en-US" sz="1800" b="0" i="1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IEE </a:t>
            </a:r>
            <a:r>
              <a:rPr lang="en-IN" sz="1800" b="0" i="1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  </a:t>
            </a:r>
            <a:endParaRPr lang="en-IN" sz="1800" b="0" i="1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IN" sz="1800" b="0" i="1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  </a:t>
            </a:r>
            <a:r>
              <a:rPr lang="en-US" sz="1800" b="0" i="1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Proceedings H - Microwaves, Antennas and Propagation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, vol. 138, no. 3, pp. 165-170, 1991.</a:t>
            </a:r>
            <a:b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b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r>
              <a:rPr lang="en-IN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5.</a:t>
            </a:r>
            <a:r>
              <a:rPr lang="en-IN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R. Cahill and R.J. Langley, “Cross-shaped frequency selective surfaces,” </a:t>
            </a:r>
            <a:r>
              <a:rPr lang="en-US" sz="1800" b="0" i="1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IEE Proceedings-Microwaves, </a:t>
            </a:r>
            <a:r>
              <a:rPr lang="en-IN" sz="1800" b="0" i="1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</a:t>
            </a:r>
            <a:endParaRPr lang="en-IN" sz="1800" b="0" i="1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IN" sz="1800" b="0" i="1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  </a:t>
            </a:r>
            <a:r>
              <a:rPr lang="en-US" sz="1800" b="0" i="1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Antennas and Propagation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, vol. 141, no. 4, pp. 275-278, 1994.</a:t>
            </a:r>
            <a:b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b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r>
              <a:rPr lang="en-IN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6.</a:t>
            </a:r>
            <a:r>
              <a:rPr lang="en-IN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D.H. Werner, S. Ganguly, and M.A. Khalid, “Fractal antenna engineering: the space filling Hilbert </a:t>
            </a:r>
            <a:endParaRPr lang="en-US" sz="1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>
              <a:defRPr/>
            </a:pPr>
            <a:r>
              <a:rPr lang="en-IN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  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curve,” </a:t>
            </a:r>
            <a:r>
              <a:rPr lang="en-US" sz="1800" b="0" i="1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IEEE Antennas and Propagation Magazine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, vol. 45, no. 5, pp. 38-49, 2003.</a:t>
            </a:r>
            <a:br>
              <a:rPr lang="en-US" sz="1800" b="0" i="0" u="none" strike="noStrike" cap="none" spc="0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endParaRPr lang="en-US" sz="18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100000"/>
              </a:lnSpc>
              <a:defRPr/>
            </a:pPr>
            <a:r>
              <a:rPr lang="en-IN" b="1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Contents</a:t>
            </a:r>
            <a:endParaRPr b="1">
              <a:latin typeface="Century Gothic"/>
              <a:cs typeface="Century Gothic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1474072" y="1508368"/>
            <a:ext cx="9542950" cy="51112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 algn="l">
              <a:lnSpc>
                <a:spcPct val="100000"/>
              </a:lnSpc>
              <a:defRPr/>
            </a:pPr>
            <a:r>
              <a:rPr lang="en-IN" sz="7200">
                <a:latin typeface="Century Gothic"/>
                <a:ea typeface="Century Gothic"/>
                <a:cs typeface="Century Gothic"/>
              </a:rPr>
              <a:t>Introduction to Frequency Selective Surfaces</a:t>
            </a:r>
            <a:endParaRPr lang="en-IN" sz="7200">
              <a:latin typeface="Century Gothic"/>
              <a:ea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lang="en-IN" sz="7200">
                <a:latin typeface="Century Gothic"/>
                <a:ea typeface="Century Gothic"/>
                <a:cs typeface="Century Gothic"/>
              </a:rPr>
              <a:t>Need for Frequency Selective Surfaces</a:t>
            </a:r>
            <a:endParaRPr lang="en-IN" sz="7200">
              <a:latin typeface="Century Gothic"/>
              <a:ea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lang="en-IN" sz="7200">
                <a:latin typeface="Century Gothic"/>
                <a:ea typeface="Century Gothic"/>
                <a:cs typeface="Century Gothic"/>
              </a:rPr>
              <a:t>Types of Frequency Selective Surfaces </a:t>
            </a:r>
            <a:endParaRPr sz="720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lang="en-IN" sz="7200">
                <a:latin typeface="Century Gothic"/>
                <a:ea typeface="Century Gothic"/>
                <a:cs typeface="Century Gothic"/>
              </a:rPr>
              <a:t>Literature Review</a:t>
            </a:r>
            <a:endParaRPr sz="720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lang="en-IN" sz="7200">
                <a:latin typeface="Century Gothic"/>
                <a:ea typeface="Century Gothic"/>
                <a:cs typeface="Century Gothic"/>
              </a:rPr>
              <a:t>Problem Formulation</a:t>
            </a:r>
            <a:endParaRPr sz="720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lang="en-IN" sz="7200">
                <a:latin typeface="Century Gothic"/>
                <a:ea typeface="Century Gothic"/>
                <a:cs typeface="Century Gothic"/>
              </a:rPr>
              <a:t>Proposed System</a:t>
            </a:r>
            <a:endParaRPr sz="720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lang="en-IN" sz="7200">
                <a:latin typeface="Century Gothic"/>
                <a:ea typeface="Century Gothic"/>
                <a:cs typeface="Century Gothic"/>
              </a:rPr>
              <a:t>Description</a:t>
            </a:r>
            <a:endParaRPr sz="720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lang="en-IN" sz="7200">
                <a:latin typeface="Century Gothic"/>
                <a:ea typeface="Century Gothic"/>
                <a:cs typeface="Century Gothic"/>
              </a:rPr>
              <a:t>Result Analysis</a:t>
            </a:r>
            <a:endParaRPr sz="720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lang="en-IN" sz="7200">
                <a:latin typeface="Century Gothic"/>
                <a:ea typeface="Century Gothic"/>
                <a:cs typeface="Century Gothic"/>
              </a:rPr>
              <a:t>Conclusion</a:t>
            </a:r>
            <a:endParaRPr sz="7200">
              <a:latin typeface="Century Gothic"/>
              <a:ea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lang="en-IN" sz="7200">
                <a:latin typeface="Century Gothic"/>
                <a:ea typeface="Century Gothic"/>
                <a:cs typeface="Century Gothic"/>
              </a:rPr>
              <a:t>Individual Contribution</a:t>
            </a:r>
            <a:endParaRPr sz="720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lang="en-IN" sz="7200">
                <a:latin typeface="Century Gothic"/>
                <a:ea typeface="Century Gothic"/>
                <a:cs typeface="Century Gothic"/>
              </a:rPr>
              <a:t>References</a:t>
            </a:r>
            <a:endParaRPr sz="720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endParaRPr sz="720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endParaRPr sz="7200"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70026" y="329288"/>
            <a:ext cx="9533172" cy="128089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IN" sz="3400" b="1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Introduction </a:t>
            </a:r>
            <a:r>
              <a:rPr lang="en-IN" sz="3400" b="1">
                <a:solidFill>
                  <a:schemeClr val="accent1">
                    <a:lumMod val="50000"/>
                  </a:schemeClr>
                </a:solidFill>
              </a:rPr>
              <a:t>to Frequency Selective Surfaces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57616" y="1433383"/>
            <a:ext cx="9660453" cy="486032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IN" sz="1800" b="1">
                <a:latin typeface="Century Gothic"/>
                <a:ea typeface="Century Gothic"/>
                <a:cs typeface="Century Gothic"/>
              </a:rPr>
              <a:t>Definition:</a:t>
            </a:r>
            <a:r>
              <a:rPr lang="en-IN" sz="1800">
                <a:latin typeface="Century Gothic"/>
                <a:ea typeface="Century Gothic"/>
                <a:cs typeface="Century Gothic"/>
              </a:rPr>
              <a:t> FSS are periodic structures that filter electromagnetic waves by allowing, blocking, or reflecting specific frequencies.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lang="en-IN" sz="1800" b="1">
                <a:latin typeface="Century Gothic"/>
                <a:ea typeface="Century Gothic"/>
                <a:cs typeface="Century Gothic"/>
              </a:rPr>
              <a:t>Structure</a:t>
            </a:r>
            <a:r>
              <a:rPr lang="en-IN" sz="1800">
                <a:latin typeface="Century Gothic"/>
                <a:ea typeface="Century Gothic"/>
                <a:cs typeface="Century Gothic"/>
              </a:rPr>
              <a:t>: Made of conductive or dielectric elements (e.g., patches, slots, dipoles) arranged in a periodic pattern.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lang="en-IN" sz="1800" b="1">
                <a:latin typeface="Century Gothic"/>
                <a:ea typeface="Century Gothic"/>
                <a:cs typeface="Century Gothic"/>
              </a:rPr>
              <a:t>Function in Antennas:</a:t>
            </a:r>
            <a:r>
              <a:rPr lang="en-IN" sz="1800">
                <a:latin typeface="Century Gothic"/>
                <a:ea typeface="Century Gothic"/>
                <a:cs typeface="Century Gothic"/>
              </a:rPr>
              <a:t> Improve bandwidth and radiation control. Reduce interference and enhance signal quality. Act as spatial filters, reflectors, or radomes.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lang="en-IN" sz="1800" b="1">
                <a:latin typeface="Century Gothic"/>
                <a:ea typeface="Century Gothic"/>
                <a:cs typeface="Century Gothic"/>
              </a:rPr>
              <a:t>Applications: </a:t>
            </a:r>
            <a:r>
              <a:rPr lang="en-IN" sz="1800">
                <a:latin typeface="Century Gothic"/>
                <a:ea typeface="Century Gothic"/>
                <a:cs typeface="Century Gothic"/>
              </a:rPr>
              <a:t>Satellite communication and radar systems. Wireless networks and reconfigurable antennas. Electromagnetic shielding and stealth technology.</a:t>
            </a: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lang="en-IN" sz="1800" b="1">
                <a:latin typeface="Century Gothic"/>
                <a:ea typeface="Century Gothic"/>
                <a:cs typeface="Century Gothic"/>
              </a:rPr>
              <a:t>Advancement:</a:t>
            </a:r>
            <a:r>
              <a:rPr lang="en-IN" sz="1800">
                <a:latin typeface="Century Gothic"/>
                <a:ea typeface="Century Gothic"/>
                <a:cs typeface="Century Gothic"/>
              </a:rPr>
              <a:t> Enables compact, high-performance antennas for modern communication and sensing systems.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478761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681516" y="460369"/>
            <a:ext cx="9201576" cy="128088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lnSpc>
                <a:spcPct val="100000"/>
              </a:lnSpc>
              <a:defRPr/>
            </a:pPr>
            <a:r>
              <a:rPr lang="en-IN" sz="39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Introduction </a:t>
            </a:r>
            <a:r>
              <a:rPr lang="en-IN" sz="3600" b="1" i="0" u="none" strike="noStrike" cap="none" spc="0">
                <a:solidFill>
                  <a:schemeClr val="accent1">
                    <a:lumMod val="50000"/>
                  </a:schemeClr>
                </a:solidFill>
                <a:latin typeface="Arial"/>
                <a:ea typeface="Arial"/>
                <a:cs typeface="Arial"/>
              </a:rPr>
              <a:t>to Frequency Selective Surfaces</a:t>
            </a:r>
            <a:endParaRPr sz="3600" b="1">
              <a:solidFill>
                <a:schemeClr val="accent1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defRPr/>
            </a:pPr>
            <a:endParaRPr sz="3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18375728" name="Content Placeholder 2"/>
          <p:cNvSpPr>
            <a:spLocks noGrp="1"/>
          </p:cNvSpPr>
          <p:nvPr>
            <p:ph idx="1"/>
          </p:nvPr>
        </p:nvSpPr>
        <p:spPr bwMode="auto">
          <a:xfrm>
            <a:off x="967691" y="1392778"/>
            <a:ext cx="8915400" cy="377762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>
              <a:lnSpc>
                <a:spcPct val="100000"/>
              </a:lnSpc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Working Principle:</a:t>
            </a:r>
            <a:endParaRPr sz="7200">
              <a:latin typeface="Century Gothic"/>
              <a:cs typeface="Century Gothic"/>
            </a:endParaRPr>
          </a:p>
          <a:p>
            <a:pPr marL="0" indent="0">
              <a:lnSpc>
                <a:spcPct val="100000"/>
              </a:lnSpc>
              <a:buClr>
                <a:schemeClr val="accent1"/>
              </a:buClr>
              <a:buFont typeface="Wingdings 3"/>
              <a:buNone/>
              <a:defRPr/>
            </a:pPr>
            <a:r>
              <a:rPr lang="en-IN"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 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Operate similarly to filters in electrical circuits.</a:t>
            </a:r>
            <a:endParaRPr sz="7200">
              <a:latin typeface="Century Gothic"/>
              <a:cs typeface="Century Gothic"/>
            </a:endParaRPr>
          </a:p>
          <a:p>
            <a:pPr marL="0" indent="0">
              <a:lnSpc>
                <a:spcPct val="100000"/>
              </a:lnSpc>
              <a:buClr>
                <a:schemeClr val="accent1"/>
              </a:buClr>
              <a:buFont typeface="Wingdings 3"/>
              <a:buNone/>
              <a:defRPr/>
            </a:pPr>
            <a:r>
              <a:rPr lang="en-IN"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 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Use resonance effects: elements resonate at particular frequencies, allowing</a:t>
            </a:r>
            <a:endParaRPr sz="7200" b="0" i="0" u="none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0" indent="0">
              <a:lnSpc>
                <a:spcPct val="100000"/>
              </a:lnSpc>
              <a:buClr>
                <a:schemeClr val="accent1"/>
              </a:buClr>
              <a:buFont typeface="Wingdings 3"/>
              <a:buNone/>
              <a:defRPr/>
            </a:pP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IN"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or blocking specific waves.</a:t>
            </a:r>
            <a:endParaRPr sz="7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endParaRPr sz="7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Types of FSS Elements:</a:t>
            </a:r>
            <a:endParaRPr sz="7200" b="1" i="0" u="none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0" indent="0">
              <a:lnSpc>
                <a:spcPct val="100000"/>
              </a:lnSpc>
              <a:buClr>
                <a:schemeClr val="accent1"/>
              </a:buClr>
              <a:buFont typeface="Wingdings 3"/>
              <a:buNone/>
              <a:defRPr/>
            </a:pPr>
            <a:r>
              <a:rPr lang="en-IN"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 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Patch type (reflective):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Blocks certain frequencies.</a:t>
            </a:r>
            <a:endParaRPr sz="7200" b="0" i="0" u="none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0" indent="0">
              <a:lnSpc>
                <a:spcPct val="100000"/>
              </a:lnSpc>
              <a:buClr>
                <a:schemeClr val="accent1"/>
              </a:buClr>
              <a:buFont typeface="Wingdings 3"/>
              <a:buNone/>
              <a:defRPr/>
            </a:pPr>
            <a:r>
              <a:rPr lang="en-IN"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 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Slot type (transmissive):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Allows certain frequencies through.</a:t>
            </a:r>
            <a:endParaRPr sz="7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endParaRPr sz="72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Key Parameters:</a:t>
            </a:r>
            <a:endParaRPr sz="7200" b="1" i="0" u="none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0" indent="0">
              <a:lnSpc>
                <a:spcPct val="100000"/>
              </a:lnSpc>
              <a:buClr>
                <a:schemeClr val="accent1"/>
              </a:buClr>
              <a:buFont typeface="Wingdings 3"/>
              <a:buNone/>
              <a:defRPr/>
            </a:pPr>
            <a:r>
              <a:rPr lang="en-IN"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 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Element shape (e.g., dipole, ring, square)</a:t>
            </a:r>
            <a:endParaRPr sz="7200">
              <a:latin typeface="Century Gothic"/>
              <a:cs typeface="Century Gothic"/>
            </a:endParaRPr>
          </a:p>
          <a:p>
            <a:pPr marL="0" indent="0">
              <a:lnSpc>
                <a:spcPct val="100000"/>
              </a:lnSpc>
              <a:buClr>
                <a:schemeClr val="accent1"/>
              </a:buClr>
              <a:buFont typeface="Wingdings 3"/>
              <a:buNone/>
              <a:defRPr/>
            </a:pPr>
            <a:r>
              <a:rPr lang="en-IN"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 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Periodicity</a:t>
            </a:r>
            <a:endParaRPr sz="7200">
              <a:latin typeface="Century Gothic"/>
              <a:cs typeface="Century Gothic"/>
            </a:endParaRPr>
          </a:p>
          <a:p>
            <a:pPr marL="0" indent="0">
              <a:lnSpc>
                <a:spcPct val="100000"/>
              </a:lnSpc>
              <a:buClr>
                <a:schemeClr val="accent1"/>
              </a:buClr>
              <a:buFont typeface="Wingdings 3"/>
              <a:buNone/>
              <a:defRPr/>
            </a:pPr>
            <a:r>
              <a:rPr lang="en-IN"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 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Substrate properties</a:t>
            </a:r>
            <a:endParaRPr sz="7200">
              <a:latin typeface="Century Gothic"/>
              <a:cs typeface="Century Gothic"/>
            </a:endParaRPr>
          </a:p>
          <a:p>
            <a:pPr marL="0" indent="0">
              <a:lnSpc>
                <a:spcPct val="100000"/>
              </a:lnSpc>
              <a:buClr>
                <a:schemeClr val="accent1"/>
              </a:buClr>
              <a:buFont typeface="Wingdings 3"/>
              <a:buNone/>
              <a:defRPr/>
            </a:pPr>
            <a:r>
              <a:rPr lang="en-IN"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I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ncident angle and polarization</a:t>
            </a:r>
            <a:endParaRPr sz="7200">
              <a:latin typeface="Century Gothic"/>
              <a:cs typeface="Century Gothic"/>
            </a:endParaRPr>
          </a:p>
          <a:p>
            <a:pPr marL="0" indent="0">
              <a:lnSpc>
                <a:spcPct val="100000"/>
              </a:lnSpc>
              <a:buClr>
                <a:schemeClr val="accent1"/>
              </a:buClr>
              <a:buFont typeface="Wingdings 3"/>
              <a:buNone/>
              <a:defRPr/>
            </a:pPr>
            <a:endParaRPr sz="7200"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4852454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IN" sz="3600" b="1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Need for Frequency Selective Surfaces</a:t>
            </a:r>
            <a:endParaRPr sz="3600" b="1">
              <a:solidFill>
                <a:schemeClr val="accent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31458104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670178" y="1519464"/>
            <a:ext cx="11339285" cy="511401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5000" lnSpcReduction="1000"/>
          </a:bodyPr>
          <a:lstStyle/>
          <a:p>
            <a:pPr algn="l">
              <a:lnSpc>
                <a:spcPct val="10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Electromagnetic Filtering:</a:t>
            </a:r>
            <a:b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FSS structures act like spatial filters, allowing or blocking specific frequency bands — crucial in X-band applications (8–12 GHz).</a:t>
            </a:r>
            <a:endParaRPr sz="180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endParaRPr sz="180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Compact &amp; Planar Design:</a:t>
            </a:r>
            <a:b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Ideal for integration into modern, low-profile systems such as radomes, antennas, and stealth platforms.</a:t>
            </a:r>
            <a:endParaRPr sz="1800" b="0" i="0" u="none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endParaRPr sz="180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Enhanced </a:t>
            </a:r>
            <a:r>
              <a:rPr sz="20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Performance</a:t>
            </a: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:</a:t>
            </a:r>
            <a:b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Improve system efficiency by minimizing interference, reflections, and unwanted signal propagation.</a:t>
            </a:r>
            <a:endParaRPr sz="1800" b="0" i="0" u="none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endParaRPr sz="180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Reconfigurability &amp; Scalability:</a:t>
            </a:r>
            <a:b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FSS can be tailored for specific applications — adaptable using fractal geometries like the </a:t>
            </a: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Jerusalem cross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for multiband and miniaturized designs.</a:t>
            </a:r>
            <a:endParaRPr sz="1800" b="0" i="0" u="none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endParaRPr sz="180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Cost-Efficient &amp; Lightweight:</a:t>
            </a:r>
            <a:b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</a:b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Passive and low-maintenance, making them perfect for aerospace, defense, and 5G applications.</a:t>
            </a:r>
            <a:endParaRPr sz="1800" b="0" i="0" u="none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82836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IN" sz="3600" b="1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Types of Frequency Selective Surfaces</a:t>
            </a:r>
            <a:endParaRPr sz="3600" b="1">
              <a:solidFill>
                <a:schemeClr val="accent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sp>
        <p:nvSpPr>
          <p:cNvPr id="2026070526" name="Content Placeholder 2"/>
          <p:cNvSpPr>
            <a:spLocks noGrp="1"/>
          </p:cNvSpPr>
          <p:nvPr>
            <p:ph idx="1"/>
          </p:nvPr>
        </p:nvSpPr>
        <p:spPr bwMode="auto">
          <a:xfrm>
            <a:off x="1133018" y="1253329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 algn="l">
              <a:lnSpc>
                <a:spcPct val="100000"/>
              </a:lnSpc>
              <a:defRPr/>
            </a:pPr>
            <a:r>
              <a:rPr sz="64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Band</a:t>
            </a:r>
            <a:r>
              <a:rPr lang="en-IN" sz="64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-</a:t>
            </a:r>
            <a:r>
              <a:rPr sz="64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pass FSS</a:t>
            </a:r>
            <a:endParaRPr sz="6400">
              <a:latin typeface="Century Gothic"/>
              <a:cs typeface="Century Gothic"/>
            </a:endParaRPr>
          </a:p>
          <a:p>
            <a:pPr marL="0" indent="0" algn="l">
              <a:lnSpc>
                <a:spcPct val="100000"/>
              </a:lnSpc>
              <a:buFont typeface="Arial"/>
              <a:buNone/>
              <a:defRPr/>
            </a:pPr>
            <a:r>
              <a:rPr lang="en-IN" sz="6400">
                <a:latin typeface="Century Gothic"/>
                <a:ea typeface="Century Gothic"/>
                <a:cs typeface="Century Gothic"/>
              </a:rPr>
              <a:t>  </a:t>
            </a:r>
            <a:r>
              <a:rPr lang="en-IN" sz="6400" b="0">
                <a:latin typeface="Century Gothic"/>
                <a:ea typeface="Century Gothic"/>
                <a:cs typeface="Century Gothic"/>
              </a:rPr>
              <a:t> 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Allows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transmission of a 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specific frequency band</a:t>
            </a:r>
            <a:endParaRPr sz="6400" b="0">
              <a:latin typeface="Century Gothic"/>
              <a:cs typeface="Century Gothic"/>
            </a:endParaRPr>
          </a:p>
          <a:p>
            <a:pPr marL="0" indent="0" algn="l">
              <a:lnSpc>
                <a:spcPct val="100000"/>
              </a:lnSpc>
              <a:buFont typeface="Arial"/>
              <a:buNone/>
              <a:defRPr/>
            </a:pPr>
            <a:r>
              <a:rPr lang="en-IN" sz="6400" b="0">
                <a:latin typeface="Century Gothic"/>
                <a:ea typeface="Century Gothic"/>
                <a:cs typeface="Century Gothic"/>
              </a:rPr>
              <a:t>   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Blocks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all other frequencies</a:t>
            </a:r>
            <a:endParaRPr sz="6400" b="0">
              <a:latin typeface="Century Gothic"/>
              <a:cs typeface="Century Gothic"/>
            </a:endParaRPr>
          </a:p>
          <a:p>
            <a:pPr marL="0" indent="0" algn="l">
              <a:lnSpc>
                <a:spcPct val="100000"/>
              </a:lnSpc>
              <a:buFont typeface="Arial"/>
              <a:buNone/>
              <a:defRPr/>
            </a:pP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IN"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Used in 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applications 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requiring selective signal passage (e.g., satellite comms)</a:t>
            </a:r>
            <a:endParaRPr sz="640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sz="64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Band</a:t>
            </a:r>
            <a:r>
              <a:rPr lang="en-IN" sz="64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-</a:t>
            </a:r>
            <a:r>
              <a:rPr sz="64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stop (Notch) FSS</a:t>
            </a:r>
            <a:endParaRPr sz="6400">
              <a:latin typeface="Century Gothic"/>
              <a:cs typeface="Century Gothic"/>
            </a:endParaRPr>
          </a:p>
          <a:p>
            <a:pPr marL="0" indent="0" algn="l">
              <a:lnSpc>
                <a:spcPct val="100000"/>
              </a:lnSpc>
              <a:buFont typeface="Arial"/>
              <a:buNone/>
              <a:defRPr/>
            </a:pPr>
            <a:r>
              <a:rPr lang="en-IN" sz="64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 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Blocks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a specific frequency band</a:t>
            </a:r>
            <a:endParaRPr sz="6400" b="0">
              <a:latin typeface="Century Gothic"/>
              <a:cs typeface="Century Gothic"/>
            </a:endParaRPr>
          </a:p>
          <a:p>
            <a:pPr marL="0" indent="0" algn="l">
              <a:lnSpc>
                <a:spcPct val="100000"/>
              </a:lnSpc>
              <a:buFont typeface="Arial"/>
              <a:buNone/>
              <a:defRPr/>
            </a:pPr>
            <a:r>
              <a:rPr lang="en-IN" sz="6400" b="0">
                <a:latin typeface="Century Gothic"/>
                <a:ea typeface="Century Gothic"/>
                <a:cs typeface="Century Gothic"/>
              </a:rPr>
              <a:t>   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Allows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others to pass through</a:t>
            </a:r>
            <a:endParaRPr sz="6400" b="0">
              <a:latin typeface="Century Gothic"/>
              <a:cs typeface="Century Gothic"/>
            </a:endParaRPr>
          </a:p>
          <a:p>
            <a:pPr marL="0" indent="0" algn="l">
              <a:lnSpc>
                <a:spcPct val="100000"/>
              </a:lnSpc>
              <a:buFont typeface="Arial"/>
              <a:buNone/>
              <a:defRPr/>
            </a:pPr>
            <a:r>
              <a:rPr lang="en-IN" sz="6400" b="0">
                <a:latin typeface="Century Gothic"/>
                <a:ea typeface="Century Gothic"/>
                <a:cs typeface="Century Gothic"/>
              </a:rPr>
              <a:t>  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Ideal for interference mitigation and RCS reduction</a:t>
            </a:r>
            <a:endParaRPr sz="640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sz="64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Low-Pass FSS</a:t>
            </a:r>
            <a:endParaRPr sz="6400" b="1" i="0" u="none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 marL="0" indent="0" algn="l">
              <a:lnSpc>
                <a:spcPct val="100000"/>
              </a:lnSpc>
              <a:buFont typeface="Arial"/>
              <a:buNone/>
              <a:defRPr/>
            </a:pPr>
            <a:r>
              <a:rPr lang="en-IN" sz="64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</a:t>
            </a:r>
            <a:r>
              <a:rPr lang="en-IN" sz="64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Passes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low-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frequency 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signals</a:t>
            </a:r>
            <a:endParaRPr sz="6400">
              <a:latin typeface="Century Gothic"/>
              <a:cs typeface="Century Gothic"/>
            </a:endParaRPr>
          </a:p>
          <a:p>
            <a:pPr marL="0" indent="0" algn="l">
              <a:lnSpc>
                <a:spcPct val="100000"/>
              </a:lnSpc>
              <a:buFont typeface="Arial"/>
              <a:buNone/>
              <a:defRPr/>
            </a:pPr>
            <a:r>
              <a:rPr lang="en-IN"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 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Reflects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higher frequencies</a:t>
            </a:r>
            <a:endParaRPr sz="6400" b="0">
              <a:latin typeface="Century Gothic"/>
              <a:cs typeface="Century Gothic"/>
            </a:endParaRPr>
          </a:p>
          <a:p>
            <a:pPr marL="0" indent="0" algn="l">
              <a:lnSpc>
                <a:spcPct val="100000"/>
              </a:lnSpc>
              <a:buFont typeface="Arial"/>
              <a:buNone/>
              <a:defRPr/>
            </a:pP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lang="en-IN"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Useful in shielding high-frequency noise</a:t>
            </a:r>
            <a:endParaRPr sz="6400">
              <a:latin typeface="Century Gothic"/>
              <a:cs typeface="Century Gothic"/>
            </a:endParaRPr>
          </a:p>
          <a:p>
            <a:pPr algn="l">
              <a:lnSpc>
                <a:spcPct val="100000"/>
              </a:lnSpc>
              <a:defRPr/>
            </a:pPr>
            <a:r>
              <a:rPr sz="64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4. </a:t>
            </a:r>
            <a:r>
              <a:rPr sz="64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High-Pass FSS</a:t>
            </a:r>
            <a:endParaRPr sz="6400">
              <a:latin typeface="Century Gothic"/>
              <a:cs typeface="Century Gothic"/>
            </a:endParaRPr>
          </a:p>
          <a:p>
            <a:pPr marL="0" indent="0" algn="l">
              <a:lnSpc>
                <a:spcPct val="100000"/>
              </a:lnSpc>
              <a:buFont typeface="Arial"/>
              <a:buNone/>
              <a:defRPr/>
            </a:pPr>
            <a:r>
              <a:rPr lang="en-IN" sz="64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 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Passes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high-frequency signals</a:t>
            </a:r>
            <a:endParaRPr sz="6400" b="0">
              <a:latin typeface="Century Gothic"/>
              <a:cs typeface="Century Gothic"/>
            </a:endParaRPr>
          </a:p>
          <a:p>
            <a:pPr marL="0" indent="0" algn="l">
              <a:lnSpc>
                <a:spcPct val="100000"/>
              </a:lnSpc>
              <a:buFont typeface="Arial"/>
              <a:buNone/>
              <a:defRPr/>
            </a:pPr>
            <a:r>
              <a:rPr lang="en-IN"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 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Blocks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low-frequency components</a:t>
            </a:r>
            <a:endParaRPr sz="6400" b="0">
              <a:latin typeface="Century Gothic"/>
              <a:cs typeface="Century Gothic"/>
            </a:endParaRPr>
          </a:p>
          <a:p>
            <a:pPr marL="0" indent="0" algn="l">
              <a:lnSpc>
                <a:spcPct val="100000"/>
              </a:lnSpc>
              <a:buFont typeface="Arial"/>
              <a:buNone/>
              <a:defRPr/>
            </a:pPr>
            <a:r>
              <a:rPr lang="en-IN"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  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Common in wide</a:t>
            </a:r>
            <a:r>
              <a:rPr lang="en-IN"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-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band or radar applications</a:t>
            </a:r>
            <a:r>
              <a:rPr sz="64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!</a:t>
            </a:r>
            <a:endParaRPr sz="6400">
              <a:latin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8198" y="161017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IN" b="1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Literature Review</a:t>
            </a:r>
            <a:endParaRPr b="1">
              <a:solidFill>
                <a:schemeClr val="accent1">
                  <a:lumMod val="50000"/>
                </a:schemeClr>
              </a:solidFill>
              <a:latin typeface="Century Gothic"/>
              <a:cs typeface="Century Gothic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rcRect l="3245" t="0" r="10798" b="1340"/>
          <a:stretch/>
        </p:blipFill>
        <p:spPr bwMode="auto">
          <a:xfrm>
            <a:off x="2239695" y="1266491"/>
            <a:ext cx="7712610" cy="5058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IN" b="1">
                <a:solidFill>
                  <a:schemeClr val="accent1">
                    <a:lumMod val="50000"/>
                  </a:schemeClr>
                </a:solidFill>
                <a:latin typeface="Century Gothic"/>
                <a:ea typeface="Century Gothic"/>
                <a:cs typeface="Century Gothic"/>
              </a:rPr>
              <a:t>Problem </a:t>
            </a:r>
            <a:r>
              <a:rPr lang="en-IN" b="1">
                <a:solidFill>
                  <a:schemeClr val="accent1">
                    <a:lumMod val="50000"/>
                  </a:schemeClr>
                </a:solidFill>
              </a:rPr>
              <a:t>Formulation</a:t>
            </a:r>
            <a:endParaRPr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924568" y="1491146"/>
            <a:ext cx="8915400" cy="512393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25000" lnSpcReduction="15000"/>
          </a:bodyPr>
          <a:lstStyle/>
          <a:p>
            <a:pPr>
              <a:lnSpc>
                <a:spcPct val="100000"/>
              </a:lnSpc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Limitations of Standard Shapes: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The basic Jerusalem cross was found inadequate in achieving broad stop</a:t>
            </a:r>
            <a:r>
              <a:rPr lang="en-IN"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-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bands and deep notches, showing only narrow</a:t>
            </a:r>
            <a:r>
              <a:rPr lang="en-IN"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-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band behavior centered around 11 GHz.</a:t>
            </a:r>
            <a:endParaRPr sz="7200" b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endParaRPr sz="7200" b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Need for Enhanced Resonance Paths: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Traditional geometries lacked complexity, limiting their interaction with electromagnetic waves and reducing effectiveness for multi-band applications.</a:t>
            </a:r>
            <a:endParaRPr sz="7200" b="0" i="0" u="none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endParaRPr sz="7200" b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Fractal Geometry as a Solution:</a:t>
            </a: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The fractal Jerusalem cross was chosen to introduce recursive, self-similar structures, increasing the number of resonant paths and improving frequency selectivity.</a:t>
            </a:r>
            <a:endParaRPr sz="7200" b="0" i="0" u="none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endParaRPr sz="7200" b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Shape’s Role in Angular &amp; Polarization Stability:</a:t>
            </a:r>
            <a:r>
              <a:rPr sz="72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sz="72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The symmetrical, fractal layout of the chosen shape inherently supports TE/TM stability and high angular tolerance, addressing performance gaps in earlier designs.</a:t>
            </a:r>
            <a:endParaRPr sz="7200" b="0" i="0" u="none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endParaRPr sz="7200" b="0"/>
          </a:p>
          <a:p>
            <a:pPr marL="0" indent="0">
              <a:lnSpc>
                <a:spcPct val="100000"/>
              </a:lnSpc>
              <a:buFont typeface="Arial"/>
              <a:buNone/>
              <a:defRPr/>
            </a:pPr>
            <a:endParaRPr sz="7200" b="0" i="0" u="none">
              <a:solidFill>
                <a:srgbClr val="000000"/>
              </a:solidFill>
              <a:latin typeface="Century Gothic"/>
              <a:ea typeface="Century Gothic"/>
              <a:cs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IN" b="1">
                <a:solidFill>
                  <a:schemeClr val="accent1">
                    <a:lumMod val="50000"/>
                  </a:schemeClr>
                </a:solidFill>
              </a:rPr>
              <a:t>Proposed System</a:t>
            </a:r>
            <a:endParaRPr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975782" y="1161520"/>
            <a:ext cx="9371665" cy="508977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lnSpc>
                <a:spcPct val="100000"/>
              </a:lnSpc>
              <a:buClr>
                <a:schemeClr val="accent1"/>
              </a:buClr>
              <a:buFont typeface="Wingdings 3"/>
              <a:buNone/>
              <a:defRPr/>
            </a:pPr>
            <a:endParaRPr sz="18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Fractal Jerusalem Cross Geometry: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Utilizes a self-similar, multi-scale structure to increase electrical length and support multi-band resonance with enhanced frequency selectivity.</a:t>
            </a:r>
            <a:endParaRPr sz="1800" b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Symmetrical Layout:</a:t>
            </a: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Ensures polarization insensitivity and angular stability for both TE and TM waves, effective up to 75° incidence.</a:t>
            </a:r>
            <a:endParaRPr sz="1800" b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Design Evolution: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Transitioned from a basic Jerusalem cross to a fractal configuration, significantly broadening stopband width and improving notch depth.</a:t>
            </a:r>
            <a:endParaRPr sz="1800" b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Double-Sided Implementation: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Further boosts performance by enhancing wave interaction and achieving deeper S21 transmission nulls across a wide frequency band.</a:t>
            </a:r>
            <a:endParaRPr sz="1800" b="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Compact and Scalable:</a:t>
            </a:r>
            <a:r>
              <a:rPr sz="1800" b="0" i="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</a:rPr>
              <a:t> Maintains a single-layer structure with fabrication simplicity, while offering potential for integration into advanced, low-profile wireless systems.</a:t>
            </a:r>
            <a:endParaRPr b="0">
              <a:solidFill>
                <a:schemeClr val="tx1"/>
              </a:solidFill>
              <a:latin typeface="Century Gothic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0</TotalTime>
  <Words>0</Words>
  <Application>ONLYOFFICE/8.3.0.97</Application>
  <PresentationFormat>On-screen Show (4:3)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Sonar Aunrag Mahesh</dc:creator>
  <cp:lastModifiedBy/>
  <cp:revision>9</cp:revision>
  <dcterms:created xsi:type="dcterms:W3CDTF">2025-02-24T16:08:30Z</dcterms:created>
  <dcterms:modified xsi:type="dcterms:W3CDTF">2025-04-22T19:00:07Z</dcterms:modified>
</cp:coreProperties>
</file>