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1" r:id="rId7"/>
    <p:sldId id="260" r:id="rId8"/>
    <p:sldId id="258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373AF-9E85-BC4E-7933-605E0E130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932276-49EC-D81E-8B79-A7EDEABCB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7EB657-006C-4F60-268B-09964F56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19-7F51-4258-956B-55B89FF690DA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4876C-52E6-4CD4-315F-C964DA71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DA00B5-B504-D0C8-2709-160A92CE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115-E612-4D8A-91A0-72E3A7834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68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6F1C8-6449-FDBD-F3D1-83E0A76C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1CA93D-558F-FD9D-3CBA-E96DD11D1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A859F-D8CE-A092-723F-3F09F38F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19-7F51-4258-956B-55B89FF690DA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263A78-1FE2-E353-1068-B5991DA6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3216C4-04F0-AC7A-D3A3-A830447D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115-E612-4D8A-91A0-72E3A7834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762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9D8738-99E5-9C09-0579-5938C2E0D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57EE85-9451-9A26-56D0-6085D3707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D19D7-1BC5-4C49-ABE2-73869DD2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19-7F51-4258-956B-55B89FF690DA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41F006-F33D-FA20-2D4E-158709A3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F3CEC-7F2E-C77C-50B5-AA9CF6EC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115-E612-4D8A-91A0-72E3A7834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74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7E225-7EA8-9AFF-51C9-1B93A30E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0C6C07-D88A-F161-AEE0-2059EC7EF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912814-C6D8-4433-9043-0DA43874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19-7F51-4258-956B-55B89FF690DA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7FAF4D-2ABC-84DF-87E9-16D4BA0A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866688-D197-B039-2E10-507E1DC8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115-E612-4D8A-91A0-72E3A7834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89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7C851-8284-D0A4-BCE6-7E76C01C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66D87-5AF3-AFA1-82B3-C6011996D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DF19F9-B546-BA34-22A0-5C2DAC3B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19-7F51-4258-956B-55B89FF690DA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D9AEDE-1A9D-2CF4-7A62-D399CD02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68C686-8B94-F7F7-685D-0A664D92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115-E612-4D8A-91A0-72E3A7834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02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49F86-7FEC-2D24-5FF4-80569142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4D586D-A1D3-EE13-C985-BE74E8B7C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687678-922C-4D41-BD7D-B641183FF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48380A-78B8-CD54-D80C-742148B6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19-7F51-4258-956B-55B89FF690DA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76910-006E-54E3-AF61-B42BB978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4BB35A-B794-04A8-E302-E8BAFFB5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115-E612-4D8A-91A0-72E3A7834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201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E7BBA-AB0F-BC92-6E1E-57EF5071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C69593-C666-37BF-0279-CB96A9E3A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9361E7-DA2E-BDAD-328C-3FB859ACB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9151C4-E94F-66D7-6137-AABDC3D69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6B9C6F-9880-09A5-4CFF-7E11A64BE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F51D09-6B9F-1A0D-6B4F-F4CEF16E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19-7F51-4258-956B-55B89FF690DA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C28EBC-EBFB-2824-8BFF-C6476A0C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220DB0-5ED9-9D70-CDFA-201D54B1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115-E612-4D8A-91A0-72E3A7834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68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57818-A3C7-72ED-9B37-A1DE82DE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728413-41F5-60D0-DE89-9676B30C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19-7F51-4258-956B-55B89FF690DA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1F1CA0-4970-9775-7CFF-4604BFE7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E92E7C-2AE2-5CAE-7EB3-FBEF7FD6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115-E612-4D8A-91A0-72E3A7834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42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B9580B-0485-586D-C04F-796292BC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19-7F51-4258-956B-55B89FF690DA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354FE5-8914-82BF-46E3-EE043955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E1D705-35BC-BA67-ECFE-073CB407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115-E612-4D8A-91A0-72E3A7834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97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2769B-D04B-201E-3A36-706F8734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CEA24-2357-1F91-C35D-DECF1D0B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783449-3EB8-DC81-C7A0-7F6E8D3B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FBE1D0-36D0-5952-715E-97E6524C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19-7F51-4258-956B-55B89FF690DA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75D5BE-78A5-C9FB-F58D-3B394629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CC1497-3D79-6606-1A61-EB2E8EA3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115-E612-4D8A-91A0-72E3A7834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95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A89DF-E166-E46E-9A56-C4526D5C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96ABDB-14C6-D8D3-0BCC-3A2E4E705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9467F4-F434-AB77-C7D7-0BCF5629D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B07A36-1FE4-E752-471B-A5E54B2C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D19-7F51-4258-956B-55B89FF690DA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AA9831-19B2-FF3D-7718-15793B00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858EB3-4B50-9D1A-DFA4-02E4C2D2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B115-E612-4D8A-91A0-72E3A7834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66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26F2DC-47F3-2EE2-9BEE-1555997D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A823EB-D72D-9940-2669-E4444F669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EF70E-5F43-1E48-56E6-74E2ACA55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AD19-7F51-4258-956B-55B89FF690DA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821D14-F9FC-7F3E-D7B4-FCCEAEBA4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60756B-A850-87E8-9348-D8851BD8A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8B115-E612-4D8A-91A0-72E3A7834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827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008537-0181-EBB3-1C08-29B76B2FE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7"/>
            <a:ext cx="12192618" cy="68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9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6EE0C6D-3325-D521-5CBD-970F64F67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" y="0"/>
            <a:ext cx="1219323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3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39299D-0B17-013C-8F08-416559F71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2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91CB306-309F-03C4-371A-CF33F0AF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12191999" cy="68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267031-3567-B805-5405-5DDAE0D13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7"/>
            <a:ext cx="12192618" cy="68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9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036BF8B-9BA5-8197-B65E-ABB760196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" y="0"/>
            <a:ext cx="1219323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6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269056-22B2-6CAC-D872-D68FA0D5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" y="0"/>
            <a:ext cx="1219323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BA63E9-8C3D-6836-3A8D-2A506086A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91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Corredor</dc:creator>
  <cp:lastModifiedBy>Samuel Corredor</cp:lastModifiedBy>
  <cp:revision>1</cp:revision>
  <dcterms:created xsi:type="dcterms:W3CDTF">2023-09-25T17:21:06Z</dcterms:created>
  <dcterms:modified xsi:type="dcterms:W3CDTF">2023-09-25T17:24:30Z</dcterms:modified>
</cp:coreProperties>
</file>