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B5A"/>
    <a:srgbClr val="FCF47D"/>
    <a:srgbClr val="5A4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42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B5E3F-FBE7-468D-B08C-FD3D9745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0C387-93E2-4CB7-AB5F-F3DE98B6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73EF1-41C9-483D-B02F-0079BF6A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BA250-5878-4E2E-B9A3-E2212463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59489-0ADB-46F8-BAFB-1D58FE8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4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974AF-7A2C-4A85-AAD7-DB706B1E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4831D-C7B8-4A57-8859-5194C5A9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64D34-CA39-46E5-B51B-1BBB02AE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1C6D-9ADD-4DDE-B58C-849BC326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E9D96-5F26-4A3E-968F-80058806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3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F0F48A-286D-4C84-9596-D669F429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4DA00D-2275-47A4-AA20-81136829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82ABF-5F9F-4269-82DC-6A55320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FCFA8-0DC3-412A-BD80-0E681208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713E3-86A8-4B79-A33E-B90985CD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2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1762F-1854-42D7-9746-A7AAC26C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F685F-E6A2-47A2-8A06-6459E16F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A4717-7B12-4429-B78D-62FC501C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C4C7B-8BCA-40A6-8E40-AB35BAFB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8363E-E0E9-4067-ACB4-BAB2D95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4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9B169-11EB-4469-AD73-46D43057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ADE51-735D-4D11-8CF7-2A3FC8F1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0C14E-657A-475C-A032-A0C16F18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4715A-B055-433D-BF05-ABFB7D32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DBD3E-09C9-41DD-86FC-E997716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9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973D8-3140-4404-B45E-1AE20EB7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79F0B-BB06-41F5-B269-1AC087A7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E0374-D989-4F0F-980C-C6759D48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F78BDF-4F4E-4EDF-8A0C-D614E37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CF7B9-57DB-47B7-A467-7EBEA9C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760B1-99D3-49D9-9137-43AE9D7A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0E78-CDDF-4641-A3C3-2C64971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2FB8F4-9F38-4C2C-94DE-F305B848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657A9-4394-4138-A16C-C023E35B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2E72F1-6C6B-420D-80A4-E9F04B3A6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09535F-4F39-47C7-9686-23D5D0B8A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82CA12-EC0A-4182-AD6C-C08F4C2E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AF9B18-9CDB-4253-9F5C-27B9CA7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323524-F3C3-43D4-B7FF-75B7E03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5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46E2E-E502-4577-8929-6C3A9127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A1078A-AD3C-46F9-B92E-92FDCD76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9F5917-A6E0-48ED-A865-BE1CB069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75276-5ADE-4788-A241-A97555F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3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BB518F-EC9D-4600-A757-EE8FB40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36D80-1530-4B01-B20B-4E4B085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7A3B6-65B6-4721-AEA5-6A195447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8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2811-6118-4E33-8427-4564AC73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DFB0D-6494-4950-B61B-0C54B2E3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FF01B8-7122-495C-8173-18A91321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CDC55-FEEE-4CB5-AC62-3DBB3C74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A686BB-2C9C-4B98-8922-CD4637EC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8F383-B10D-476D-A917-70926035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7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8D8F-0178-4AAF-97BC-CCDC4387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FE6E14-429F-4ECB-9CDB-CD0C959A0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0C780-A20F-4205-B42E-4B0F4FF3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59076E-7F02-42AE-B9A4-0EE588AC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8AB16-2FD3-4BB0-9350-64F2E81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758CC-23D5-4888-B7D5-18D11DC1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19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A953F3-63B8-44EA-B50E-37BE456F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71C41-41B5-4C56-8509-AC730AD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647FD-5699-4301-A1BC-BBD4B8253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9814-C2AD-49C3-9FD6-4A1FBAB659B0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97764-DE03-4A5E-8CAD-951A0D2C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28037-F38E-44D1-9CA5-24CD870B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9BBD-B653-4311-96EB-3A06778331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5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K~pikachu play pokemon go ♡♡♡♡♡♡♡♡ ~ TR~ pokemon go oynayan pikaçuu♡♡♡♡♡♡♡♡">
            <a:extLst>
              <a:ext uri="{FF2B5EF4-FFF2-40B4-BE49-F238E27FC236}">
                <a16:creationId xmlns:a16="http://schemas.microsoft.com/office/drawing/2014/main" id="{7F3A61CB-4FF3-403B-A87B-C51625895C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97" y="0"/>
            <a:ext cx="7063174" cy="70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1E695A8-9BED-41B9-B85D-915B1CAF6603}"/>
              </a:ext>
            </a:extLst>
          </p:cNvPr>
          <p:cNvGrpSpPr/>
          <p:nvPr/>
        </p:nvGrpSpPr>
        <p:grpSpPr>
          <a:xfrm rot="1646129">
            <a:off x="9463690" y="866673"/>
            <a:ext cx="914450" cy="1727711"/>
            <a:chOff x="6193975" y="822500"/>
            <a:chExt cx="914450" cy="1727711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6FF2FA6C-5A66-4A1F-B707-1E48B1747E3C}"/>
                </a:ext>
              </a:extLst>
            </p:cNvPr>
            <p:cNvSpPr/>
            <p:nvPr/>
          </p:nvSpPr>
          <p:spPr>
            <a:xfrm>
              <a:off x="6193975" y="836567"/>
              <a:ext cx="907926" cy="1710522"/>
            </a:xfrm>
            <a:custGeom>
              <a:avLst/>
              <a:gdLst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750 h 1719130"/>
                <a:gd name="connsiteX1" fmla="*/ 132 w 905342"/>
                <a:gd name="connsiteY1" fmla="*/ 1319367 h 1719130"/>
                <a:gd name="connsiteX2" fmla="*/ 59866 w 905342"/>
                <a:gd name="connsiteY2" fmla="*/ 1002314 h 1719130"/>
                <a:gd name="connsiteX3" fmla="*/ 478009 w 905342"/>
                <a:gd name="connsiteY3" fmla="*/ 313068 h 1719130"/>
                <a:gd name="connsiteX4" fmla="*/ 905342 w 905342"/>
                <a:gd name="connsiteY4" fmla="*/ 609 h 1719130"/>
                <a:gd name="connsiteX5" fmla="*/ 666403 w 905342"/>
                <a:gd name="connsiteY5" fmla="*/ 827705 h 1719130"/>
                <a:gd name="connsiteX6" fmla="*/ 303400 w 905342"/>
                <a:gd name="connsiteY6" fmla="*/ 1544521 h 1719130"/>
                <a:gd name="connsiteX7" fmla="*/ 252855 w 905342"/>
                <a:gd name="connsiteY7" fmla="*/ 1719130 h 1719130"/>
                <a:gd name="connsiteX8" fmla="*/ 4727 w 905342"/>
                <a:gd name="connsiteY8" fmla="*/ 1700750 h 1719130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23277 w 905231"/>
                <a:gd name="connsiteY0" fmla="*/ 1700141 h 1718521"/>
                <a:gd name="connsiteX1" fmla="*/ 21 w 905231"/>
                <a:gd name="connsiteY1" fmla="*/ 1318758 h 1718521"/>
                <a:gd name="connsiteX2" fmla="*/ 59755 w 905231"/>
                <a:gd name="connsiteY2" fmla="*/ 1001705 h 1718521"/>
                <a:gd name="connsiteX3" fmla="*/ 477898 w 905231"/>
                <a:gd name="connsiteY3" fmla="*/ 312459 h 1718521"/>
                <a:gd name="connsiteX4" fmla="*/ 905231 w 905231"/>
                <a:gd name="connsiteY4" fmla="*/ 0 h 1718521"/>
                <a:gd name="connsiteX5" fmla="*/ 666292 w 905231"/>
                <a:gd name="connsiteY5" fmla="*/ 827096 h 1718521"/>
                <a:gd name="connsiteX6" fmla="*/ 303289 w 905231"/>
                <a:gd name="connsiteY6" fmla="*/ 1543912 h 1718521"/>
                <a:gd name="connsiteX7" fmla="*/ 252744 w 905231"/>
                <a:gd name="connsiteY7" fmla="*/ 1718521 h 1718521"/>
                <a:gd name="connsiteX8" fmla="*/ 23277 w 905231"/>
                <a:gd name="connsiteY8" fmla="*/ 1700141 h 1718521"/>
                <a:gd name="connsiteX0" fmla="*/ 23306 w 905260"/>
                <a:gd name="connsiteY0" fmla="*/ 1700141 h 1718521"/>
                <a:gd name="connsiteX1" fmla="*/ 50 w 905260"/>
                <a:gd name="connsiteY1" fmla="*/ 1318758 h 1718521"/>
                <a:gd name="connsiteX2" fmla="*/ 59784 w 905260"/>
                <a:gd name="connsiteY2" fmla="*/ 1001705 h 1718521"/>
                <a:gd name="connsiteX3" fmla="*/ 477927 w 905260"/>
                <a:gd name="connsiteY3" fmla="*/ 312459 h 1718521"/>
                <a:gd name="connsiteX4" fmla="*/ 905260 w 905260"/>
                <a:gd name="connsiteY4" fmla="*/ 0 h 1718521"/>
                <a:gd name="connsiteX5" fmla="*/ 666321 w 905260"/>
                <a:gd name="connsiteY5" fmla="*/ 827096 h 1718521"/>
                <a:gd name="connsiteX6" fmla="*/ 303318 w 905260"/>
                <a:gd name="connsiteY6" fmla="*/ 1543912 h 1718521"/>
                <a:gd name="connsiteX7" fmla="*/ 252773 w 905260"/>
                <a:gd name="connsiteY7" fmla="*/ 1718521 h 1718521"/>
                <a:gd name="connsiteX8" fmla="*/ 23306 w 905260"/>
                <a:gd name="connsiteY8" fmla="*/ 1700141 h 1718521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66321 w 905260"/>
                <a:gd name="connsiteY5" fmla="*/ 827096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7926"/>
                <a:gd name="connsiteY0" fmla="*/ 1681479 h 1710522"/>
                <a:gd name="connsiteX1" fmla="*/ 50 w 907926"/>
                <a:gd name="connsiteY1" fmla="*/ 1300096 h 1710522"/>
                <a:gd name="connsiteX2" fmla="*/ 59784 w 907926"/>
                <a:gd name="connsiteY2" fmla="*/ 983043 h 1710522"/>
                <a:gd name="connsiteX3" fmla="*/ 477927 w 907926"/>
                <a:gd name="connsiteY3" fmla="*/ 293797 h 1710522"/>
                <a:gd name="connsiteX4" fmla="*/ 907926 w 907926"/>
                <a:gd name="connsiteY4" fmla="*/ 0 h 1710522"/>
                <a:gd name="connsiteX5" fmla="*/ 676984 w 907926"/>
                <a:gd name="connsiteY5" fmla="*/ 816432 h 1710522"/>
                <a:gd name="connsiteX6" fmla="*/ 303318 w 907926"/>
                <a:gd name="connsiteY6" fmla="*/ 1525250 h 1710522"/>
                <a:gd name="connsiteX7" fmla="*/ 276766 w 907926"/>
                <a:gd name="connsiteY7" fmla="*/ 1710522 h 1710522"/>
                <a:gd name="connsiteX8" fmla="*/ 23306 w 907926"/>
                <a:gd name="connsiteY8" fmla="*/ 1681479 h 1710522"/>
                <a:gd name="connsiteX0" fmla="*/ 23306 w 907926"/>
                <a:gd name="connsiteY0" fmla="*/ 1681479 h 1710522"/>
                <a:gd name="connsiteX1" fmla="*/ 50 w 907926"/>
                <a:gd name="connsiteY1" fmla="*/ 1300096 h 1710522"/>
                <a:gd name="connsiteX2" fmla="*/ 59784 w 907926"/>
                <a:gd name="connsiteY2" fmla="*/ 983043 h 1710522"/>
                <a:gd name="connsiteX3" fmla="*/ 477927 w 907926"/>
                <a:gd name="connsiteY3" fmla="*/ 293797 h 1710522"/>
                <a:gd name="connsiteX4" fmla="*/ 907926 w 907926"/>
                <a:gd name="connsiteY4" fmla="*/ 0 h 1710522"/>
                <a:gd name="connsiteX5" fmla="*/ 676984 w 907926"/>
                <a:gd name="connsiteY5" fmla="*/ 816432 h 1710522"/>
                <a:gd name="connsiteX6" fmla="*/ 303318 w 907926"/>
                <a:gd name="connsiteY6" fmla="*/ 1525250 h 1710522"/>
                <a:gd name="connsiteX7" fmla="*/ 276766 w 907926"/>
                <a:gd name="connsiteY7" fmla="*/ 1710522 h 1710522"/>
                <a:gd name="connsiteX8" fmla="*/ 23306 w 907926"/>
                <a:gd name="connsiteY8" fmla="*/ 1681479 h 17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926" h="1710522">
                  <a:moveTo>
                    <a:pt x="23306" y="1681479"/>
                  </a:moveTo>
                  <a:cubicBezTo>
                    <a:pt x="7296" y="1543629"/>
                    <a:pt x="-716" y="1405780"/>
                    <a:pt x="50" y="1300096"/>
                  </a:cubicBezTo>
                  <a:cubicBezTo>
                    <a:pt x="19961" y="1194412"/>
                    <a:pt x="21493" y="1093322"/>
                    <a:pt x="59784" y="983043"/>
                  </a:cubicBezTo>
                  <a:cubicBezTo>
                    <a:pt x="148620" y="748699"/>
                    <a:pt x="238194" y="565008"/>
                    <a:pt x="477927" y="293797"/>
                  </a:cubicBezTo>
                  <a:cubicBezTo>
                    <a:pt x="620371" y="166669"/>
                    <a:pt x="786450" y="22723"/>
                    <a:pt x="907926" y="0"/>
                  </a:cubicBezTo>
                  <a:cubicBezTo>
                    <a:pt x="888015" y="298674"/>
                    <a:pt x="775010" y="554518"/>
                    <a:pt x="676984" y="816432"/>
                  </a:cubicBezTo>
                  <a:cubicBezTo>
                    <a:pt x="552429" y="1052705"/>
                    <a:pt x="435871" y="1307639"/>
                    <a:pt x="303318" y="1525250"/>
                  </a:cubicBezTo>
                  <a:lnTo>
                    <a:pt x="276766" y="1710522"/>
                  </a:lnTo>
                  <a:lnTo>
                    <a:pt x="23306" y="1681479"/>
                  </a:lnTo>
                  <a:close/>
                </a:path>
              </a:pathLst>
            </a:custGeom>
            <a:solidFill>
              <a:srgbClr val="FCF4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CD20CEB-5999-40AB-827C-858D59309FB2}"/>
                </a:ext>
              </a:extLst>
            </p:cNvPr>
            <p:cNvSpPr/>
            <p:nvPr/>
          </p:nvSpPr>
          <p:spPr>
            <a:xfrm>
              <a:off x="6627554" y="824709"/>
              <a:ext cx="474672" cy="795004"/>
            </a:xfrm>
            <a:custGeom>
              <a:avLst/>
              <a:gdLst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5004"/>
                <a:gd name="connsiteX1" fmla="*/ 474672 w 474672"/>
                <a:gd name="connsiteY1" fmla="*/ 0 h 795004"/>
                <a:gd name="connsiteX2" fmla="*/ 259177 w 474672"/>
                <a:gd name="connsiteY2" fmla="*/ 795004 h 795004"/>
                <a:gd name="connsiteX3" fmla="*/ 0 w 474672"/>
                <a:gd name="connsiteY3" fmla="*/ 349452 h 79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672" h="795004">
                  <a:moveTo>
                    <a:pt x="0" y="349452"/>
                  </a:moveTo>
                  <a:cubicBezTo>
                    <a:pt x="134927" y="218408"/>
                    <a:pt x="296064" y="81538"/>
                    <a:pt x="474672" y="0"/>
                  </a:cubicBezTo>
                  <a:cubicBezTo>
                    <a:pt x="465936" y="264031"/>
                    <a:pt x="396047" y="501852"/>
                    <a:pt x="259177" y="795004"/>
                  </a:cubicBezTo>
                  <a:cubicBezTo>
                    <a:pt x="138810" y="679490"/>
                    <a:pt x="50476" y="502823"/>
                    <a:pt x="0" y="349452"/>
                  </a:cubicBezTo>
                  <a:close/>
                </a:path>
              </a:pathLst>
            </a:custGeom>
            <a:solidFill>
              <a:srgbClr val="5A4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81DD5AC-AE97-44D7-BACF-8FDDB1407EA5}"/>
                </a:ext>
              </a:extLst>
            </p:cNvPr>
            <p:cNvSpPr/>
            <p:nvPr/>
          </p:nvSpPr>
          <p:spPr>
            <a:xfrm>
              <a:off x="6198080" y="822500"/>
              <a:ext cx="910345" cy="1727711"/>
            </a:xfrm>
            <a:custGeom>
              <a:avLst/>
              <a:gdLst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345" h="1727711">
                  <a:moveTo>
                    <a:pt x="14325" y="1690951"/>
                  </a:moveTo>
                  <a:cubicBezTo>
                    <a:pt x="-11714" y="1384620"/>
                    <a:pt x="-14777" y="1128833"/>
                    <a:pt x="115414" y="840881"/>
                  </a:cubicBezTo>
                  <a:cubicBezTo>
                    <a:pt x="260921" y="551397"/>
                    <a:pt x="470759" y="197584"/>
                    <a:pt x="910345" y="0"/>
                  </a:cubicBezTo>
                  <a:cubicBezTo>
                    <a:pt x="870521" y="384446"/>
                    <a:pt x="743395" y="704563"/>
                    <a:pt x="556532" y="1056844"/>
                  </a:cubicBezTo>
                  <a:cubicBezTo>
                    <a:pt x="469227" y="1220732"/>
                    <a:pt x="391113" y="1416783"/>
                    <a:pt x="294618" y="1548507"/>
                  </a:cubicBezTo>
                  <a:cubicBezTo>
                    <a:pt x="276276" y="1608242"/>
                    <a:pt x="273175" y="1667976"/>
                    <a:pt x="262453" y="172771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A0493250-7A2A-4BA7-9D36-FA76C7D8ABFF}"/>
                </a:ext>
              </a:extLst>
            </p:cNvPr>
            <p:cNvSpPr/>
            <p:nvPr/>
          </p:nvSpPr>
          <p:spPr>
            <a:xfrm>
              <a:off x="6634834" y="1174163"/>
              <a:ext cx="244616" cy="442640"/>
            </a:xfrm>
            <a:custGeom>
              <a:avLst/>
              <a:gdLst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38792 w 238792"/>
                <a:gd name="connsiteY0" fmla="*/ 433903 h 433903"/>
                <a:gd name="connsiteX1" fmla="*/ 0 w 238792"/>
                <a:gd name="connsiteY1" fmla="*/ 0 h 433903"/>
                <a:gd name="connsiteX0" fmla="*/ 244616 w 244616"/>
                <a:gd name="connsiteY0" fmla="*/ 442640 h 442640"/>
                <a:gd name="connsiteX1" fmla="*/ 0 w 244616"/>
                <a:gd name="connsiteY1" fmla="*/ 0 h 44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616" h="442640">
                  <a:moveTo>
                    <a:pt x="244616" y="442640"/>
                  </a:moveTo>
                  <a:cubicBezTo>
                    <a:pt x="96099" y="293152"/>
                    <a:pt x="37858" y="143664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1EBD73AF-A0C8-44D3-BFE8-63AD72407B4C}"/>
              </a:ext>
            </a:extLst>
          </p:cNvPr>
          <p:cNvSpPr/>
          <p:nvPr/>
        </p:nvSpPr>
        <p:spPr>
          <a:xfrm>
            <a:off x="8795792" y="1612486"/>
            <a:ext cx="2910920" cy="3633028"/>
          </a:xfrm>
          <a:custGeom>
            <a:avLst/>
            <a:gdLst>
              <a:gd name="connsiteX0" fmla="*/ 484094 w 2850776"/>
              <a:gd name="connsiteY0" fmla="*/ 115261 h 3573076"/>
              <a:gd name="connsiteX1" fmla="*/ 0 w 2850776"/>
              <a:gd name="connsiteY1" fmla="*/ 614723 h 3573076"/>
              <a:gd name="connsiteX2" fmla="*/ 23052 w 2850776"/>
              <a:gd name="connsiteY2" fmla="*/ 1367758 h 3573076"/>
              <a:gd name="connsiteX3" fmla="*/ 92208 w 2850776"/>
              <a:gd name="connsiteY3" fmla="*/ 1613647 h 3573076"/>
              <a:gd name="connsiteX4" fmla="*/ 23052 w 2850776"/>
              <a:gd name="connsiteY4" fmla="*/ 1713540 h 3573076"/>
              <a:gd name="connsiteX5" fmla="*/ 291993 w 2850776"/>
              <a:gd name="connsiteY5" fmla="*/ 2028585 h 3573076"/>
              <a:gd name="connsiteX6" fmla="*/ 683879 w 2850776"/>
              <a:gd name="connsiteY6" fmla="*/ 2105425 h 3573076"/>
              <a:gd name="connsiteX7" fmla="*/ 968188 w 2850776"/>
              <a:gd name="connsiteY7" fmla="*/ 2358999 h 3573076"/>
              <a:gd name="connsiteX8" fmla="*/ 668510 w 2850776"/>
              <a:gd name="connsiteY8" fmla="*/ 2666360 h 3573076"/>
              <a:gd name="connsiteX9" fmla="*/ 753035 w 2850776"/>
              <a:gd name="connsiteY9" fmla="*/ 3281083 h 3573076"/>
              <a:gd name="connsiteX10" fmla="*/ 1129552 w 2850776"/>
              <a:gd name="connsiteY10" fmla="*/ 3573076 h 3573076"/>
              <a:gd name="connsiteX11" fmla="*/ 2351314 w 2850776"/>
              <a:gd name="connsiteY11" fmla="*/ 3557708 h 3573076"/>
              <a:gd name="connsiteX12" fmla="*/ 2850776 w 2850776"/>
              <a:gd name="connsiteY12" fmla="*/ 2935301 h 3573076"/>
              <a:gd name="connsiteX13" fmla="*/ 2612571 w 2850776"/>
              <a:gd name="connsiteY13" fmla="*/ 1882589 h 3573076"/>
              <a:gd name="connsiteX14" fmla="*/ 2228369 w 2850776"/>
              <a:gd name="connsiteY14" fmla="*/ 1313970 h 3573076"/>
              <a:gd name="connsiteX15" fmla="*/ 1705855 w 2850776"/>
              <a:gd name="connsiteY15" fmla="*/ 268941 h 3573076"/>
              <a:gd name="connsiteX16" fmla="*/ 1037344 w 2850776"/>
              <a:gd name="connsiteY16" fmla="*/ 0 h 3573076"/>
              <a:gd name="connsiteX17" fmla="*/ 484094 w 2850776"/>
              <a:gd name="connsiteY17" fmla="*/ 115261 h 3573076"/>
              <a:gd name="connsiteX0" fmla="*/ 484094 w 2850776"/>
              <a:gd name="connsiteY0" fmla="*/ 115261 h 3573076"/>
              <a:gd name="connsiteX1" fmla="*/ 0 w 2850776"/>
              <a:gd name="connsiteY1" fmla="*/ 614723 h 3573076"/>
              <a:gd name="connsiteX2" fmla="*/ 23052 w 2850776"/>
              <a:gd name="connsiteY2" fmla="*/ 1367758 h 3573076"/>
              <a:gd name="connsiteX3" fmla="*/ 92208 w 2850776"/>
              <a:gd name="connsiteY3" fmla="*/ 1613647 h 3573076"/>
              <a:gd name="connsiteX4" fmla="*/ 23052 w 2850776"/>
              <a:gd name="connsiteY4" fmla="*/ 1713540 h 3573076"/>
              <a:gd name="connsiteX5" fmla="*/ 291993 w 2850776"/>
              <a:gd name="connsiteY5" fmla="*/ 2028585 h 3573076"/>
              <a:gd name="connsiteX6" fmla="*/ 683879 w 2850776"/>
              <a:gd name="connsiteY6" fmla="*/ 2105425 h 3573076"/>
              <a:gd name="connsiteX7" fmla="*/ 968188 w 2850776"/>
              <a:gd name="connsiteY7" fmla="*/ 2358999 h 3573076"/>
              <a:gd name="connsiteX8" fmla="*/ 668510 w 2850776"/>
              <a:gd name="connsiteY8" fmla="*/ 2666360 h 3573076"/>
              <a:gd name="connsiteX9" fmla="*/ 753035 w 2850776"/>
              <a:gd name="connsiteY9" fmla="*/ 3281083 h 3573076"/>
              <a:gd name="connsiteX10" fmla="*/ 1129552 w 2850776"/>
              <a:gd name="connsiteY10" fmla="*/ 3573076 h 3573076"/>
              <a:gd name="connsiteX11" fmla="*/ 2351314 w 2850776"/>
              <a:gd name="connsiteY11" fmla="*/ 3557708 h 3573076"/>
              <a:gd name="connsiteX12" fmla="*/ 2850776 w 2850776"/>
              <a:gd name="connsiteY12" fmla="*/ 2935301 h 3573076"/>
              <a:gd name="connsiteX13" fmla="*/ 2612571 w 2850776"/>
              <a:gd name="connsiteY13" fmla="*/ 1882589 h 3573076"/>
              <a:gd name="connsiteX14" fmla="*/ 2228369 w 2850776"/>
              <a:gd name="connsiteY14" fmla="*/ 1313970 h 3573076"/>
              <a:gd name="connsiteX15" fmla="*/ 1705855 w 2850776"/>
              <a:gd name="connsiteY15" fmla="*/ 268941 h 3573076"/>
              <a:gd name="connsiteX16" fmla="*/ 1037344 w 2850776"/>
              <a:gd name="connsiteY16" fmla="*/ 0 h 3573076"/>
              <a:gd name="connsiteX17" fmla="*/ 484094 w 2850776"/>
              <a:gd name="connsiteY17" fmla="*/ 115261 h 3573076"/>
              <a:gd name="connsiteX0" fmla="*/ 484094 w 2850776"/>
              <a:gd name="connsiteY0" fmla="*/ 97507 h 3555322"/>
              <a:gd name="connsiteX1" fmla="*/ 0 w 2850776"/>
              <a:gd name="connsiteY1" fmla="*/ 596969 h 3555322"/>
              <a:gd name="connsiteX2" fmla="*/ 23052 w 2850776"/>
              <a:gd name="connsiteY2" fmla="*/ 1350004 h 3555322"/>
              <a:gd name="connsiteX3" fmla="*/ 92208 w 2850776"/>
              <a:gd name="connsiteY3" fmla="*/ 1595893 h 3555322"/>
              <a:gd name="connsiteX4" fmla="*/ 23052 w 2850776"/>
              <a:gd name="connsiteY4" fmla="*/ 1695786 h 3555322"/>
              <a:gd name="connsiteX5" fmla="*/ 291993 w 2850776"/>
              <a:gd name="connsiteY5" fmla="*/ 2010831 h 3555322"/>
              <a:gd name="connsiteX6" fmla="*/ 683879 w 2850776"/>
              <a:gd name="connsiteY6" fmla="*/ 2087671 h 3555322"/>
              <a:gd name="connsiteX7" fmla="*/ 968188 w 2850776"/>
              <a:gd name="connsiteY7" fmla="*/ 2341245 h 3555322"/>
              <a:gd name="connsiteX8" fmla="*/ 668510 w 2850776"/>
              <a:gd name="connsiteY8" fmla="*/ 2648606 h 3555322"/>
              <a:gd name="connsiteX9" fmla="*/ 753035 w 2850776"/>
              <a:gd name="connsiteY9" fmla="*/ 3263329 h 3555322"/>
              <a:gd name="connsiteX10" fmla="*/ 1129552 w 2850776"/>
              <a:gd name="connsiteY10" fmla="*/ 3555322 h 3555322"/>
              <a:gd name="connsiteX11" fmla="*/ 2351314 w 2850776"/>
              <a:gd name="connsiteY11" fmla="*/ 3539954 h 3555322"/>
              <a:gd name="connsiteX12" fmla="*/ 2850776 w 2850776"/>
              <a:gd name="connsiteY12" fmla="*/ 2917547 h 3555322"/>
              <a:gd name="connsiteX13" fmla="*/ 2612571 w 2850776"/>
              <a:gd name="connsiteY13" fmla="*/ 1864835 h 3555322"/>
              <a:gd name="connsiteX14" fmla="*/ 2228369 w 2850776"/>
              <a:gd name="connsiteY14" fmla="*/ 1296216 h 3555322"/>
              <a:gd name="connsiteX15" fmla="*/ 1705855 w 2850776"/>
              <a:gd name="connsiteY15" fmla="*/ 251187 h 3555322"/>
              <a:gd name="connsiteX16" fmla="*/ 1043263 w 2850776"/>
              <a:gd name="connsiteY16" fmla="*/ 1 h 3555322"/>
              <a:gd name="connsiteX17" fmla="*/ 484094 w 2850776"/>
              <a:gd name="connsiteY17" fmla="*/ 97507 h 3555322"/>
              <a:gd name="connsiteX0" fmla="*/ 484094 w 2850776"/>
              <a:gd name="connsiteY0" fmla="*/ 102562 h 3560377"/>
              <a:gd name="connsiteX1" fmla="*/ 0 w 2850776"/>
              <a:gd name="connsiteY1" fmla="*/ 602024 h 3560377"/>
              <a:gd name="connsiteX2" fmla="*/ 23052 w 2850776"/>
              <a:gd name="connsiteY2" fmla="*/ 1355059 h 3560377"/>
              <a:gd name="connsiteX3" fmla="*/ 92208 w 2850776"/>
              <a:gd name="connsiteY3" fmla="*/ 1600948 h 3560377"/>
              <a:gd name="connsiteX4" fmla="*/ 23052 w 2850776"/>
              <a:gd name="connsiteY4" fmla="*/ 1700841 h 3560377"/>
              <a:gd name="connsiteX5" fmla="*/ 291993 w 2850776"/>
              <a:gd name="connsiteY5" fmla="*/ 2015886 h 3560377"/>
              <a:gd name="connsiteX6" fmla="*/ 683879 w 2850776"/>
              <a:gd name="connsiteY6" fmla="*/ 2092726 h 3560377"/>
              <a:gd name="connsiteX7" fmla="*/ 968188 w 2850776"/>
              <a:gd name="connsiteY7" fmla="*/ 2346300 h 3560377"/>
              <a:gd name="connsiteX8" fmla="*/ 668510 w 2850776"/>
              <a:gd name="connsiteY8" fmla="*/ 2653661 h 3560377"/>
              <a:gd name="connsiteX9" fmla="*/ 753035 w 2850776"/>
              <a:gd name="connsiteY9" fmla="*/ 3268384 h 3560377"/>
              <a:gd name="connsiteX10" fmla="*/ 1129552 w 2850776"/>
              <a:gd name="connsiteY10" fmla="*/ 3560377 h 3560377"/>
              <a:gd name="connsiteX11" fmla="*/ 2351314 w 2850776"/>
              <a:gd name="connsiteY11" fmla="*/ 3545009 h 3560377"/>
              <a:gd name="connsiteX12" fmla="*/ 2850776 w 2850776"/>
              <a:gd name="connsiteY12" fmla="*/ 2922602 h 3560377"/>
              <a:gd name="connsiteX13" fmla="*/ 2612571 w 2850776"/>
              <a:gd name="connsiteY13" fmla="*/ 1869890 h 3560377"/>
              <a:gd name="connsiteX14" fmla="*/ 2228369 w 2850776"/>
              <a:gd name="connsiteY14" fmla="*/ 1301271 h 3560377"/>
              <a:gd name="connsiteX15" fmla="*/ 1705855 w 2850776"/>
              <a:gd name="connsiteY15" fmla="*/ 256242 h 3560377"/>
              <a:gd name="connsiteX16" fmla="*/ 1043263 w 2850776"/>
              <a:gd name="connsiteY16" fmla="*/ 5056 h 3560377"/>
              <a:gd name="connsiteX17" fmla="*/ 484094 w 2850776"/>
              <a:gd name="connsiteY17" fmla="*/ 102562 h 3560377"/>
              <a:gd name="connsiteX0" fmla="*/ 484094 w 2850776"/>
              <a:gd name="connsiteY0" fmla="*/ 102562 h 3560377"/>
              <a:gd name="connsiteX1" fmla="*/ 0 w 2850776"/>
              <a:gd name="connsiteY1" fmla="*/ 602024 h 3560377"/>
              <a:gd name="connsiteX2" fmla="*/ 23052 w 2850776"/>
              <a:gd name="connsiteY2" fmla="*/ 1355059 h 3560377"/>
              <a:gd name="connsiteX3" fmla="*/ 92208 w 2850776"/>
              <a:gd name="connsiteY3" fmla="*/ 1600948 h 3560377"/>
              <a:gd name="connsiteX4" fmla="*/ 23052 w 2850776"/>
              <a:gd name="connsiteY4" fmla="*/ 1700841 h 3560377"/>
              <a:gd name="connsiteX5" fmla="*/ 291993 w 2850776"/>
              <a:gd name="connsiteY5" fmla="*/ 2015886 h 3560377"/>
              <a:gd name="connsiteX6" fmla="*/ 683879 w 2850776"/>
              <a:gd name="connsiteY6" fmla="*/ 2092726 h 3560377"/>
              <a:gd name="connsiteX7" fmla="*/ 968188 w 2850776"/>
              <a:gd name="connsiteY7" fmla="*/ 2346300 h 3560377"/>
              <a:gd name="connsiteX8" fmla="*/ 668510 w 2850776"/>
              <a:gd name="connsiteY8" fmla="*/ 2653661 h 3560377"/>
              <a:gd name="connsiteX9" fmla="*/ 753035 w 2850776"/>
              <a:gd name="connsiteY9" fmla="*/ 3268384 h 3560377"/>
              <a:gd name="connsiteX10" fmla="*/ 1129552 w 2850776"/>
              <a:gd name="connsiteY10" fmla="*/ 3560377 h 3560377"/>
              <a:gd name="connsiteX11" fmla="*/ 2351314 w 2850776"/>
              <a:gd name="connsiteY11" fmla="*/ 3545009 h 3560377"/>
              <a:gd name="connsiteX12" fmla="*/ 2850776 w 2850776"/>
              <a:gd name="connsiteY12" fmla="*/ 2922602 h 3560377"/>
              <a:gd name="connsiteX13" fmla="*/ 2612571 w 2850776"/>
              <a:gd name="connsiteY13" fmla="*/ 1869890 h 3560377"/>
              <a:gd name="connsiteX14" fmla="*/ 2228369 w 2850776"/>
              <a:gd name="connsiteY14" fmla="*/ 1301271 h 3560377"/>
              <a:gd name="connsiteX15" fmla="*/ 1705855 w 2850776"/>
              <a:gd name="connsiteY15" fmla="*/ 256242 h 3560377"/>
              <a:gd name="connsiteX16" fmla="*/ 1043263 w 2850776"/>
              <a:gd name="connsiteY16" fmla="*/ 5056 h 3560377"/>
              <a:gd name="connsiteX17" fmla="*/ 484094 w 2850776"/>
              <a:gd name="connsiteY17" fmla="*/ 102562 h 3560377"/>
              <a:gd name="connsiteX0" fmla="*/ 525463 w 2892145"/>
              <a:gd name="connsiteY0" fmla="*/ 102562 h 3560377"/>
              <a:gd name="connsiteX1" fmla="*/ 41369 w 2892145"/>
              <a:gd name="connsiteY1" fmla="*/ 602024 h 3560377"/>
              <a:gd name="connsiteX2" fmla="*/ 64421 w 2892145"/>
              <a:gd name="connsiteY2" fmla="*/ 1355059 h 3560377"/>
              <a:gd name="connsiteX3" fmla="*/ 133577 w 2892145"/>
              <a:gd name="connsiteY3" fmla="*/ 1600948 h 3560377"/>
              <a:gd name="connsiteX4" fmla="*/ 64421 w 2892145"/>
              <a:gd name="connsiteY4" fmla="*/ 1700841 h 3560377"/>
              <a:gd name="connsiteX5" fmla="*/ 333362 w 2892145"/>
              <a:gd name="connsiteY5" fmla="*/ 2015886 h 3560377"/>
              <a:gd name="connsiteX6" fmla="*/ 725248 w 2892145"/>
              <a:gd name="connsiteY6" fmla="*/ 2092726 h 3560377"/>
              <a:gd name="connsiteX7" fmla="*/ 1009557 w 2892145"/>
              <a:gd name="connsiteY7" fmla="*/ 2346300 h 3560377"/>
              <a:gd name="connsiteX8" fmla="*/ 709879 w 2892145"/>
              <a:gd name="connsiteY8" fmla="*/ 2653661 h 3560377"/>
              <a:gd name="connsiteX9" fmla="*/ 794404 w 2892145"/>
              <a:gd name="connsiteY9" fmla="*/ 3268384 h 3560377"/>
              <a:gd name="connsiteX10" fmla="*/ 1170921 w 2892145"/>
              <a:gd name="connsiteY10" fmla="*/ 3560377 h 3560377"/>
              <a:gd name="connsiteX11" fmla="*/ 2392683 w 2892145"/>
              <a:gd name="connsiteY11" fmla="*/ 3545009 h 3560377"/>
              <a:gd name="connsiteX12" fmla="*/ 2892145 w 2892145"/>
              <a:gd name="connsiteY12" fmla="*/ 2922602 h 3560377"/>
              <a:gd name="connsiteX13" fmla="*/ 2653940 w 2892145"/>
              <a:gd name="connsiteY13" fmla="*/ 1869890 h 3560377"/>
              <a:gd name="connsiteX14" fmla="*/ 2269738 w 2892145"/>
              <a:gd name="connsiteY14" fmla="*/ 1301271 h 3560377"/>
              <a:gd name="connsiteX15" fmla="*/ 1747224 w 2892145"/>
              <a:gd name="connsiteY15" fmla="*/ 256242 h 3560377"/>
              <a:gd name="connsiteX16" fmla="*/ 1084632 w 2892145"/>
              <a:gd name="connsiteY16" fmla="*/ 5056 h 3560377"/>
              <a:gd name="connsiteX17" fmla="*/ 525463 w 2892145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560377"/>
              <a:gd name="connsiteX1" fmla="*/ 55983 w 2906759"/>
              <a:gd name="connsiteY1" fmla="*/ 602024 h 3560377"/>
              <a:gd name="connsiteX2" fmla="*/ 79035 w 2906759"/>
              <a:gd name="connsiteY2" fmla="*/ 1355059 h 3560377"/>
              <a:gd name="connsiteX3" fmla="*/ 148191 w 2906759"/>
              <a:gd name="connsiteY3" fmla="*/ 1600948 h 3560377"/>
              <a:gd name="connsiteX4" fmla="*/ 79035 w 2906759"/>
              <a:gd name="connsiteY4" fmla="*/ 1700841 h 3560377"/>
              <a:gd name="connsiteX5" fmla="*/ 347976 w 2906759"/>
              <a:gd name="connsiteY5" fmla="*/ 2015886 h 3560377"/>
              <a:gd name="connsiteX6" fmla="*/ 739862 w 2906759"/>
              <a:gd name="connsiteY6" fmla="*/ 2092726 h 3560377"/>
              <a:gd name="connsiteX7" fmla="*/ 1024171 w 2906759"/>
              <a:gd name="connsiteY7" fmla="*/ 2346300 h 3560377"/>
              <a:gd name="connsiteX8" fmla="*/ 724493 w 2906759"/>
              <a:gd name="connsiteY8" fmla="*/ 2653661 h 3560377"/>
              <a:gd name="connsiteX9" fmla="*/ 809018 w 2906759"/>
              <a:gd name="connsiteY9" fmla="*/ 3268384 h 3560377"/>
              <a:gd name="connsiteX10" fmla="*/ 1185535 w 2906759"/>
              <a:gd name="connsiteY10" fmla="*/ 3560377 h 3560377"/>
              <a:gd name="connsiteX11" fmla="*/ 2407297 w 2906759"/>
              <a:gd name="connsiteY11" fmla="*/ 3545009 h 3560377"/>
              <a:gd name="connsiteX12" fmla="*/ 2906759 w 2906759"/>
              <a:gd name="connsiteY12" fmla="*/ 2922602 h 3560377"/>
              <a:gd name="connsiteX13" fmla="*/ 2668554 w 2906759"/>
              <a:gd name="connsiteY13" fmla="*/ 1869890 h 3560377"/>
              <a:gd name="connsiteX14" fmla="*/ 2284352 w 2906759"/>
              <a:gd name="connsiteY14" fmla="*/ 1301271 h 3560377"/>
              <a:gd name="connsiteX15" fmla="*/ 1761838 w 2906759"/>
              <a:gd name="connsiteY15" fmla="*/ 256242 h 3560377"/>
              <a:gd name="connsiteX16" fmla="*/ 1099246 w 2906759"/>
              <a:gd name="connsiteY16" fmla="*/ 5056 h 3560377"/>
              <a:gd name="connsiteX17" fmla="*/ 540077 w 2906759"/>
              <a:gd name="connsiteY17" fmla="*/ 102562 h 3560377"/>
              <a:gd name="connsiteX0" fmla="*/ 540077 w 2906759"/>
              <a:gd name="connsiteY0" fmla="*/ 102562 h 3606714"/>
              <a:gd name="connsiteX1" fmla="*/ 55983 w 2906759"/>
              <a:gd name="connsiteY1" fmla="*/ 602024 h 3606714"/>
              <a:gd name="connsiteX2" fmla="*/ 79035 w 2906759"/>
              <a:gd name="connsiteY2" fmla="*/ 1355059 h 3606714"/>
              <a:gd name="connsiteX3" fmla="*/ 148191 w 2906759"/>
              <a:gd name="connsiteY3" fmla="*/ 1600948 h 3606714"/>
              <a:gd name="connsiteX4" fmla="*/ 79035 w 2906759"/>
              <a:gd name="connsiteY4" fmla="*/ 1700841 h 3606714"/>
              <a:gd name="connsiteX5" fmla="*/ 347976 w 2906759"/>
              <a:gd name="connsiteY5" fmla="*/ 2015886 h 3606714"/>
              <a:gd name="connsiteX6" fmla="*/ 739862 w 2906759"/>
              <a:gd name="connsiteY6" fmla="*/ 2092726 h 3606714"/>
              <a:gd name="connsiteX7" fmla="*/ 1024171 w 2906759"/>
              <a:gd name="connsiteY7" fmla="*/ 2346300 h 3606714"/>
              <a:gd name="connsiteX8" fmla="*/ 724493 w 2906759"/>
              <a:gd name="connsiteY8" fmla="*/ 2653661 h 3606714"/>
              <a:gd name="connsiteX9" fmla="*/ 809018 w 2906759"/>
              <a:gd name="connsiteY9" fmla="*/ 3268384 h 3606714"/>
              <a:gd name="connsiteX10" fmla="*/ 1185535 w 2906759"/>
              <a:gd name="connsiteY10" fmla="*/ 3560377 h 3606714"/>
              <a:gd name="connsiteX11" fmla="*/ 2407297 w 2906759"/>
              <a:gd name="connsiteY11" fmla="*/ 3545009 h 3606714"/>
              <a:gd name="connsiteX12" fmla="*/ 2906759 w 2906759"/>
              <a:gd name="connsiteY12" fmla="*/ 2922602 h 3606714"/>
              <a:gd name="connsiteX13" fmla="*/ 2668554 w 2906759"/>
              <a:gd name="connsiteY13" fmla="*/ 1869890 h 3606714"/>
              <a:gd name="connsiteX14" fmla="*/ 2284352 w 2906759"/>
              <a:gd name="connsiteY14" fmla="*/ 1301271 h 3606714"/>
              <a:gd name="connsiteX15" fmla="*/ 1761838 w 2906759"/>
              <a:gd name="connsiteY15" fmla="*/ 256242 h 3606714"/>
              <a:gd name="connsiteX16" fmla="*/ 1099246 w 2906759"/>
              <a:gd name="connsiteY16" fmla="*/ 5056 h 3606714"/>
              <a:gd name="connsiteX17" fmla="*/ 540077 w 2906759"/>
              <a:gd name="connsiteY17" fmla="*/ 102562 h 3606714"/>
              <a:gd name="connsiteX0" fmla="*/ 540077 w 2906759"/>
              <a:gd name="connsiteY0" fmla="*/ 102562 h 3630267"/>
              <a:gd name="connsiteX1" fmla="*/ 55983 w 2906759"/>
              <a:gd name="connsiteY1" fmla="*/ 602024 h 3630267"/>
              <a:gd name="connsiteX2" fmla="*/ 79035 w 2906759"/>
              <a:gd name="connsiteY2" fmla="*/ 1355059 h 3630267"/>
              <a:gd name="connsiteX3" fmla="*/ 148191 w 2906759"/>
              <a:gd name="connsiteY3" fmla="*/ 1600948 h 3630267"/>
              <a:gd name="connsiteX4" fmla="*/ 79035 w 2906759"/>
              <a:gd name="connsiteY4" fmla="*/ 1700841 h 3630267"/>
              <a:gd name="connsiteX5" fmla="*/ 347976 w 2906759"/>
              <a:gd name="connsiteY5" fmla="*/ 2015886 h 3630267"/>
              <a:gd name="connsiteX6" fmla="*/ 739862 w 2906759"/>
              <a:gd name="connsiteY6" fmla="*/ 2092726 h 3630267"/>
              <a:gd name="connsiteX7" fmla="*/ 1024171 w 2906759"/>
              <a:gd name="connsiteY7" fmla="*/ 2346300 h 3630267"/>
              <a:gd name="connsiteX8" fmla="*/ 724493 w 2906759"/>
              <a:gd name="connsiteY8" fmla="*/ 2653661 h 3630267"/>
              <a:gd name="connsiteX9" fmla="*/ 809018 w 2906759"/>
              <a:gd name="connsiteY9" fmla="*/ 3268384 h 3630267"/>
              <a:gd name="connsiteX10" fmla="*/ 1185535 w 2906759"/>
              <a:gd name="connsiteY10" fmla="*/ 3560377 h 3630267"/>
              <a:gd name="connsiteX11" fmla="*/ 2407297 w 2906759"/>
              <a:gd name="connsiteY11" fmla="*/ 3545009 h 3630267"/>
              <a:gd name="connsiteX12" fmla="*/ 2906759 w 2906759"/>
              <a:gd name="connsiteY12" fmla="*/ 2922602 h 3630267"/>
              <a:gd name="connsiteX13" fmla="*/ 2668554 w 2906759"/>
              <a:gd name="connsiteY13" fmla="*/ 1869890 h 3630267"/>
              <a:gd name="connsiteX14" fmla="*/ 2284352 w 2906759"/>
              <a:gd name="connsiteY14" fmla="*/ 1301271 h 3630267"/>
              <a:gd name="connsiteX15" fmla="*/ 1761838 w 2906759"/>
              <a:gd name="connsiteY15" fmla="*/ 256242 h 3630267"/>
              <a:gd name="connsiteX16" fmla="*/ 1099246 w 2906759"/>
              <a:gd name="connsiteY16" fmla="*/ 5056 h 3630267"/>
              <a:gd name="connsiteX17" fmla="*/ 540077 w 2906759"/>
              <a:gd name="connsiteY17" fmla="*/ 102562 h 3630267"/>
              <a:gd name="connsiteX0" fmla="*/ 540077 w 2906759"/>
              <a:gd name="connsiteY0" fmla="*/ 102562 h 3630267"/>
              <a:gd name="connsiteX1" fmla="*/ 55983 w 2906759"/>
              <a:gd name="connsiteY1" fmla="*/ 602024 h 3630267"/>
              <a:gd name="connsiteX2" fmla="*/ 79035 w 2906759"/>
              <a:gd name="connsiteY2" fmla="*/ 1355059 h 3630267"/>
              <a:gd name="connsiteX3" fmla="*/ 148191 w 2906759"/>
              <a:gd name="connsiteY3" fmla="*/ 1600948 h 3630267"/>
              <a:gd name="connsiteX4" fmla="*/ 79035 w 2906759"/>
              <a:gd name="connsiteY4" fmla="*/ 1700841 h 3630267"/>
              <a:gd name="connsiteX5" fmla="*/ 347976 w 2906759"/>
              <a:gd name="connsiteY5" fmla="*/ 2015886 h 3630267"/>
              <a:gd name="connsiteX6" fmla="*/ 739862 w 2906759"/>
              <a:gd name="connsiteY6" fmla="*/ 2092726 h 3630267"/>
              <a:gd name="connsiteX7" fmla="*/ 1024171 w 2906759"/>
              <a:gd name="connsiteY7" fmla="*/ 2346300 h 3630267"/>
              <a:gd name="connsiteX8" fmla="*/ 724493 w 2906759"/>
              <a:gd name="connsiteY8" fmla="*/ 2653661 h 3630267"/>
              <a:gd name="connsiteX9" fmla="*/ 809018 w 2906759"/>
              <a:gd name="connsiteY9" fmla="*/ 3268384 h 3630267"/>
              <a:gd name="connsiteX10" fmla="*/ 1185535 w 2906759"/>
              <a:gd name="connsiteY10" fmla="*/ 3560377 h 3630267"/>
              <a:gd name="connsiteX11" fmla="*/ 2407297 w 2906759"/>
              <a:gd name="connsiteY11" fmla="*/ 3545009 h 3630267"/>
              <a:gd name="connsiteX12" fmla="*/ 2906759 w 2906759"/>
              <a:gd name="connsiteY12" fmla="*/ 2922602 h 3630267"/>
              <a:gd name="connsiteX13" fmla="*/ 2668554 w 2906759"/>
              <a:gd name="connsiteY13" fmla="*/ 1869890 h 3630267"/>
              <a:gd name="connsiteX14" fmla="*/ 2284352 w 2906759"/>
              <a:gd name="connsiteY14" fmla="*/ 1301271 h 3630267"/>
              <a:gd name="connsiteX15" fmla="*/ 1761838 w 2906759"/>
              <a:gd name="connsiteY15" fmla="*/ 256242 h 3630267"/>
              <a:gd name="connsiteX16" fmla="*/ 1099246 w 2906759"/>
              <a:gd name="connsiteY16" fmla="*/ 5056 h 3630267"/>
              <a:gd name="connsiteX17" fmla="*/ 540077 w 2906759"/>
              <a:gd name="connsiteY17" fmla="*/ 102562 h 3630267"/>
              <a:gd name="connsiteX0" fmla="*/ 540077 w 2906759"/>
              <a:gd name="connsiteY0" fmla="*/ 102562 h 3630267"/>
              <a:gd name="connsiteX1" fmla="*/ 55983 w 2906759"/>
              <a:gd name="connsiteY1" fmla="*/ 602024 h 3630267"/>
              <a:gd name="connsiteX2" fmla="*/ 79035 w 2906759"/>
              <a:gd name="connsiteY2" fmla="*/ 1355059 h 3630267"/>
              <a:gd name="connsiteX3" fmla="*/ 148191 w 2906759"/>
              <a:gd name="connsiteY3" fmla="*/ 1600948 h 3630267"/>
              <a:gd name="connsiteX4" fmla="*/ 79035 w 2906759"/>
              <a:gd name="connsiteY4" fmla="*/ 1700841 h 3630267"/>
              <a:gd name="connsiteX5" fmla="*/ 347976 w 2906759"/>
              <a:gd name="connsiteY5" fmla="*/ 2015886 h 3630267"/>
              <a:gd name="connsiteX6" fmla="*/ 739862 w 2906759"/>
              <a:gd name="connsiteY6" fmla="*/ 2092726 h 3630267"/>
              <a:gd name="connsiteX7" fmla="*/ 1024171 w 2906759"/>
              <a:gd name="connsiteY7" fmla="*/ 2346300 h 3630267"/>
              <a:gd name="connsiteX8" fmla="*/ 724493 w 2906759"/>
              <a:gd name="connsiteY8" fmla="*/ 2653661 h 3630267"/>
              <a:gd name="connsiteX9" fmla="*/ 809018 w 2906759"/>
              <a:gd name="connsiteY9" fmla="*/ 3268384 h 3630267"/>
              <a:gd name="connsiteX10" fmla="*/ 1185535 w 2906759"/>
              <a:gd name="connsiteY10" fmla="*/ 3560377 h 3630267"/>
              <a:gd name="connsiteX11" fmla="*/ 2407297 w 2906759"/>
              <a:gd name="connsiteY11" fmla="*/ 3545009 h 3630267"/>
              <a:gd name="connsiteX12" fmla="*/ 2906759 w 2906759"/>
              <a:gd name="connsiteY12" fmla="*/ 2922602 h 3630267"/>
              <a:gd name="connsiteX13" fmla="*/ 2668554 w 2906759"/>
              <a:gd name="connsiteY13" fmla="*/ 1869890 h 3630267"/>
              <a:gd name="connsiteX14" fmla="*/ 2284352 w 2906759"/>
              <a:gd name="connsiteY14" fmla="*/ 1301271 h 3630267"/>
              <a:gd name="connsiteX15" fmla="*/ 1761838 w 2906759"/>
              <a:gd name="connsiteY15" fmla="*/ 256242 h 3630267"/>
              <a:gd name="connsiteX16" fmla="*/ 1099246 w 2906759"/>
              <a:gd name="connsiteY16" fmla="*/ 5056 h 3630267"/>
              <a:gd name="connsiteX17" fmla="*/ 540077 w 2906759"/>
              <a:gd name="connsiteY17" fmla="*/ 102562 h 3630267"/>
              <a:gd name="connsiteX0" fmla="*/ 540077 w 2909975"/>
              <a:gd name="connsiteY0" fmla="*/ 102562 h 3630267"/>
              <a:gd name="connsiteX1" fmla="*/ 55983 w 2909975"/>
              <a:gd name="connsiteY1" fmla="*/ 602024 h 3630267"/>
              <a:gd name="connsiteX2" fmla="*/ 79035 w 2909975"/>
              <a:gd name="connsiteY2" fmla="*/ 1355059 h 3630267"/>
              <a:gd name="connsiteX3" fmla="*/ 148191 w 2909975"/>
              <a:gd name="connsiteY3" fmla="*/ 1600948 h 3630267"/>
              <a:gd name="connsiteX4" fmla="*/ 79035 w 2909975"/>
              <a:gd name="connsiteY4" fmla="*/ 1700841 h 3630267"/>
              <a:gd name="connsiteX5" fmla="*/ 347976 w 2909975"/>
              <a:gd name="connsiteY5" fmla="*/ 2015886 h 3630267"/>
              <a:gd name="connsiteX6" fmla="*/ 739862 w 2909975"/>
              <a:gd name="connsiteY6" fmla="*/ 2092726 h 3630267"/>
              <a:gd name="connsiteX7" fmla="*/ 1024171 w 2909975"/>
              <a:gd name="connsiteY7" fmla="*/ 2346300 h 3630267"/>
              <a:gd name="connsiteX8" fmla="*/ 724493 w 2909975"/>
              <a:gd name="connsiteY8" fmla="*/ 2653661 h 3630267"/>
              <a:gd name="connsiteX9" fmla="*/ 809018 w 2909975"/>
              <a:gd name="connsiteY9" fmla="*/ 3268384 h 3630267"/>
              <a:gd name="connsiteX10" fmla="*/ 1185535 w 2909975"/>
              <a:gd name="connsiteY10" fmla="*/ 3560377 h 3630267"/>
              <a:gd name="connsiteX11" fmla="*/ 2407297 w 2909975"/>
              <a:gd name="connsiteY11" fmla="*/ 3545009 h 3630267"/>
              <a:gd name="connsiteX12" fmla="*/ 2906759 w 2909975"/>
              <a:gd name="connsiteY12" fmla="*/ 2922602 h 3630267"/>
              <a:gd name="connsiteX13" fmla="*/ 2668554 w 2909975"/>
              <a:gd name="connsiteY13" fmla="*/ 1869890 h 3630267"/>
              <a:gd name="connsiteX14" fmla="*/ 2284352 w 2909975"/>
              <a:gd name="connsiteY14" fmla="*/ 1301271 h 3630267"/>
              <a:gd name="connsiteX15" fmla="*/ 1761838 w 2909975"/>
              <a:gd name="connsiteY15" fmla="*/ 256242 h 3630267"/>
              <a:gd name="connsiteX16" fmla="*/ 1099246 w 2909975"/>
              <a:gd name="connsiteY16" fmla="*/ 5056 h 3630267"/>
              <a:gd name="connsiteX17" fmla="*/ 540077 w 2909975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2562 h 3630267"/>
              <a:gd name="connsiteX1" fmla="*/ 55983 w 2910920"/>
              <a:gd name="connsiteY1" fmla="*/ 602024 h 3630267"/>
              <a:gd name="connsiteX2" fmla="*/ 79035 w 2910920"/>
              <a:gd name="connsiteY2" fmla="*/ 1355059 h 3630267"/>
              <a:gd name="connsiteX3" fmla="*/ 148191 w 2910920"/>
              <a:gd name="connsiteY3" fmla="*/ 1600948 h 3630267"/>
              <a:gd name="connsiteX4" fmla="*/ 79035 w 2910920"/>
              <a:gd name="connsiteY4" fmla="*/ 1700841 h 3630267"/>
              <a:gd name="connsiteX5" fmla="*/ 347976 w 2910920"/>
              <a:gd name="connsiteY5" fmla="*/ 2015886 h 3630267"/>
              <a:gd name="connsiteX6" fmla="*/ 739862 w 2910920"/>
              <a:gd name="connsiteY6" fmla="*/ 2092726 h 3630267"/>
              <a:gd name="connsiteX7" fmla="*/ 1024171 w 2910920"/>
              <a:gd name="connsiteY7" fmla="*/ 2346300 h 3630267"/>
              <a:gd name="connsiteX8" fmla="*/ 724493 w 2910920"/>
              <a:gd name="connsiteY8" fmla="*/ 2653661 h 3630267"/>
              <a:gd name="connsiteX9" fmla="*/ 809018 w 2910920"/>
              <a:gd name="connsiteY9" fmla="*/ 3268384 h 3630267"/>
              <a:gd name="connsiteX10" fmla="*/ 1185535 w 2910920"/>
              <a:gd name="connsiteY10" fmla="*/ 3560377 h 3630267"/>
              <a:gd name="connsiteX11" fmla="*/ 2407297 w 2910920"/>
              <a:gd name="connsiteY11" fmla="*/ 3545009 h 3630267"/>
              <a:gd name="connsiteX12" fmla="*/ 2906759 w 2910920"/>
              <a:gd name="connsiteY12" fmla="*/ 2922602 h 3630267"/>
              <a:gd name="connsiteX13" fmla="*/ 2668554 w 2910920"/>
              <a:gd name="connsiteY13" fmla="*/ 1869890 h 3630267"/>
              <a:gd name="connsiteX14" fmla="*/ 2284352 w 2910920"/>
              <a:gd name="connsiteY14" fmla="*/ 1301271 h 3630267"/>
              <a:gd name="connsiteX15" fmla="*/ 1761838 w 2910920"/>
              <a:gd name="connsiteY15" fmla="*/ 256242 h 3630267"/>
              <a:gd name="connsiteX16" fmla="*/ 1099246 w 2910920"/>
              <a:gd name="connsiteY16" fmla="*/ 5056 h 3630267"/>
              <a:gd name="connsiteX17" fmla="*/ 540077 w 2910920"/>
              <a:gd name="connsiteY17" fmla="*/ 102562 h 3630267"/>
              <a:gd name="connsiteX0" fmla="*/ 540077 w 2910920"/>
              <a:gd name="connsiteY0" fmla="*/ 104349 h 3632054"/>
              <a:gd name="connsiteX1" fmla="*/ 55983 w 2910920"/>
              <a:gd name="connsiteY1" fmla="*/ 603811 h 3632054"/>
              <a:gd name="connsiteX2" fmla="*/ 79035 w 2910920"/>
              <a:gd name="connsiteY2" fmla="*/ 1356846 h 3632054"/>
              <a:gd name="connsiteX3" fmla="*/ 148191 w 2910920"/>
              <a:gd name="connsiteY3" fmla="*/ 1602735 h 3632054"/>
              <a:gd name="connsiteX4" fmla="*/ 79035 w 2910920"/>
              <a:gd name="connsiteY4" fmla="*/ 1702628 h 3632054"/>
              <a:gd name="connsiteX5" fmla="*/ 347976 w 2910920"/>
              <a:gd name="connsiteY5" fmla="*/ 2017673 h 3632054"/>
              <a:gd name="connsiteX6" fmla="*/ 739862 w 2910920"/>
              <a:gd name="connsiteY6" fmla="*/ 2094513 h 3632054"/>
              <a:gd name="connsiteX7" fmla="*/ 1024171 w 2910920"/>
              <a:gd name="connsiteY7" fmla="*/ 2348087 h 3632054"/>
              <a:gd name="connsiteX8" fmla="*/ 724493 w 2910920"/>
              <a:gd name="connsiteY8" fmla="*/ 2655448 h 3632054"/>
              <a:gd name="connsiteX9" fmla="*/ 809018 w 2910920"/>
              <a:gd name="connsiteY9" fmla="*/ 3270171 h 3632054"/>
              <a:gd name="connsiteX10" fmla="*/ 1185535 w 2910920"/>
              <a:gd name="connsiteY10" fmla="*/ 3562164 h 3632054"/>
              <a:gd name="connsiteX11" fmla="*/ 2407297 w 2910920"/>
              <a:gd name="connsiteY11" fmla="*/ 3546796 h 3632054"/>
              <a:gd name="connsiteX12" fmla="*/ 2906759 w 2910920"/>
              <a:gd name="connsiteY12" fmla="*/ 2924389 h 3632054"/>
              <a:gd name="connsiteX13" fmla="*/ 2668554 w 2910920"/>
              <a:gd name="connsiteY13" fmla="*/ 1871677 h 3632054"/>
              <a:gd name="connsiteX14" fmla="*/ 2284352 w 2910920"/>
              <a:gd name="connsiteY14" fmla="*/ 1303058 h 3632054"/>
              <a:gd name="connsiteX15" fmla="*/ 1761838 w 2910920"/>
              <a:gd name="connsiteY15" fmla="*/ 258029 h 3632054"/>
              <a:gd name="connsiteX16" fmla="*/ 1099246 w 2910920"/>
              <a:gd name="connsiteY16" fmla="*/ 6843 h 3632054"/>
              <a:gd name="connsiteX17" fmla="*/ 540077 w 2910920"/>
              <a:gd name="connsiteY17" fmla="*/ 104349 h 3632054"/>
              <a:gd name="connsiteX0" fmla="*/ 540077 w 2910920"/>
              <a:gd name="connsiteY0" fmla="*/ 105323 h 3633028"/>
              <a:gd name="connsiteX1" fmla="*/ 55983 w 2910920"/>
              <a:gd name="connsiteY1" fmla="*/ 604785 h 3633028"/>
              <a:gd name="connsiteX2" fmla="*/ 79035 w 2910920"/>
              <a:gd name="connsiteY2" fmla="*/ 1357820 h 3633028"/>
              <a:gd name="connsiteX3" fmla="*/ 148191 w 2910920"/>
              <a:gd name="connsiteY3" fmla="*/ 1603709 h 3633028"/>
              <a:gd name="connsiteX4" fmla="*/ 79035 w 2910920"/>
              <a:gd name="connsiteY4" fmla="*/ 1703602 h 3633028"/>
              <a:gd name="connsiteX5" fmla="*/ 347976 w 2910920"/>
              <a:gd name="connsiteY5" fmla="*/ 2018647 h 3633028"/>
              <a:gd name="connsiteX6" fmla="*/ 739862 w 2910920"/>
              <a:gd name="connsiteY6" fmla="*/ 2095487 h 3633028"/>
              <a:gd name="connsiteX7" fmla="*/ 1024171 w 2910920"/>
              <a:gd name="connsiteY7" fmla="*/ 2349061 h 3633028"/>
              <a:gd name="connsiteX8" fmla="*/ 724493 w 2910920"/>
              <a:gd name="connsiteY8" fmla="*/ 2656422 h 3633028"/>
              <a:gd name="connsiteX9" fmla="*/ 809018 w 2910920"/>
              <a:gd name="connsiteY9" fmla="*/ 3271145 h 3633028"/>
              <a:gd name="connsiteX10" fmla="*/ 1185535 w 2910920"/>
              <a:gd name="connsiteY10" fmla="*/ 3563138 h 3633028"/>
              <a:gd name="connsiteX11" fmla="*/ 2407297 w 2910920"/>
              <a:gd name="connsiteY11" fmla="*/ 3547770 h 3633028"/>
              <a:gd name="connsiteX12" fmla="*/ 2906759 w 2910920"/>
              <a:gd name="connsiteY12" fmla="*/ 2925363 h 3633028"/>
              <a:gd name="connsiteX13" fmla="*/ 2668554 w 2910920"/>
              <a:gd name="connsiteY13" fmla="*/ 1872651 h 3633028"/>
              <a:gd name="connsiteX14" fmla="*/ 2284352 w 2910920"/>
              <a:gd name="connsiteY14" fmla="*/ 1304032 h 3633028"/>
              <a:gd name="connsiteX15" fmla="*/ 1761838 w 2910920"/>
              <a:gd name="connsiteY15" fmla="*/ 259003 h 3633028"/>
              <a:gd name="connsiteX16" fmla="*/ 1099246 w 2910920"/>
              <a:gd name="connsiteY16" fmla="*/ 7817 h 3633028"/>
              <a:gd name="connsiteX17" fmla="*/ 540077 w 2910920"/>
              <a:gd name="connsiteY17" fmla="*/ 105323 h 3633028"/>
              <a:gd name="connsiteX0" fmla="*/ 540077 w 2910920"/>
              <a:gd name="connsiteY0" fmla="*/ 105323 h 3633028"/>
              <a:gd name="connsiteX1" fmla="*/ 55983 w 2910920"/>
              <a:gd name="connsiteY1" fmla="*/ 604785 h 3633028"/>
              <a:gd name="connsiteX2" fmla="*/ 79035 w 2910920"/>
              <a:gd name="connsiteY2" fmla="*/ 1357820 h 3633028"/>
              <a:gd name="connsiteX3" fmla="*/ 148191 w 2910920"/>
              <a:gd name="connsiteY3" fmla="*/ 1603709 h 3633028"/>
              <a:gd name="connsiteX4" fmla="*/ 79035 w 2910920"/>
              <a:gd name="connsiteY4" fmla="*/ 1703602 h 3633028"/>
              <a:gd name="connsiteX5" fmla="*/ 347976 w 2910920"/>
              <a:gd name="connsiteY5" fmla="*/ 2018647 h 3633028"/>
              <a:gd name="connsiteX6" fmla="*/ 739862 w 2910920"/>
              <a:gd name="connsiteY6" fmla="*/ 2095487 h 3633028"/>
              <a:gd name="connsiteX7" fmla="*/ 1024171 w 2910920"/>
              <a:gd name="connsiteY7" fmla="*/ 2349061 h 3633028"/>
              <a:gd name="connsiteX8" fmla="*/ 724493 w 2910920"/>
              <a:gd name="connsiteY8" fmla="*/ 2656422 h 3633028"/>
              <a:gd name="connsiteX9" fmla="*/ 809018 w 2910920"/>
              <a:gd name="connsiteY9" fmla="*/ 3271145 h 3633028"/>
              <a:gd name="connsiteX10" fmla="*/ 1185535 w 2910920"/>
              <a:gd name="connsiteY10" fmla="*/ 3563138 h 3633028"/>
              <a:gd name="connsiteX11" fmla="*/ 2407297 w 2910920"/>
              <a:gd name="connsiteY11" fmla="*/ 3547770 h 3633028"/>
              <a:gd name="connsiteX12" fmla="*/ 2906759 w 2910920"/>
              <a:gd name="connsiteY12" fmla="*/ 2925363 h 3633028"/>
              <a:gd name="connsiteX13" fmla="*/ 2668554 w 2910920"/>
              <a:gd name="connsiteY13" fmla="*/ 1872651 h 3633028"/>
              <a:gd name="connsiteX14" fmla="*/ 2284352 w 2910920"/>
              <a:gd name="connsiteY14" fmla="*/ 1304032 h 3633028"/>
              <a:gd name="connsiteX15" fmla="*/ 1761838 w 2910920"/>
              <a:gd name="connsiteY15" fmla="*/ 259003 h 3633028"/>
              <a:gd name="connsiteX16" fmla="*/ 1099246 w 2910920"/>
              <a:gd name="connsiteY16" fmla="*/ 7817 h 3633028"/>
              <a:gd name="connsiteX17" fmla="*/ 540077 w 2910920"/>
              <a:gd name="connsiteY17" fmla="*/ 105323 h 3633028"/>
              <a:gd name="connsiteX0" fmla="*/ 540077 w 2910920"/>
              <a:gd name="connsiteY0" fmla="*/ 105323 h 3633028"/>
              <a:gd name="connsiteX1" fmla="*/ 55983 w 2910920"/>
              <a:gd name="connsiteY1" fmla="*/ 604785 h 3633028"/>
              <a:gd name="connsiteX2" fmla="*/ 79035 w 2910920"/>
              <a:gd name="connsiteY2" fmla="*/ 1357820 h 3633028"/>
              <a:gd name="connsiteX3" fmla="*/ 148191 w 2910920"/>
              <a:gd name="connsiteY3" fmla="*/ 1603709 h 3633028"/>
              <a:gd name="connsiteX4" fmla="*/ 79035 w 2910920"/>
              <a:gd name="connsiteY4" fmla="*/ 1703602 h 3633028"/>
              <a:gd name="connsiteX5" fmla="*/ 347976 w 2910920"/>
              <a:gd name="connsiteY5" fmla="*/ 2018647 h 3633028"/>
              <a:gd name="connsiteX6" fmla="*/ 739862 w 2910920"/>
              <a:gd name="connsiteY6" fmla="*/ 2095487 h 3633028"/>
              <a:gd name="connsiteX7" fmla="*/ 1024171 w 2910920"/>
              <a:gd name="connsiteY7" fmla="*/ 2349061 h 3633028"/>
              <a:gd name="connsiteX8" fmla="*/ 724493 w 2910920"/>
              <a:gd name="connsiteY8" fmla="*/ 2656422 h 3633028"/>
              <a:gd name="connsiteX9" fmla="*/ 809018 w 2910920"/>
              <a:gd name="connsiteY9" fmla="*/ 3271145 h 3633028"/>
              <a:gd name="connsiteX10" fmla="*/ 1185535 w 2910920"/>
              <a:gd name="connsiteY10" fmla="*/ 3563138 h 3633028"/>
              <a:gd name="connsiteX11" fmla="*/ 2407297 w 2910920"/>
              <a:gd name="connsiteY11" fmla="*/ 3547770 h 3633028"/>
              <a:gd name="connsiteX12" fmla="*/ 2906759 w 2910920"/>
              <a:gd name="connsiteY12" fmla="*/ 2925363 h 3633028"/>
              <a:gd name="connsiteX13" fmla="*/ 2668554 w 2910920"/>
              <a:gd name="connsiteY13" fmla="*/ 1872651 h 3633028"/>
              <a:gd name="connsiteX14" fmla="*/ 2284352 w 2910920"/>
              <a:gd name="connsiteY14" fmla="*/ 1304032 h 3633028"/>
              <a:gd name="connsiteX15" fmla="*/ 1761838 w 2910920"/>
              <a:gd name="connsiteY15" fmla="*/ 259003 h 3633028"/>
              <a:gd name="connsiteX16" fmla="*/ 1099246 w 2910920"/>
              <a:gd name="connsiteY16" fmla="*/ 7817 h 3633028"/>
              <a:gd name="connsiteX17" fmla="*/ 540077 w 2910920"/>
              <a:gd name="connsiteY17" fmla="*/ 105323 h 363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10920" h="3633028">
                <a:moveTo>
                  <a:pt x="540077" y="105323"/>
                </a:moveTo>
                <a:cubicBezTo>
                  <a:pt x="301579" y="222368"/>
                  <a:pt x="134104" y="398597"/>
                  <a:pt x="55983" y="604785"/>
                </a:cubicBezTo>
                <a:cubicBezTo>
                  <a:pt x="-45824" y="888349"/>
                  <a:pt x="9207" y="1180789"/>
                  <a:pt x="79035" y="1357820"/>
                </a:cubicBezTo>
                <a:cubicBezTo>
                  <a:pt x="148140" y="1498635"/>
                  <a:pt x="172080" y="1508207"/>
                  <a:pt x="148191" y="1603709"/>
                </a:cubicBezTo>
                <a:cubicBezTo>
                  <a:pt x="110343" y="1610374"/>
                  <a:pt x="75898" y="1663535"/>
                  <a:pt x="79035" y="1703602"/>
                </a:cubicBezTo>
                <a:cubicBezTo>
                  <a:pt x="76946" y="1850046"/>
                  <a:pt x="193226" y="1928428"/>
                  <a:pt x="347976" y="2018647"/>
                </a:cubicBezTo>
                <a:cubicBezTo>
                  <a:pt x="481360" y="2080065"/>
                  <a:pt x="609233" y="2069874"/>
                  <a:pt x="739862" y="2095487"/>
                </a:cubicBezTo>
                <a:cubicBezTo>
                  <a:pt x="848403" y="2160732"/>
                  <a:pt x="929401" y="2264536"/>
                  <a:pt x="1024171" y="2349061"/>
                </a:cubicBezTo>
                <a:lnTo>
                  <a:pt x="724493" y="2656422"/>
                </a:lnTo>
                <a:cubicBezTo>
                  <a:pt x="705320" y="2902759"/>
                  <a:pt x="721659" y="3110625"/>
                  <a:pt x="809018" y="3271145"/>
                </a:cubicBezTo>
                <a:cubicBezTo>
                  <a:pt x="896424" y="3398956"/>
                  <a:pt x="1025739" y="3496287"/>
                  <a:pt x="1185535" y="3563138"/>
                </a:cubicBezTo>
                <a:cubicBezTo>
                  <a:pt x="1518809" y="3673425"/>
                  <a:pt x="2162800" y="3641670"/>
                  <a:pt x="2407297" y="3547770"/>
                </a:cubicBezTo>
                <a:cubicBezTo>
                  <a:pt x="2703990" y="3440914"/>
                  <a:pt x="2873437" y="3177220"/>
                  <a:pt x="2906759" y="2925363"/>
                </a:cubicBezTo>
                <a:cubicBezTo>
                  <a:pt x="2936849" y="2491601"/>
                  <a:pt x="2798262" y="2164370"/>
                  <a:pt x="2668554" y="1872651"/>
                </a:cubicBezTo>
                <a:lnTo>
                  <a:pt x="2284352" y="1304032"/>
                </a:lnTo>
                <a:cubicBezTo>
                  <a:pt x="2231509" y="834361"/>
                  <a:pt x="2009989" y="480100"/>
                  <a:pt x="1761838" y="259003"/>
                </a:cubicBezTo>
                <a:cubicBezTo>
                  <a:pt x="1558729" y="107212"/>
                  <a:pt x="1331947" y="26443"/>
                  <a:pt x="1099246" y="7817"/>
                </a:cubicBezTo>
                <a:cubicBezTo>
                  <a:pt x="811257" y="-18866"/>
                  <a:pt x="728304" y="24993"/>
                  <a:pt x="540077" y="105323"/>
                </a:cubicBezTo>
                <a:close/>
              </a:path>
            </a:pathLst>
          </a:custGeom>
          <a:solidFill>
            <a:srgbClr val="FCF4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DA6DAED-FF83-43F8-8FF7-488E9EE08C7F}"/>
              </a:ext>
            </a:extLst>
          </p:cNvPr>
          <p:cNvGrpSpPr/>
          <p:nvPr/>
        </p:nvGrpSpPr>
        <p:grpSpPr>
          <a:xfrm>
            <a:off x="9250000" y="404413"/>
            <a:ext cx="914450" cy="1727711"/>
            <a:chOff x="6193975" y="822500"/>
            <a:chExt cx="914450" cy="1727711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D1BAA2D8-E180-4791-87C3-715228C87E13}"/>
                </a:ext>
              </a:extLst>
            </p:cNvPr>
            <p:cNvSpPr/>
            <p:nvPr/>
          </p:nvSpPr>
          <p:spPr>
            <a:xfrm>
              <a:off x="6193975" y="836567"/>
              <a:ext cx="907926" cy="1710522"/>
            </a:xfrm>
            <a:custGeom>
              <a:avLst/>
              <a:gdLst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691 h 1719071"/>
                <a:gd name="connsiteX1" fmla="*/ 132 w 905342"/>
                <a:gd name="connsiteY1" fmla="*/ 1319308 h 1719071"/>
                <a:gd name="connsiteX2" fmla="*/ 59866 w 905342"/>
                <a:gd name="connsiteY2" fmla="*/ 1002255 h 1719071"/>
                <a:gd name="connsiteX3" fmla="*/ 478009 w 905342"/>
                <a:gd name="connsiteY3" fmla="*/ 313009 h 1719071"/>
                <a:gd name="connsiteX4" fmla="*/ 905342 w 905342"/>
                <a:gd name="connsiteY4" fmla="*/ 550 h 1719071"/>
                <a:gd name="connsiteX5" fmla="*/ 666403 w 905342"/>
                <a:gd name="connsiteY5" fmla="*/ 827646 h 1719071"/>
                <a:gd name="connsiteX6" fmla="*/ 303400 w 905342"/>
                <a:gd name="connsiteY6" fmla="*/ 1544462 h 1719071"/>
                <a:gd name="connsiteX7" fmla="*/ 252855 w 905342"/>
                <a:gd name="connsiteY7" fmla="*/ 1719071 h 1719071"/>
                <a:gd name="connsiteX8" fmla="*/ 4727 w 905342"/>
                <a:gd name="connsiteY8" fmla="*/ 1700691 h 1719071"/>
                <a:gd name="connsiteX0" fmla="*/ 4727 w 905342"/>
                <a:gd name="connsiteY0" fmla="*/ 1700750 h 1719130"/>
                <a:gd name="connsiteX1" fmla="*/ 132 w 905342"/>
                <a:gd name="connsiteY1" fmla="*/ 1319367 h 1719130"/>
                <a:gd name="connsiteX2" fmla="*/ 59866 w 905342"/>
                <a:gd name="connsiteY2" fmla="*/ 1002314 h 1719130"/>
                <a:gd name="connsiteX3" fmla="*/ 478009 w 905342"/>
                <a:gd name="connsiteY3" fmla="*/ 313068 h 1719130"/>
                <a:gd name="connsiteX4" fmla="*/ 905342 w 905342"/>
                <a:gd name="connsiteY4" fmla="*/ 609 h 1719130"/>
                <a:gd name="connsiteX5" fmla="*/ 666403 w 905342"/>
                <a:gd name="connsiteY5" fmla="*/ 827705 h 1719130"/>
                <a:gd name="connsiteX6" fmla="*/ 303400 w 905342"/>
                <a:gd name="connsiteY6" fmla="*/ 1544521 h 1719130"/>
                <a:gd name="connsiteX7" fmla="*/ 252855 w 905342"/>
                <a:gd name="connsiteY7" fmla="*/ 1719130 h 1719130"/>
                <a:gd name="connsiteX8" fmla="*/ 4727 w 905342"/>
                <a:gd name="connsiteY8" fmla="*/ 1700750 h 1719130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4727 w 905342"/>
                <a:gd name="connsiteY0" fmla="*/ 1700141 h 1718521"/>
                <a:gd name="connsiteX1" fmla="*/ 132 w 905342"/>
                <a:gd name="connsiteY1" fmla="*/ 1318758 h 1718521"/>
                <a:gd name="connsiteX2" fmla="*/ 59866 w 905342"/>
                <a:gd name="connsiteY2" fmla="*/ 1001705 h 1718521"/>
                <a:gd name="connsiteX3" fmla="*/ 478009 w 905342"/>
                <a:gd name="connsiteY3" fmla="*/ 312459 h 1718521"/>
                <a:gd name="connsiteX4" fmla="*/ 905342 w 905342"/>
                <a:gd name="connsiteY4" fmla="*/ 0 h 1718521"/>
                <a:gd name="connsiteX5" fmla="*/ 666403 w 905342"/>
                <a:gd name="connsiteY5" fmla="*/ 827096 h 1718521"/>
                <a:gd name="connsiteX6" fmla="*/ 303400 w 905342"/>
                <a:gd name="connsiteY6" fmla="*/ 1543912 h 1718521"/>
                <a:gd name="connsiteX7" fmla="*/ 252855 w 905342"/>
                <a:gd name="connsiteY7" fmla="*/ 1718521 h 1718521"/>
                <a:gd name="connsiteX8" fmla="*/ 4727 w 905342"/>
                <a:gd name="connsiteY8" fmla="*/ 1700141 h 1718521"/>
                <a:gd name="connsiteX0" fmla="*/ 23277 w 905231"/>
                <a:gd name="connsiteY0" fmla="*/ 1700141 h 1718521"/>
                <a:gd name="connsiteX1" fmla="*/ 21 w 905231"/>
                <a:gd name="connsiteY1" fmla="*/ 1318758 h 1718521"/>
                <a:gd name="connsiteX2" fmla="*/ 59755 w 905231"/>
                <a:gd name="connsiteY2" fmla="*/ 1001705 h 1718521"/>
                <a:gd name="connsiteX3" fmla="*/ 477898 w 905231"/>
                <a:gd name="connsiteY3" fmla="*/ 312459 h 1718521"/>
                <a:gd name="connsiteX4" fmla="*/ 905231 w 905231"/>
                <a:gd name="connsiteY4" fmla="*/ 0 h 1718521"/>
                <a:gd name="connsiteX5" fmla="*/ 666292 w 905231"/>
                <a:gd name="connsiteY5" fmla="*/ 827096 h 1718521"/>
                <a:gd name="connsiteX6" fmla="*/ 303289 w 905231"/>
                <a:gd name="connsiteY6" fmla="*/ 1543912 h 1718521"/>
                <a:gd name="connsiteX7" fmla="*/ 252744 w 905231"/>
                <a:gd name="connsiteY7" fmla="*/ 1718521 h 1718521"/>
                <a:gd name="connsiteX8" fmla="*/ 23277 w 905231"/>
                <a:gd name="connsiteY8" fmla="*/ 1700141 h 1718521"/>
                <a:gd name="connsiteX0" fmla="*/ 23306 w 905260"/>
                <a:gd name="connsiteY0" fmla="*/ 1700141 h 1718521"/>
                <a:gd name="connsiteX1" fmla="*/ 50 w 905260"/>
                <a:gd name="connsiteY1" fmla="*/ 1318758 h 1718521"/>
                <a:gd name="connsiteX2" fmla="*/ 59784 w 905260"/>
                <a:gd name="connsiteY2" fmla="*/ 1001705 h 1718521"/>
                <a:gd name="connsiteX3" fmla="*/ 477927 w 905260"/>
                <a:gd name="connsiteY3" fmla="*/ 312459 h 1718521"/>
                <a:gd name="connsiteX4" fmla="*/ 905260 w 905260"/>
                <a:gd name="connsiteY4" fmla="*/ 0 h 1718521"/>
                <a:gd name="connsiteX5" fmla="*/ 666321 w 905260"/>
                <a:gd name="connsiteY5" fmla="*/ 827096 h 1718521"/>
                <a:gd name="connsiteX6" fmla="*/ 303318 w 905260"/>
                <a:gd name="connsiteY6" fmla="*/ 1543912 h 1718521"/>
                <a:gd name="connsiteX7" fmla="*/ 252773 w 905260"/>
                <a:gd name="connsiteY7" fmla="*/ 1718521 h 1718521"/>
                <a:gd name="connsiteX8" fmla="*/ 23306 w 905260"/>
                <a:gd name="connsiteY8" fmla="*/ 1700141 h 1718521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66321 w 905260"/>
                <a:gd name="connsiteY5" fmla="*/ 827096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5260"/>
                <a:gd name="connsiteY0" fmla="*/ 1700141 h 1729184"/>
                <a:gd name="connsiteX1" fmla="*/ 50 w 905260"/>
                <a:gd name="connsiteY1" fmla="*/ 1318758 h 1729184"/>
                <a:gd name="connsiteX2" fmla="*/ 59784 w 905260"/>
                <a:gd name="connsiteY2" fmla="*/ 1001705 h 1729184"/>
                <a:gd name="connsiteX3" fmla="*/ 477927 w 905260"/>
                <a:gd name="connsiteY3" fmla="*/ 312459 h 1729184"/>
                <a:gd name="connsiteX4" fmla="*/ 905260 w 905260"/>
                <a:gd name="connsiteY4" fmla="*/ 0 h 1729184"/>
                <a:gd name="connsiteX5" fmla="*/ 676984 w 905260"/>
                <a:gd name="connsiteY5" fmla="*/ 835094 h 1729184"/>
                <a:gd name="connsiteX6" fmla="*/ 303318 w 905260"/>
                <a:gd name="connsiteY6" fmla="*/ 1543912 h 1729184"/>
                <a:gd name="connsiteX7" fmla="*/ 276766 w 905260"/>
                <a:gd name="connsiteY7" fmla="*/ 1729184 h 1729184"/>
                <a:gd name="connsiteX8" fmla="*/ 23306 w 905260"/>
                <a:gd name="connsiteY8" fmla="*/ 1700141 h 1729184"/>
                <a:gd name="connsiteX0" fmla="*/ 23306 w 907926"/>
                <a:gd name="connsiteY0" fmla="*/ 1681479 h 1710522"/>
                <a:gd name="connsiteX1" fmla="*/ 50 w 907926"/>
                <a:gd name="connsiteY1" fmla="*/ 1300096 h 1710522"/>
                <a:gd name="connsiteX2" fmla="*/ 59784 w 907926"/>
                <a:gd name="connsiteY2" fmla="*/ 983043 h 1710522"/>
                <a:gd name="connsiteX3" fmla="*/ 477927 w 907926"/>
                <a:gd name="connsiteY3" fmla="*/ 293797 h 1710522"/>
                <a:gd name="connsiteX4" fmla="*/ 907926 w 907926"/>
                <a:gd name="connsiteY4" fmla="*/ 0 h 1710522"/>
                <a:gd name="connsiteX5" fmla="*/ 676984 w 907926"/>
                <a:gd name="connsiteY5" fmla="*/ 816432 h 1710522"/>
                <a:gd name="connsiteX6" fmla="*/ 303318 w 907926"/>
                <a:gd name="connsiteY6" fmla="*/ 1525250 h 1710522"/>
                <a:gd name="connsiteX7" fmla="*/ 276766 w 907926"/>
                <a:gd name="connsiteY7" fmla="*/ 1710522 h 1710522"/>
                <a:gd name="connsiteX8" fmla="*/ 23306 w 907926"/>
                <a:gd name="connsiteY8" fmla="*/ 1681479 h 1710522"/>
                <a:gd name="connsiteX0" fmla="*/ 23306 w 907926"/>
                <a:gd name="connsiteY0" fmla="*/ 1681479 h 1710522"/>
                <a:gd name="connsiteX1" fmla="*/ 50 w 907926"/>
                <a:gd name="connsiteY1" fmla="*/ 1300096 h 1710522"/>
                <a:gd name="connsiteX2" fmla="*/ 59784 w 907926"/>
                <a:gd name="connsiteY2" fmla="*/ 983043 h 1710522"/>
                <a:gd name="connsiteX3" fmla="*/ 477927 w 907926"/>
                <a:gd name="connsiteY3" fmla="*/ 293797 h 1710522"/>
                <a:gd name="connsiteX4" fmla="*/ 907926 w 907926"/>
                <a:gd name="connsiteY4" fmla="*/ 0 h 1710522"/>
                <a:gd name="connsiteX5" fmla="*/ 676984 w 907926"/>
                <a:gd name="connsiteY5" fmla="*/ 816432 h 1710522"/>
                <a:gd name="connsiteX6" fmla="*/ 303318 w 907926"/>
                <a:gd name="connsiteY6" fmla="*/ 1525250 h 1710522"/>
                <a:gd name="connsiteX7" fmla="*/ 276766 w 907926"/>
                <a:gd name="connsiteY7" fmla="*/ 1710522 h 1710522"/>
                <a:gd name="connsiteX8" fmla="*/ 23306 w 907926"/>
                <a:gd name="connsiteY8" fmla="*/ 1681479 h 17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926" h="1710522">
                  <a:moveTo>
                    <a:pt x="23306" y="1681479"/>
                  </a:moveTo>
                  <a:cubicBezTo>
                    <a:pt x="7296" y="1543629"/>
                    <a:pt x="-716" y="1405780"/>
                    <a:pt x="50" y="1300096"/>
                  </a:cubicBezTo>
                  <a:cubicBezTo>
                    <a:pt x="19961" y="1194412"/>
                    <a:pt x="21493" y="1093322"/>
                    <a:pt x="59784" y="983043"/>
                  </a:cubicBezTo>
                  <a:cubicBezTo>
                    <a:pt x="148620" y="748699"/>
                    <a:pt x="238194" y="565008"/>
                    <a:pt x="477927" y="293797"/>
                  </a:cubicBezTo>
                  <a:cubicBezTo>
                    <a:pt x="620371" y="166669"/>
                    <a:pt x="786450" y="22723"/>
                    <a:pt x="907926" y="0"/>
                  </a:cubicBezTo>
                  <a:cubicBezTo>
                    <a:pt x="888015" y="298674"/>
                    <a:pt x="775010" y="554518"/>
                    <a:pt x="676984" y="816432"/>
                  </a:cubicBezTo>
                  <a:cubicBezTo>
                    <a:pt x="552429" y="1052705"/>
                    <a:pt x="435871" y="1307639"/>
                    <a:pt x="303318" y="1525250"/>
                  </a:cubicBezTo>
                  <a:lnTo>
                    <a:pt x="276766" y="1710522"/>
                  </a:lnTo>
                  <a:lnTo>
                    <a:pt x="23306" y="1681479"/>
                  </a:lnTo>
                  <a:close/>
                </a:path>
              </a:pathLst>
            </a:custGeom>
            <a:solidFill>
              <a:srgbClr val="FCF4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D318335E-0546-4CA3-84D3-9D8E69D963FC}"/>
                </a:ext>
              </a:extLst>
            </p:cNvPr>
            <p:cNvSpPr/>
            <p:nvPr/>
          </p:nvSpPr>
          <p:spPr>
            <a:xfrm>
              <a:off x="6627554" y="824709"/>
              <a:ext cx="474672" cy="795004"/>
            </a:xfrm>
            <a:custGeom>
              <a:avLst/>
              <a:gdLst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2092"/>
                <a:gd name="connsiteX1" fmla="*/ 474672 w 474672"/>
                <a:gd name="connsiteY1" fmla="*/ 0 h 792092"/>
                <a:gd name="connsiteX2" fmla="*/ 238792 w 474672"/>
                <a:gd name="connsiteY2" fmla="*/ 792092 h 792092"/>
                <a:gd name="connsiteX3" fmla="*/ 0 w 474672"/>
                <a:gd name="connsiteY3" fmla="*/ 349452 h 792092"/>
                <a:gd name="connsiteX0" fmla="*/ 0 w 474672"/>
                <a:gd name="connsiteY0" fmla="*/ 349452 h 795004"/>
                <a:gd name="connsiteX1" fmla="*/ 474672 w 474672"/>
                <a:gd name="connsiteY1" fmla="*/ 0 h 795004"/>
                <a:gd name="connsiteX2" fmla="*/ 259177 w 474672"/>
                <a:gd name="connsiteY2" fmla="*/ 795004 h 795004"/>
                <a:gd name="connsiteX3" fmla="*/ 0 w 474672"/>
                <a:gd name="connsiteY3" fmla="*/ 349452 h 79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672" h="795004">
                  <a:moveTo>
                    <a:pt x="0" y="349452"/>
                  </a:moveTo>
                  <a:cubicBezTo>
                    <a:pt x="134927" y="218408"/>
                    <a:pt x="296064" y="81538"/>
                    <a:pt x="474672" y="0"/>
                  </a:cubicBezTo>
                  <a:cubicBezTo>
                    <a:pt x="465936" y="264031"/>
                    <a:pt x="396047" y="501852"/>
                    <a:pt x="259177" y="795004"/>
                  </a:cubicBezTo>
                  <a:cubicBezTo>
                    <a:pt x="138810" y="679490"/>
                    <a:pt x="50476" y="502823"/>
                    <a:pt x="0" y="349452"/>
                  </a:cubicBezTo>
                  <a:close/>
                </a:path>
              </a:pathLst>
            </a:custGeom>
            <a:solidFill>
              <a:srgbClr val="5A4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7F39305C-9637-4F61-A183-00EADDF6718F}"/>
                </a:ext>
              </a:extLst>
            </p:cNvPr>
            <p:cNvSpPr/>
            <p:nvPr/>
          </p:nvSpPr>
          <p:spPr>
            <a:xfrm>
              <a:off x="6198080" y="822500"/>
              <a:ext cx="910345" cy="1727711"/>
            </a:xfrm>
            <a:custGeom>
              <a:avLst/>
              <a:gdLst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0 w 896020"/>
                <a:gd name="connsiteY0" fmla="*/ 1690951 h 1727711"/>
                <a:gd name="connsiteX1" fmla="*/ 101089 w 896020"/>
                <a:gd name="connsiteY1" fmla="*/ 840881 h 1727711"/>
                <a:gd name="connsiteX2" fmla="*/ 896020 w 896020"/>
                <a:gd name="connsiteY2" fmla="*/ 0 h 1727711"/>
                <a:gd name="connsiteX3" fmla="*/ 542207 w 896020"/>
                <a:gd name="connsiteY3" fmla="*/ 1056844 h 1727711"/>
                <a:gd name="connsiteX4" fmla="*/ 280293 w 896020"/>
                <a:gd name="connsiteY4" fmla="*/ 1548507 h 1727711"/>
                <a:gd name="connsiteX5" fmla="*/ 248128 w 896020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  <a:gd name="connsiteX0" fmla="*/ 14325 w 910345"/>
                <a:gd name="connsiteY0" fmla="*/ 1690951 h 1727711"/>
                <a:gd name="connsiteX1" fmla="*/ 115414 w 910345"/>
                <a:gd name="connsiteY1" fmla="*/ 840881 h 1727711"/>
                <a:gd name="connsiteX2" fmla="*/ 910345 w 910345"/>
                <a:gd name="connsiteY2" fmla="*/ 0 h 1727711"/>
                <a:gd name="connsiteX3" fmla="*/ 556532 w 910345"/>
                <a:gd name="connsiteY3" fmla="*/ 1056844 h 1727711"/>
                <a:gd name="connsiteX4" fmla="*/ 294618 w 910345"/>
                <a:gd name="connsiteY4" fmla="*/ 1548507 h 1727711"/>
                <a:gd name="connsiteX5" fmla="*/ 262453 w 910345"/>
                <a:gd name="connsiteY5" fmla="*/ 1727711 h 1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345" h="1727711">
                  <a:moveTo>
                    <a:pt x="14325" y="1690951"/>
                  </a:moveTo>
                  <a:cubicBezTo>
                    <a:pt x="-11714" y="1384620"/>
                    <a:pt x="-14777" y="1128833"/>
                    <a:pt x="115414" y="840881"/>
                  </a:cubicBezTo>
                  <a:cubicBezTo>
                    <a:pt x="260921" y="551397"/>
                    <a:pt x="470759" y="197584"/>
                    <a:pt x="910345" y="0"/>
                  </a:cubicBezTo>
                  <a:cubicBezTo>
                    <a:pt x="870521" y="384446"/>
                    <a:pt x="743395" y="704563"/>
                    <a:pt x="556532" y="1056844"/>
                  </a:cubicBezTo>
                  <a:cubicBezTo>
                    <a:pt x="469227" y="1220732"/>
                    <a:pt x="391113" y="1416783"/>
                    <a:pt x="294618" y="1548507"/>
                  </a:cubicBezTo>
                  <a:cubicBezTo>
                    <a:pt x="276276" y="1608242"/>
                    <a:pt x="273175" y="1667976"/>
                    <a:pt x="262453" y="172771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E5B20986-B76F-4DF6-B7C3-A3FA42FCCCCE}"/>
                </a:ext>
              </a:extLst>
            </p:cNvPr>
            <p:cNvSpPr/>
            <p:nvPr/>
          </p:nvSpPr>
          <p:spPr>
            <a:xfrm>
              <a:off x="6634834" y="1174163"/>
              <a:ext cx="244616" cy="442640"/>
            </a:xfrm>
            <a:custGeom>
              <a:avLst/>
              <a:gdLst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27144 w 227144"/>
                <a:gd name="connsiteY0" fmla="*/ 439727 h 439727"/>
                <a:gd name="connsiteX1" fmla="*/ 0 w 227144"/>
                <a:gd name="connsiteY1" fmla="*/ 0 h 439727"/>
                <a:gd name="connsiteX0" fmla="*/ 238792 w 238792"/>
                <a:gd name="connsiteY0" fmla="*/ 433903 h 433903"/>
                <a:gd name="connsiteX1" fmla="*/ 0 w 238792"/>
                <a:gd name="connsiteY1" fmla="*/ 0 h 433903"/>
                <a:gd name="connsiteX0" fmla="*/ 244616 w 244616"/>
                <a:gd name="connsiteY0" fmla="*/ 442640 h 442640"/>
                <a:gd name="connsiteX1" fmla="*/ 0 w 244616"/>
                <a:gd name="connsiteY1" fmla="*/ 0 h 44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616" h="442640">
                  <a:moveTo>
                    <a:pt x="244616" y="442640"/>
                  </a:moveTo>
                  <a:cubicBezTo>
                    <a:pt x="96099" y="293152"/>
                    <a:pt x="37858" y="143664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9EACE00-FE16-4AC3-885D-208346694B42}"/>
              </a:ext>
            </a:extLst>
          </p:cNvPr>
          <p:cNvSpPr/>
          <p:nvPr/>
        </p:nvSpPr>
        <p:spPr>
          <a:xfrm>
            <a:off x="9061008" y="3600735"/>
            <a:ext cx="1026806" cy="914167"/>
          </a:xfrm>
          <a:custGeom>
            <a:avLst/>
            <a:gdLst>
              <a:gd name="connsiteX0" fmla="*/ 1025060 w 1025060"/>
              <a:gd name="connsiteY0" fmla="*/ 611541 h 911488"/>
              <a:gd name="connsiteX1" fmla="*/ 629014 w 1025060"/>
              <a:gd name="connsiteY1" fmla="*/ 803740 h 911488"/>
              <a:gd name="connsiteX2" fmla="*/ 311595 w 1025060"/>
              <a:gd name="connsiteY2" fmla="*/ 911488 h 911488"/>
              <a:gd name="connsiteX3" fmla="*/ 0 w 1025060"/>
              <a:gd name="connsiteY3" fmla="*/ 704729 h 911488"/>
              <a:gd name="connsiteX4" fmla="*/ 160165 w 1025060"/>
              <a:gd name="connsiteY4" fmla="*/ 681432 h 911488"/>
              <a:gd name="connsiteX5" fmla="*/ 119396 w 1025060"/>
              <a:gd name="connsiteY5" fmla="*/ 556211 h 911488"/>
              <a:gd name="connsiteX6" fmla="*/ 244616 w 1025060"/>
              <a:gd name="connsiteY6" fmla="*/ 518354 h 911488"/>
              <a:gd name="connsiteX7" fmla="*/ 821213 w 1025060"/>
              <a:gd name="connsiteY7" fmla="*/ 0 h 911488"/>
              <a:gd name="connsiteX0" fmla="*/ 1025060 w 1025060"/>
              <a:gd name="connsiteY0" fmla="*/ 611541 h 911488"/>
              <a:gd name="connsiteX1" fmla="*/ 629014 w 1025060"/>
              <a:gd name="connsiteY1" fmla="*/ 803740 h 911488"/>
              <a:gd name="connsiteX2" fmla="*/ 311595 w 1025060"/>
              <a:gd name="connsiteY2" fmla="*/ 911488 h 911488"/>
              <a:gd name="connsiteX3" fmla="*/ 0 w 1025060"/>
              <a:gd name="connsiteY3" fmla="*/ 704729 h 911488"/>
              <a:gd name="connsiteX4" fmla="*/ 160165 w 1025060"/>
              <a:gd name="connsiteY4" fmla="*/ 681432 h 911488"/>
              <a:gd name="connsiteX5" fmla="*/ 119396 w 1025060"/>
              <a:gd name="connsiteY5" fmla="*/ 556211 h 911488"/>
              <a:gd name="connsiteX6" fmla="*/ 244616 w 1025060"/>
              <a:gd name="connsiteY6" fmla="*/ 518354 h 911488"/>
              <a:gd name="connsiteX7" fmla="*/ 821213 w 1025060"/>
              <a:gd name="connsiteY7" fmla="*/ 0 h 911488"/>
              <a:gd name="connsiteX0" fmla="*/ 1025060 w 1025060"/>
              <a:gd name="connsiteY0" fmla="*/ 611541 h 911488"/>
              <a:gd name="connsiteX1" fmla="*/ 629014 w 1025060"/>
              <a:gd name="connsiteY1" fmla="*/ 803740 h 911488"/>
              <a:gd name="connsiteX2" fmla="*/ 311595 w 1025060"/>
              <a:gd name="connsiteY2" fmla="*/ 911488 h 911488"/>
              <a:gd name="connsiteX3" fmla="*/ 0 w 1025060"/>
              <a:gd name="connsiteY3" fmla="*/ 704729 h 911488"/>
              <a:gd name="connsiteX4" fmla="*/ 160165 w 1025060"/>
              <a:gd name="connsiteY4" fmla="*/ 681432 h 911488"/>
              <a:gd name="connsiteX5" fmla="*/ 119396 w 1025060"/>
              <a:gd name="connsiteY5" fmla="*/ 556211 h 911488"/>
              <a:gd name="connsiteX6" fmla="*/ 244616 w 1025060"/>
              <a:gd name="connsiteY6" fmla="*/ 518354 h 911488"/>
              <a:gd name="connsiteX7" fmla="*/ 821213 w 1025060"/>
              <a:gd name="connsiteY7" fmla="*/ 0 h 911488"/>
              <a:gd name="connsiteX0" fmla="*/ 1025060 w 1025060"/>
              <a:gd name="connsiteY0" fmla="*/ 611541 h 914167"/>
              <a:gd name="connsiteX1" fmla="*/ 629014 w 1025060"/>
              <a:gd name="connsiteY1" fmla="*/ 803740 h 914167"/>
              <a:gd name="connsiteX2" fmla="*/ 311595 w 1025060"/>
              <a:gd name="connsiteY2" fmla="*/ 911488 h 914167"/>
              <a:gd name="connsiteX3" fmla="*/ 0 w 1025060"/>
              <a:gd name="connsiteY3" fmla="*/ 704729 h 914167"/>
              <a:gd name="connsiteX4" fmla="*/ 160165 w 1025060"/>
              <a:gd name="connsiteY4" fmla="*/ 681432 h 914167"/>
              <a:gd name="connsiteX5" fmla="*/ 119396 w 1025060"/>
              <a:gd name="connsiteY5" fmla="*/ 556211 h 914167"/>
              <a:gd name="connsiteX6" fmla="*/ 244616 w 1025060"/>
              <a:gd name="connsiteY6" fmla="*/ 518354 h 914167"/>
              <a:gd name="connsiteX7" fmla="*/ 821213 w 1025060"/>
              <a:gd name="connsiteY7" fmla="*/ 0 h 914167"/>
              <a:gd name="connsiteX0" fmla="*/ 1025060 w 1025060"/>
              <a:gd name="connsiteY0" fmla="*/ 611541 h 914167"/>
              <a:gd name="connsiteX1" fmla="*/ 629014 w 1025060"/>
              <a:gd name="connsiteY1" fmla="*/ 803740 h 914167"/>
              <a:gd name="connsiteX2" fmla="*/ 311595 w 1025060"/>
              <a:gd name="connsiteY2" fmla="*/ 911488 h 914167"/>
              <a:gd name="connsiteX3" fmla="*/ 0 w 1025060"/>
              <a:gd name="connsiteY3" fmla="*/ 704729 h 914167"/>
              <a:gd name="connsiteX4" fmla="*/ 160165 w 1025060"/>
              <a:gd name="connsiteY4" fmla="*/ 681432 h 914167"/>
              <a:gd name="connsiteX5" fmla="*/ 119396 w 1025060"/>
              <a:gd name="connsiteY5" fmla="*/ 556211 h 914167"/>
              <a:gd name="connsiteX6" fmla="*/ 244616 w 1025060"/>
              <a:gd name="connsiteY6" fmla="*/ 518354 h 914167"/>
              <a:gd name="connsiteX7" fmla="*/ 821213 w 1025060"/>
              <a:gd name="connsiteY7" fmla="*/ 0 h 914167"/>
              <a:gd name="connsiteX0" fmla="*/ 1025060 w 1025060"/>
              <a:gd name="connsiteY0" fmla="*/ 611541 h 914167"/>
              <a:gd name="connsiteX1" fmla="*/ 629014 w 1025060"/>
              <a:gd name="connsiteY1" fmla="*/ 803740 h 914167"/>
              <a:gd name="connsiteX2" fmla="*/ 311595 w 1025060"/>
              <a:gd name="connsiteY2" fmla="*/ 911488 h 914167"/>
              <a:gd name="connsiteX3" fmla="*/ 0 w 1025060"/>
              <a:gd name="connsiteY3" fmla="*/ 704729 h 914167"/>
              <a:gd name="connsiteX4" fmla="*/ 160165 w 1025060"/>
              <a:gd name="connsiteY4" fmla="*/ 681432 h 914167"/>
              <a:gd name="connsiteX5" fmla="*/ 119396 w 1025060"/>
              <a:gd name="connsiteY5" fmla="*/ 556211 h 914167"/>
              <a:gd name="connsiteX6" fmla="*/ 244616 w 1025060"/>
              <a:gd name="connsiteY6" fmla="*/ 518354 h 914167"/>
              <a:gd name="connsiteX7" fmla="*/ 821213 w 1025060"/>
              <a:gd name="connsiteY7" fmla="*/ 0 h 914167"/>
              <a:gd name="connsiteX0" fmla="*/ 1026806 w 1026806"/>
              <a:gd name="connsiteY0" fmla="*/ 611541 h 914167"/>
              <a:gd name="connsiteX1" fmla="*/ 630760 w 1026806"/>
              <a:gd name="connsiteY1" fmla="*/ 803740 h 914167"/>
              <a:gd name="connsiteX2" fmla="*/ 313341 w 1026806"/>
              <a:gd name="connsiteY2" fmla="*/ 911488 h 914167"/>
              <a:gd name="connsiteX3" fmla="*/ 1746 w 1026806"/>
              <a:gd name="connsiteY3" fmla="*/ 704729 h 914167"/>
              <a:gd name="connsiteX4" fmla="*/ 161911 w 1026806"/>
              <a:gd name="connsiteY4" fmla="*/ 681432 h 914167"/>
              <a:gd name="connsiteX5" fmla="*/ 121142 w 1026806"/>
              <a:gd name="connsiteY5" fmla="*/ 556211 h 914167"/>
              <a:gd name="connsiteX6" fmla="*/ 246362 w 1026806"/>
              <a:gd name="connsiteY6" fmla="*/ 518354 h 914167"/>
              <a:gd name="connsiteX7" fmla="*/ 822959 w 1026806"/>
              <a:gd name="connsiteY7" fmla="*/ 0 h 914167"/>
              <a:gd name="connsiteX0" fmla="*/ 1026806 w 1026806"/>
              <a:gd name="connsiteY0" fmla="*/ 611541 h 914167"/>
              <a:gd name="connsiteX1" fmla="*/ 630760 w 1026806"/>
              <a:gd name="connsiteY1" fmla="*/ 803740 h 914167"/>
              <a:gd name="connsiteX2" fmla="*/ 313341 w 1026806"/>
              <a:gd name="connsiteY2" fmla="*/ 911488 h 914167"/>
              <a:gd name="connsiteX3" fmla="*/ 1746 w 1026806"/>
              <a:gd name="connsiteY3" fmla="*/ 704729 h 914167"/>
              <a:gd name="connsiteX4" fmla="*/ 161911 w 1026806"/>
              <a:gd name="connsiteY4" fmla="*/ 681432 h 914167"/>
              <a:gd name="connsiteX5" fmla="*/ 126966 w 1026806"/>
              <a:gd name="connsiteY5" fmla="*/ 541651 h 914167"/>
              <a:gd name="connsiteX6" fmla="*/ 246362 w 1026806"/>
              <a:gd name="connsiteY6" fmla="*/ 518354 h 914167"/>
              <a:gd name="connsiteX7" fmla="*/ 822959 w 1026806"/>
              <a:gd name="connsiteY7" fmla="*/ 0 h 914167"/>
              <a:gd name="connsiteX0" fmla="*/ 1026806 w 1026806"/>
              <a:gd name="connsiteY0" fmla="*/ 611541 h 914167"/>
              <a:gd name="connsiteX1" fmla="*/ 630760 w 1026806"/>
              <a:gd name="connsiteY1" fmla="*/ 803740 h 914167"/>
              <a:gd name="connsiteX2" fmla="*/ 313341 w 1026806"/>
              <a:gd name="connsiteY2" fmla="*/ 911488 h 914167"/>
              <a:gd name="connsiteX3" fmla="*/ 1746 w 1026806"/>
              <a:gd name="connsiteY3" fmla="*/ 704729 h 914167"/>
              <a:gd name="connsiteX4" fmla="*/ 161911 w 1026806"/>
              <a:gd name="connsiteY4" fmla="*/ 681432 h 914167"/>
              <a:gd name="connsiteX5" fmla="*/ 126966 w 1026806"/>
              <a:gd name="connsiteY5" fmla="*/ 541651 h 914167"/>
              <a:gd name="connsiteX6" fmla="*/ 246362 w 1026806"/>
              <a:gd name="connsiteY6" fmla="*/ 518354 h 914167"/>
              <a:gd name="connsiteX7" fmla="*/ 822959 w 1026806"/>
              <a:gd name="connsiteY7" fmla="*/ 0 h 914167"/>
              <a:gd name="connsiteX0" fmla="*/ 1026806 w 1026806"/>
              <a:gd name="connsiteY0" fmla="*/ 611541 h 914167"/>
              <a:gd name="connsiteX1" fmla="*/ 630760 w 1026806"/>
              <a:gd name="connsiteY1" fmla="*/ 803740 h 914167"/>
              <a:gd name="connsiteX2" fmla="*/ 313341 w 1026806"/>
              <a:gd name="connsiteY2" fmla="*/ 911488 h 914167"/>
              <a:gd name="connsiteX3" fmla="*/ 1746 w 1026806"/>
              <a:gd name="connsiteY3" fmla="*/ 704729 h 914167"/>
              <a:gd name="connsiteX4" fmla="*/ 161911 w 1026806"/>
              <a:gd name="connsiteY4" fmla="*/ 681432 h 914167"/>
              <a:gd name="connsiteX5" fmla="*/ 126966 w 1026806"/>
              <a:gd name="connsiteY5" fmla="*/ 541651 h 914167"/>
              <a:gd name="connsiteX6" fmla="*/ 246362 w 1026806"/>
              <a:gd name="connsiteY6" fmla="*/ 518354 h 914167"/>
              <a:gd name="connsiteX7" fmla="*/ 822959 w 1026806"/>
              <a:gd name="connsiteY7" fmla="*/ 0 h 914167"/>
              <a:gd name="connsiteX0" fmla="*/ 1026806 w 1026806"/>
              <a:gd name="connsiteY0" fmla="*/ 611541 h 914167"/>
              <a:gd name="connsiteX1" fmla="*/ 630760 w 1026806"/>
              <a:gd name="connsiteY1" fmla="*/ 803740 h 914167"/>
              <a:gd name="connsiteX2" fmla="*/ 313341 w 1026806"/>
              <a:gd name="connsiteY2" fmla="*/ 911488 h 914167"/>
              <a:gd name="connsiteX3" fmla="*/ 1746 w 1026806"/>
              <a:gd name="connsiteY3" fmla="*/ 704729 h 914167"/>
              <a:gd name="connsiteX4" fmla="*/ 161911 w 1026806"/>
              <a:gd name="connsiteY4" fmla="*/ 681432 h 914167"/>
              <a:gd name="connsiteX5" fmla="*/ 126966 w 1026806"/>
              <a:gd name="connsiteY5" fmla="*/ 541651 h 914167"/>
              <a:gd name="connsiteX6" fmla="*/ 246362 w 1026806"/>
              <a:gd name="connsiteY6" fmla="*/ 518354 h 914167"/>
              <a:gd name="connsiteX7" fmla="*/ 822959 w 1026806"/>
              <a:gd name="connsiteY7" fmla="*/ 0 h 91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806" h="914167">
                <a:moveTo>
                  <a:pt x="1026806" y="611541"/>
                </a:moveTo>
                <a:cubicBezTo>
                  <a:pt x="947208" y="617365"/>
                  <a:pt x="762775" y="739674"/>
                  <a:pt x="630760" y="803740"/>
                </a:cubicBezTo>
                <a:cubicBezTo>
                  <a:pt x="524954" y="839656"/>
                  <a:pt x="451180" y="930902"/>
                  <a:pt x="313341" y="911488"/>
                </a:cubicBezTo>
                <a:cubicBezTo>
                  <a:pt x="212388" y="889162"/>
                  <a:pt x="-22521" y="750352"/>
                  <a:pt x="1746" y="704729"/>
                </a:cubicBezTo>
                <a:cubicBezTo>
                  <a:pt x="49309" y="664930"/>
                  <a:pt x="108523" y="689198"/>
                  <a:pt x="161911" y="681432"/>
                </a:cubicBezTo>
                <a:cubicBezTo>
                  <a:pt x="150263" y="634838"/>
                  <a:pt x="112405" y="576597"/>
                  <a:pt x="126966" y="541651"/>
                </a:cubicBezTo>
                <a:cubicBezTo>
                  <a:pt x="160940" y="501852"/>
                  <a:pt x="206563" y="526120"/>
                  <a:pt x="246362" y="518354"/>
                </a:cubicBezTo>
                <a:cubicBezTo>
                  <a:pt x="438561" y="345569"/>
                  <a:pt x="627848" y="134928"/>
                  <a:pt x="822959" y="0"/>
                </a:cubicBezTo>
              </a:path>
            </a:pathLst>
          </a:custGeom>
          <a:solidFill>
            <a:srgbClr val="FCF4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2BB9A30-A392-4835-80AB-A8D8DF6DC228}"/>
              </a:ext>
            </a:extLst>
          </p:cNvPr>
          <p:cNvGrpSpPr/>
          <p:nvPr/>
        </p:nvGrpSpPr>
        <p:grpSpPr>
          <a:xfrm>
            <a:off x="8640045" y="3927320"/>
            <a:ext cx="690596" cy="454003"/>
            <a:chOff x="8640045" y="3927320"/>
            <a:chExt cx="690596" cy="454003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4D9A0940-D84F-4FCD-B267-3A1531B82AF8}"/>
                </a:ext>
              </a:extLst>
            </p:cNvPr>
            <p:cNvSpPr/>
            <p:nvPr/>
          </p:nvSpPr>
          <p:spPr>
            <a:xfrm>
              <a:off x="8640045" y="3927320"/>
              <a:ext cx="690596" cy="454003"/>
            </a:xfrm>
            <a:custGeom>
              <a:avLst/>
              <a:gdLst>
                <a:gd name="connsiteX0" fmla="*/ 540328 w 690596"/>
                <a:gd name="connsiteY0" fmla="*/ 406045 h 454003"/>
                <a:gd name="connsiteX1" fmla="*/ 0 w 690596"/>
                <a:gd name="connsiteY1" fmla="*/ 134283 h 454003"/>
                <a:gd name="connsiteX2" fmla="*/ 83128 w 690596"/>
                <a:gd name="connsiteY2" fmla="*/ 0 h 454003"/>
                <a:gd name="connsiteX3" fmla="*/ 690596 w 690596"/>
                <a:gd name="connsiteY3" fmla="*/ 313326 h 454003"/>
                <a:gd name="connsiteX4" fmla="*/ 655427 w 690596"/>
                <a:gd name="connsiteY4" fmla="*/ 454003 h 454003"/>
                <a:gd name="connsiteX5" fmla="*/ 540328 w 690596"/>
                <a:gd name="connsiteY5" fmla="*/ 406045 h 454003"/>
                <a:gd name="connsiteX0" fmla="*/ 540328 w 690596"/>
                <a:gd name="connsiteY0" fmla="*/ 406045 h 454003"/>
                <a:gd name="connsiteX1" fmla="*/ 0 w 690596"/>
                <a:gd name="connsiteY1" fmla="*/ 134283 h 454003"/>
                <a:gd name="connsiteX2" fmla="*/ 83128 w 690596"/>
                <a:gd name="connsiteY2" fmla="*/ 0 h 454003"/>
                <a:gd name="connsiteX3" fmla="*/ 690596 w 690596"/>
                <a:gd name="connsiteY3" fmla="*/ 313326 h 454003"/>
                <a:gd name="connsiteX4" fmla="*/ 655427 w 690596"/>
                <a:gd name="connsiteY4" fmla="*/ 454003 h 454003"/>
                <a:gd name="connsiteX5" fmla="*/ 540328 w 690596"/>
                <a:gd name="connsiteY5" fmla="*/ 406045 h 454003"/>
                <a:gd name="connsiteX0" fmla="*/ 540328 w 690596"/>
                <a:gd name="connsiteY0" fmla="*/ 406045 h 454003"/>
                <a:gd name="connsiteX1" fmla="*/ 0 w 690596"/>
                <a:gd name="connsiteY1" fmla="*/ 134283 h 454003"/>
                <a:gd name="connsiteX2" fmla="*/ 83128 w 690596"/>
                <a:gd name="connsiteY2" fmla="*/ 0 h 454003"/>
                <a:gd name="connsiteX3" fmla="*/ 690596 w 690596"/>
                <a:gd name="connsiteY3" fmla="*/ 313326 h 454003"/>
                <a:gd name="connsiteX4" fmla="*/ 655427 w 690596"/>
                <a:gd name="connsiteY4" fmla="*/ 454003 h 454003"/>
                <a:gd name="connsiteX5" fmla="*/ 540328 w 690596"/>
                <a:gd name="connsiteY5" fmla="*/ 406045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0596" h="454003">
                  <a:moveTo>
                    <a:pt x="540328" y="406045"/>
                  </a:moveTo>
                  <a:lnTo>
                    <a:pt x="0" y="134283"/>
                  </a:lnTo>
                  <a:cubicBezTo>
                    <a:pt x="5328" y="25578"/>
                    <a:pt x="58616" y="15987"/>
                    <a:pt x="83128" y="0"/>
                  </a:cubicBezTo>
                  <a:cubicBezTo>
                    <a:pt x="285617" y="104442"/>
                    <a:pt x="591483" y="239257"/>
                    <a:pt x="690596" y="313326"/>
                  </a:cubicBezTo>
                  <a:lnTo>
                    <a:pt x="655427" y="454003"/>
                  </a:lnTo>
                  <a:lnTo>
                    <a:pt x="540328" y="406045"/>
                  </a:lnTo>
                  <a:close/>
                </a:path>
              </a:pathLst>
            </a:custGeom>
            <a:solidFill>
              <a:srgbClr val="5C5B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39BC7B8-A1B4-485B-9EFE-A74E31AF049D}"/>
                </a:ext>
              </a:extLst>
            </p:cNvPr>
            <p:cNvSpPr/>
            <p:nvPr/>
          </p:nvSpPr>
          <p:spPr>
            <a:xfrm rot="1321166">
              <a:off x="8825182" y="4080780"/>
              <a:ext cx="149503" cy="57637"/>
            </a:xfrm>
            <a:prstGeom prst="rect">
              <a:avLst/>
            </a:prstGeom>
            <a:solidFill>
              <a:srgbClr val="5C5B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781913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6</cp:revision>
  <dcterms:created xsi:type="dcterms:W3CDTF">2021-01-21T23:41:28Z</dcterms:created>
  <dcterms:modified xsi:type="dcterms:W3CDTF">2021-01-22T12:32:42Z</dcterms:modified>
</cp:coreProperties>
</file>