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0495C3-CCA3-20D9-58EB-31721074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2E45A66-734E-C680-3D5B-B3662CEC4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5FC8D48-BE55-4E4E-D7EE-CCD0A30A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74BC615-E88A-13B6-047A-CAB0A9A7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9F8DD0B-0F00-6ED1-A3A8-12A02786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A24D43-CB96-5F94-648E-B242413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579C6DF-F5CC-6AD2-AE3A-792937A0D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205589-8989-AAF4-218D-F586ACF2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B7C6E3-6DDF-7AA6-AC82-E8623132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50E4B4D-8125-5F8A-4A45-D47BC9B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48652B3-989C-C2E6-A3EE-04DF8D5CF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354E6DE-8013-50D2-D20E-574AB4FD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952B24E-AC53-B73F-2DDE-57120EDA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80B0A86-5171-4E3A-D46B-497E21B5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C863BF-F6B8-CD17-E6E7-A7AAFF64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D12B06-3957-5E32-F87A-A7502C6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FEF164F-0527-0EE2-0B74-024DAB8E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1C2A12-3EF4-0AA3-9E0D-4AC1795F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A9ADBA-51E3-17F5-4200-89D3475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5BEB52-3DC2-FC87-076C-2787255C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E2CF69-61B5-5C87-9414-63FD87C7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5DEE7FC-413C-E3F1-3F3E-A0047CEB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FEA2B73-6D04-21E9-AFDA-5790F3F0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EA56DB-1D91-A7F4-FD33-D5C65E31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51CBB11-21EB-ABDE-E1DA-392837FC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EC2D59-ED14-3512-E209-8B6A01F7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5C8865-FFFB-59A6-B992-97CF8D41F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30CD23C-B213-338F-EAC3-B68D1E13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B955DDC-2FEA-CE3A-87A7-DFFA2D42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D72AFBD-64C6-2482-D546-B0071A42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D536B17-6177-87D2-EB66-B769CF8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F91FB5-9D3B-F929-1A82-829BEC9F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CB1490-67A0-F42F-00F8-C36E006E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18A557B-3FE8-EC65-B385-92B4DD0B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559408F-C2FC-522F-485C-366E0ACDD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CE33AF8-100B-FD62-2E62-C80ACF05A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D42870F-318F-E162-070A-E776480E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65017AC-EB51-B0D0-DAD4-8F08F850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7D50023-1FB1-1EEB-A95E-83465995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935984-A1D0-E471-7D92-293CE5B0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13339DC-F396-9E77-50BC-7534163D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D1083BF-06E4-2F47-A2EB-184A9976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912E2C1-5E10-7FB3-A1FD-0CE96545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0F99852-CA51-EE45-0A67-DBA4CD33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06EE6EF-D549-6C6D-21BD-19BB1D4F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45F8404-A8BF-90B8-66FD-D36A5AC2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923B45-71C9-C4B3-1ED5-916706D8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A82606B-E44D-C5AF-F52B-DBF87857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002F286-2E8C-F055-BD2B-400EE105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C796A93-0F8D-4E31-A840-C62835D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30DC297-8A2D-1F8B-48B1-F24D36B7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C437983-8F33-AAE7-F96A-6CE41C24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9AEEC4-0A62-3A30-2B0C-6BB33A25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36BEDA5-30A3-F776-EF05-262DCFF7A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3E1BC30-5ACE-3F17-2351-8DBFC866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8AE4961-737A-DCB0-F9E3-9F0ACE75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59E243-9023-A9FB-0D88-7AD2824E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CF96A96-0D9D-230F-BDC3-1399E177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923D60E-2C15-1ECC-FFFA-78F6A677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77270E-9182-5E4A-B5E9-3AA01CC6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BA879E-187F-6E49-6C27-5E6EBA98C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7AC8B-5B48-4C79-9361-997DA3C62C6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3CF13D-4F8F-04F7-BC55-8FFD7DB4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55872B-65DB-12A1-8D74-C50A8E5A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7A09F-B8F5-4A25-80D3-D6314D537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645B9AA1-EFCD-9AD7-3232-7811133904C0}"/>
              </a:ext>
            </a:extLst>
          </p:cNvPr>
          <p:cNvSpPr/>
          <p:nvPr/>
        </p:nvSpPr>
        <p:spPr>
          <a:xfrm>
            <a:off x="3695700" y="5084064"/>
            <a:ext cx="4800600" cy="1426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pPr algn="ctr"/>
            <a:endParaRPr lang="fi-FI" dirty="0"/>
          </a:p>
          <a:p>
            <a:pPr algn="ctr"/>
            <a:r>
              <a:rPr lang="fi-FI" dirty="0"/>
              <a:t>TPOT(</a:t>
            </a:r>
            <a:r>
              <a:rPr lang="fi-FI" dirty="0" err="1"/>
              <a:t>Regressor</a:t>
            </a:r>
            <a:r>
              <a:rPr lang="fi-FI" dirty="0"/>
              <a:t>) + TPOT(</a:t>
            </a:r>
            <a:r>
              <a:rPr lang="fi-FI" dirty="0" err="1"/>
              <a:t>Classifier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1B283412-4E7E-47B3-7B35-5005D4B77565}"/>
              </a:ext>
            </a:extLst>
          </p:cNvPr>
          <p:cNvSpPr/>
          <p:nvPr/>
        </p:nvSpPr>
        <p:spPr>
          <a:xfrm>
            <a:off x="932688" y="201168"/>
            <a:ext cx="10725912" cy="4672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 err="1"/>
              <a:t>Summary</a:t>
            </a:r>
            <a:r>
              <a:rPr lang="fi-FI" sz="2400" dirty="0"/>
              <a:t> </a:t>
            </a:r>
            <a:r>
              <a:rPr lang="fi-FI" sz="2400" dirty="0" err="1"/>
              <a:t>statistics</a:t>
            </a:r>
            <a:r>
              <a:rPr lang="fi-FI" sz="2400" dirty="0"/>
              <a:t> and </a:t>
            </a:r>
            <a:r>
              <a:rPr lang="fi-FI" sz="2400" dirty="0" err="1"/>
              <a:t>visualizations</a:t>
            </a:r>
            <a:endParaRPr lang="fi-FI" sz="2400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en-GB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84CE9145-6935-277C-1305-AF6C2CF25454}"/>
              </a:ext>
            </a:extLst>
          </p:cNvPr>
          <p:cNvSpPr/>
          <p:nvPr/>
        </p:nvSpPr>
        <p:spPr>
          <a:xfrm>
            <a:off x="1461516" y="1124712"/>
            <a:ext cx="2375916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2"/>
                </a:solidFill>
              </a:rPr>
              <a:t>Actor</a:t>
            </a:r>
            <a:r>
              <a:rPr lang="fi-FI" dirty="0">
                <a:solidFill>
                  <a:schemeClr val="bg2"/>
                </a:solidFill>
              </a:rPr>
              <a:t>/</a:t>
            </a:r>
            <a:r>
              <a:rPr lang="fi-FI" dirty="0" err="1">
                <a:solidFill>
                  <a:schemeClr val="bg2"/>
                </a:solidFill>
              </a:rPr>
              <a:t>Producer</a:t>
            </a:r>
            <a:r>
              <a:rPr lang="fi-FI" dirty="0">
                <a:solidFill>
                  <a:schemeClr val="bg2"/>
                </a:solidFill>
              </a:rPr>
              <a:t>/Writer</a:t>
            </a:r>
          </a:p>
          <a:p>
            <a:pPr algn="ctr"/>
            <a:r>
              <a:rPr lang="fi-FI" dirty="0" err="1">
                <a:solidFill>
                  <a:schemeClr val="bg2"/>
                </a:solidFill>
              </a:rPr>
              <a:t>Genders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57EC106-2D9F-0143-2EB1-00707E9C5ABF}"/>
              </a:ext>
            </a:extLst>
          </p:cNvPr>
          <p:cNvSpPr/>
          <p:nvPr/>
        </p:nvSpPr>
        <p:spPr>
          <a:xfrm>
            <a:off x="1981200" y="2303145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/>
                </a:solidFill>
              </a:rPr>
              <a:t>Movie </a:t>
            </a:r>
            <a:r>
              <a:rPr lang="fi-FI" dirty="0" err="1">
                <a:solidFill>
                  <a:schemeClr val="bg2"/>
                </a:solidFill>
              </a:rPr>
              <a:t>genres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18BDB38D-2939-6FF8-2495-E0152D0F907B}"/>
              </a:ext>
            </a:extLst>
          </p:cNvPr>
          <p:cNvSpPr/>
          <p:nvPr/>
        </p:nvSpPr>
        <p:spPr>
          <a:xfrm>
            <a:off x="4584192" y="1124712"/>
            <a:ext cx="2449068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2"/>
                </a:solidFill>
              </a:rPr>
              <a:t>Actor</a:t>
            </a:r>
            <a:r>
              <a:rPr lang="fi-FI" dirty="0">
                <a:solidFill>
                  <a:schemeClr val="bg2"/>
                </a:solidFill>
              </a:rPr>
              <a:t>/</a:t>
            </a:r>
            <a:r>
              <a:rPr lang="fi-FI" dirty="0" err="1">
                <a:solidFill>
                  <a:schemeClr val="bg2"/>
                </a:solidFill>
              </a:rPr>
              <a:t>poducer</a:t>
            </a:r>
            <a:r>
              <a:rPr lang="fi-FI" dirty="0">
                <a:solidFill>
                  <a:schemeClr val="bg2"/>
                </a:solidFill>
              </a:rPr>
              <a:t>/</a:t>
            </a:r>
            <a:r>
              <a:rPr lang="fi-FI" dirty="0" err="1">
                <a:solidFill>
                  <a:schemeClr val="bg2"/>
                </a:solidFill>
              </a:rPr>
              <a:t>writer</a:t>
            </a:r>
            <a:endParaRPr lang="fi-FI" dirty="0">
              <a:solidFill>
                <a:schemeClr val="bg2"/>
              </a:solidFill>
            </a:endParaRPr>
          </a:p>
          <a:p>
            <a:pPr algn="ctr"/>
            <a:r>
              <a:rPr lang="fi-FI" dirty="0" err="1">
                <a:solidFill>
                  <a:schemeClr val="bg2"/>
                </a:solidFill>
              </a:rPr>
              <a:t>profit</a:t>
            </a:r>
            <a:r>
              <a:rPr lang="fi-FI" dirty="0">
                <a:solidFill>
                  <a:schemeClr val="bg2"/>
                </a:solidFill>
              </a:rPr>
              <a:t> </a:t>
            </a:r>
            <a:r>
              <a:rPr lang="fi-FI" dirty="0" err="1">
                <a:solidFill>
                  <a:schemeClr val="bg2"/>
                </a:solidFill>
              </a:rPr>
              <a:t>clusters</a:t>
            </a:r>
            <a:endParaRPr lang="fi-FI" dirty="0">
              <a:solidFill>
                <a:schemeClr val="bg2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36C9545-4A4E-5A5B-1B11-405B8DDB2061}"/>
              </a:ext>
            </a:extLst>
          </p:cNvPr>
          <p:cNvSpPr/>
          <p:nvPr/>
        </p:nvSpPr>
        <p:spPr>
          <a:xfrm>
            <a:off x="7768590" y="1124712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2"/>
                </a:solidFill>
              </a:rPr>
              <a:t>Keyword</a:t>
            </a:r>
            <a:r>
              <a:rPr lang="fi-FI" dirty="0">
                <a:solidFill>
                  <a:schemeClr val="bg2"/>
                </a:solidFill>
              </a:rPr>
              <a:t> / </a:t>
            </a:r>
            <a:r>
              <a:rPr lang="fi-FI" dirty="0" err="1">
                <a:solidFill>
                  <a:schemeClr val="bg2"/>
                </a:solidFill>
              </a:rPr>
              <a:t>tag</a:t>
            </a:r>
            <a:endParaRPr lang="fi-FI" dirty="0">
              <a:solidFill>
                <a:schemeClr val="bg2"/>
              </a:solidFill>
            </a:endParaRPr>
          </a:p>
          <a:p>
            <a:pPr algn="ctr"/>
            <a:r>
              <a:rPr lang="fi-FI" dirty="0" err="1">
                <a:solidFill>
                  <a:schemeClr val="bg2"/>
                </a:solidFill>
              </a:rPr>
              <a:t>vectorization</a:t>
            </a:r>
            <a:endParaRPr lang="fi-FI" dirty="0">
              <a:solidFill>
                <a:schemeClr val="bg2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AF178425-1D76-6A02-95C8-B2DA507E1E13}"/>
              </a:ext>
            </a:extLst>
          </p:cNvPr>
          <p:cNvSpPr/>
          <p:nvPr/>
        </p:nvSpPr>
        <p:spPr>
          <a:xfrm>
            <a:off x="4885944" y="2280285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/>
                </a:solidFill>
              </a:rPr>
              <a:t>Release </a:t>
            </a:r>
            <a:r>
              <a:rPr lang="fi-FI" dirty="0" err="1">
                <a:solidFill>
                  <a:schemeClr val="bg2"/>
                </a:solidFill>
              </a:rPr>
              <a:t>schedules</a:t>
            </a:r>
            <a:endParaRPr lang="fi-FI" dirty="0">
              <a:solidFill>
                <a:schemeClr val="bg2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6BCEBAFA-D311-0179-3695-A58134AAA7D0}"/>
              </a:ext>
            </a:extLst>
          </p:cNvPr>
          <p:cNvSpPr/>
          <p:nvPr/>
        </p:nvSpPr>
        <p:spPr>
          <a:xfrm>
            <a:off x="7568184" y="2342007"/>
            <a:ext cx="2257044" cy="8915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/>
                </a:solidFill>
              </a:rPr>
              <a:t>Release </a:t>
            </a:r>
            <a:r>
              <a:rPr lang="fi-FI" dirty="0" err="1">
                <a:solidFill>
                  <a:schemeClr val="bg2"/>
                </a:solidFill>
              </a:rPr>
              <a:t>schedules</a:t>
            </a:r>
            <a:endParaRPr lang="fi-FI" dirty="0">
              <a:solidFill>
                <a:schemeClr val="bg2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770867-E088-6806-3056-49136ACFAECE}"/>
              </a:ext>
            </a:extLst>
          </p:cNvPr>
          <p:cNvSpPr/>
          <p:nvPr/>
        </p:nvSpPr>
        <p:spPr>
          <a:xfrm>
            <a:off x="2774442" y="3608452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/>
                </a:solidFill>
              </a:rPr>
              <a:t>Movie </a:t>
            </a:r>
            <a:r>
              <a:rPr lang="fi-FI" dirty="0" err="1">
                <a:solidFill>
                  <a:schemeClr val="bg2"/>
                </a:solidFill>
              </a:rPr>
              <a:t>genres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4DAD620C-ACAB-8973-FEE3-F2BDC1D6289E}"/>
              </a:ext>
            </a:extLst>
          </p:cNvPr>
          <p:cNvSpPr/>
          <p:nvPr/>
        </p:nvSpPr>
        <p:spPr>
          <a:xfrm>
            <a:off x="5199888" y="3608452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2"/>
                </a:solidFill>
              </a:rPr>
              <a:t>Budgets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7A62EBA9-1485-A0D0-FC31-1AFBFAFEF025}"/>
              </a:ext>
            </a:extLst>
          </p:cNvPr>
          <p:cNvSpPr/>
          <p:nvPr/>
        </p:nvSpPr>
        <p:spPr>
          <a:xfrm>
            <a:off x="7625334" y="3569017"/>
            <a:ext cx="1856232" cy="9692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bg2"/>
                </a:solidFill>
              </a:rPr>
              <a:t>Ratings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9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</Words>
  <Application>Microsoft Office PowerPoint</Application>
  <PresentationFormat>Laajakuva</PresentationFormat>
  <Paragraphs>28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Samuli Siukonen</dc:creator>
  <cp:lastModifiedBy>Samuli Siukonen</cp:lastModifiedBy>
  <cp:revision>1</cp:revision>
  <dcterms:created xsi:type="dcterms:W3CDTF">2024-10-10T11:08:47Z</dcterms:created>
  <dcterms:modified xsi:type="dcterms:W3CDTF">2024-10-10T12:25:42Z</dcterms:modified>
</cp:coreProperties>
</file>