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8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038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05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847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98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7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40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39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8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2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81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2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14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84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18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10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3CCADC-8216-4444-B74C-E17E722EE14E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702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DBCB9-DDEC-4456-BC51-1597895B7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286" y="0"/>
            <a:ext cx="8001000" cy="2971801"/>
          </a:xfrm>
        </p:spPr>
        <p:txBody>
          <a:bodyPr/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B3398B-86E8-4EDF-A3B4-C2AF9AD13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Erba Samuel</a:t>
            </a:r>
          </a:p>
          <a:p>
            <a:r>
              <a:rPr lang="it-IT" dirty="0"/>
              <a:t>O46000971</a:t>
            </a:r>
          </a:p>
          <a:p>
            <a:r>
              <a:rPr lang="it-IT" dirty="0"/>
              <a:t>27/03/2021</a:t>
            </a:r>
          </a:p>
        </p:txBody>
      </p:sp>
    </p:spTree>
    <p:extLst>
      <p:ext uri="{BB962C8B-B14F-4D97-AF65-F5344CB8AC3E}">
        <p14:creationId xmlns:p14="http://schemas.microsoft.com/office/powerpoint/2010/main" val="189635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793C28-62E7-47F5-937E-EB719B45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La Palma Blu è una catena di stabilimenti balneari, il sito prevede la gestione di questa strutture, 2 nello specifico. Dal sito sarà possibile fare una panoramica delle strutture e inoltre sarà possibile prenotare. Inoltre nel sito sarà specificata la posizione delle strutture e i contatti vari.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1ACD128-C491-44F7-B0FD-2F2CFA7F24BA}"/>
              </a:ext>
            </a:extLst>
          </p:cNvPr>
          <p:cNvSpPr/>
          <p:nvPr/>
        </p:nvSpPr>
        <p:spPr>
          <a:xfrm>
            <a:off x="3664343" y="161504"/>
            <a:ext cx="44374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 Palma Blu</a:t>
            </a:r>
          </a:p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7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natura, tramonto&#10;&#10;Descrizione generata automaticamente">
            <a:extLst>
              <a:ext uri="{FF2B5EF4-FFF2-40B4-BE49-F238E27FC236}">
                <a16:creationId xmlns:a16="http://schemas.microsoft.com/office/drawing/2014/main" id="{054199BB-B15F-4AEC-A9E9-38D6AEF48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7441" cy="3231715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3E6510-CA5D-41F6-933D-F1096C9DE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1715"/>
            <a:ext cx="5987441" cy="2942790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02402F-40B1-40D1-B7E9-E0A5C6C02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41" y="0"/>
            <a:ext cx="6081676" cy="323171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0482F29-1EE4-433A-BC71-82844780F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41" y="3231715"/>
            <a:ext cx="6081676" cy="2942790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74DB80B3-C6F3-4A3E-A482-48CD08CE3126}"/>
              </a:ext>
            </a:extLst>
          </p:cNvPr>
          <p:cNvSpPr/>
          <p:nvPr/>
        </p:nvSpPr>
        <p:spPr>
          <a:xfrm>
            <a:off x="5147024" y="594595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D53B185-0450-4383-90D6-18CDB7D1BFBB}"/>
              </a:ext>
            </a:extLst>
          </p:cNvPr>
          <p:cNvSpPr/>
          <p:nvPr/>
        </p:nvSpPr>
        <p:spPr>
          <a:xfrm>
            <a:off x="5217420" y="3231715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E0FF320-AD91-43B4-A6AE-4971C54CE6B1}"/>
              </a:ext>
            </a:extLst>
          </p:cNvPr>
          <p:cNvSpPr/>
          <p:nvPr/>
        </p:nvSpPr>
        <p:spPr>
          <a:xfrm>
            <a:off x="11152922" y="13293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3368C61-24EE-4D87-8ECE-573E8E9F3F0A}"/>
              </a:ext>
            </a:extLst>
          </p:cNvPr>
          <p:cNvSpPr/>
          <p:nvPr/>
        </p:nvSpPr>
        <p:spPr>
          <a:xfrm>
            <a:off x="11152922" y="339611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92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natura, tramonto&#10;&#10;Descrizione generata automaticamente">
            <a:extLst>
              <a:ext uri="{FF2B5EF4-FFF2-40B4-BE49-F238E27FC236}">
                <a16:creationId xmlns:a16="http://schemas.microsoft.com/office/drawing/2014/main" id="{2CE98518-E0F8-4DD8-A4D7-0A5BC29B0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5" y="923330"/>
            <a:ext cx="6452142" cy="3727342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9C3EBF-4899-44A9-8539-D80ACB4AC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09" y="963280"/>
            <a:ext cx="5287113" cy="5382376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D22163-7658-46BC-AD65-BE8F04EF6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4" y="4797468"/>
            <a:ext cx="6452143" cy="1813499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B53C2FF-848C-4040-9345-03BC0E398F89}"/>
              </a:ext>
            </a:extLst>
          </p:cNvPr>
          <p:cNvSpPr/>
          <p:nvPr/>
        </p:nvSpPr>
        <p:spPr>
          <a:xfrm>
            <a:off x="3773088" y="0"/>
            <a:ext cx="4645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Header +Nav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Freccia in su 10">
            <a:extLst>
              <a:ext uri="{FF2B5EF4-FFF2-40B4-BE49-F238E27FC236}">
                <a16:creationId xmlns:a16="http://schemas.microsoft.com/office/drawing/2014/main" id="{4072F32B-791E-4661-9701-D344CFF1B115}"/>
              </a:ext>
            </a:extLst>
          </p:cNvPr>
          <p:cNvSpPr/>
          <p:nvPr/>
        </p:nvSpPr>
        <p:spPr>
          <a:xfrm rot="7518082">
            <a:off x="3397307" y="719529"/>
            <a:ext cx="751561" cy="1027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B80261-A590-467C-AACB-D703DB424283}"/>
              </a:ext>
            </a:extLst>
          </p:cNvPr>
          <p:cNvSpPr/>
          <p:nvPr/>
        </p:nvSpPr>
        <p:spPr>
          <a:xfrm rot="20672105">
            <a:off x="2448835" y="551990"/>
            <a:ext cx="1375926" cy="480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Nav</a:t>
            </a:r>
            <a:endParaRPr lang="it-IT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70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BE3BBB4-DCF5-4B7B-AA71-1539F1EE259F}"/>
              </a:ext>
            </a:extLst>
          </p:cNvPr>
          <p:cNvSpPr/>
          <p:nvPr/>
        </p:nvSpPr>
        <p:spPr>
          <a:xfrm>
            <a:off x="2981205" y="161505"/>
            <a:ext cx="6229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Sezione Contenuti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7CFE52-31BB-457B-B450-87F37B7AA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" y="1084835"/>
            <a:ext cx="11933301" cy="3185914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0A22CC-B856-4304-94A7-3A319079B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" y="4270748"/>
            <a:ext cx="11933301" cy="2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9EE1B58-D009-4CA8-9E3C-29324FB467B0}"/>
              </a:ext>
            </a:extLst>
          </p:cNvPr>
          <p:cNvSpPr/>
          <p:nvPr/>
        </p:nvSpPr>
        <p:spPr>
          <a:xfrm>
            <a:off x="2981205" y="161505"/>
            <a:ext cx="6229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Sezione Contenuti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D4E149-C660-4AF9-BAA8-6DB45EAA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835"/>
            <a:ext cx="5561556" cy="5269662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CDAD79-C603-4B95-8A9A-72D456AB1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99" y="1084835"/>
            <a:ext cx="6072194" cy="5269662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F90B87D3-2927-4A92-BA6A-097D4AD0B772}"/>
              </a:ext>
            </a:extLst>
          </p:cNvPr>
          <p:cNvSpPr/>
          <p:nvPr/>
        </p:nvSpPr>
        <p:spPr>
          <a:xfrm>
            <a:off x="4871452" y="543116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A37E2C1-BE93-4E02-B402-12ABC529DB6D}"/>
              </a:ext>
            </a:extLst>
          </p:cNvPr>
          <p:cNvSpPr/>
          <p:nvPr/>
        </p:nvSpPr>
        <p:spPr>
          <a:xfrm>
            <a:off x="10998768" y="543116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060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4FE-345A-435B-80FF-7FCCAA7445D5}"/>
              </a:ext>
            </a:extLst>
          </p:cNvPr>
          <p:cNvSpPr/>
          <p:nvPr/>
        </p:nvSpPr>
        <p:spPr>
          <a:xfrm>
            <a:off x="2981205" y="0"/>
            <a:ext cx="6229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Sezione Contenuti</a:t>
            </a: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EFD018-23A7-4BB3-ADA8-D9885CDD2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013"/>
            <a:ext cx="3118981" cy="5782482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A5BC6A-4A92-4CF3-80D9-BBAA69068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63" y="914014"/>
            <a:ext cx="3118981" cy="5782481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425979-B7B5-4944-BF6C-35511FE3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6" y="914012"/>
            <a:ext cx="2968669" cy="5782483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738E15-AB6F-4CFA-BF6D-21A33E658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95" y="2563492"/>
            <a:ext cx="2736937" cy="1731016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6DDBC7CA-F57F-4C61-9BF2-0BA0EE73656C}"/>
              </a:ext>
            </a:extLst>
          </p:cNvPr>
          <p:cNvSpPr/>
          <p:nvPr/>
        </p:nvSpPr>
        <p:spPr>
          <a:xfrm>
            <a:off x="2303933" y="563005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8E91F81D-0D2E-4E76-8F9A-FBBE36D689E3}"/>
              </a:ext>
            </a:extLst>
          </p:cNvPr>
          <p:cNvSpPr/>
          <p:nvPr/>
        </p:nvSpPr>
        <p:spPr>
          <a:xfrm>
            <a:off x="5736054" y="563005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CEB4DB35-4F02-48CE-B8C1-8542AD3BC45B}"/>
              </a:ext>
            </a:extLst>
          </p:cNvPr>
          <p:cNvSpPr/>
          <p:nvPr/>
        </p:nvSpPr>
        <p:spPr>
          <a:xfrm>
            <a:off x="8638202" y="563005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55A808E-9D96-42A0-90B4-0503645F8875}"/>
              </a:ext>
            </a:extLst>
          </p:cNvPr>
          <p:cNvSpPr/>
          <p:nvPr/>
        </p:nvSpPr>
        <p:spPr>
          <a:xfrm>
            <a:off x="11422564" y="334358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51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F1889D0-592D-438A-825C-756FDB33F8EA}"/>
              </a:ext>
            </a:extLst>
          </p:cNvPr>
          <p:cNvSpPr/>
          <p:nvPr/>
        </p:nvSpPr>
        <p:spPr>
          <a:xfrm>
            <a:off x="4956905" y="-137786"/>
            <a:ext cx="2278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Footer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C12C6D0-1405-4214-A308-507A9E4DA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2" y="780561"/>
            <a:ext cx="6364254" cy="1895362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0BC72D-48A7-490A-AD07-5622C40DE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27" y="1237944"/>
            <a:ext cx="5502721" cy="2191056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24BBAD-C5CE-471F-82C4-C7B2324B2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13" y="3095123"/>
            <a:ext cx="4001058" cy="3448531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9758CA-66A7-4FAE-BF76-24E914428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43" y="3986211"/>
            <a:ext cx="2333951" cy="2191056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7256ED8D-5863-46B7-A244-47F765F385CB}"/>
              </a:ext>
            </a:extLst>
          </p:cNvPr>
          <p:cNvSpPr/>
          <p:nvPr/>
        </p:nvSpPr>
        <p:spPr>
          <a:xfrm>
            <a:off x="3644218" y="5479746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8D416C4-C8E6-4D00-A93E-7BD3A03DCCDC}"/>
              </a:ext>
            </a:extLst>
          </p:cNvPr>
          <p:cNvSpPr/>
          <p:nvPr/>
        </p:nvSpPr>
        <p:spPr>
          <a:xfrm>
            <a:off x="6637623" y="525393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713821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TM02900771[[fn=Sezione]]</Template>
  <TotalTime>52</TotalTime>
  <Words>83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Sezione</vt:lpstr>
      <vt:lpstr>MHW1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samuele erba</dc:creator>
  <cp:lastModifiedBy>samuele erba</cp:lastModifiedBy>
  <cp:revision>6</cp:revision>
  <dcterms:created xsi:type="dcterms:W3CDTF">2021-03-26T21:24:44Z</dcterms:created>
  <dcterms:modified xsi:type="dcterms:W3CDTF">2021-03-27T09:37:45Z</dcterms:modified>
</cp:coreProperties>
</file>