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36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B601C287-C950-4A33-92AC-921644399600}" type="datetimeFigureOut">
              <a:rPr lang="it-IT" smtClean="0"/>
              <a:t>26/04/2021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96923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983746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32541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51064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76019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52378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036087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45183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63509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01C287-C950-4A33-92AC-921644399600}" type="datetimeFigureOut">
              <a:rPr lang="it-IT" smtClean="0"/>
              <a:t>26/04/2021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60091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01C287-C950-4A33-92AC-921644399600}" type="datetimeFigureOut">
              <a:rPr lang="it-IT" smtClean="0"/>
              <a:t>26/04/2021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36242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01C287-C950-4A33-92AC-921644399600}" type="datetimeFigureOut">
              <a:rPr lang="it-IT" smtClean="0"/>
              <a:t>26/04/2021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47775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01C287-C950-4A33-92AC-921644399600}" type="datetimeFigureOut">
              <a:rPr lang="it-IT" smtClean="0"/>
              <a:t>26/04/2021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45200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1C287-C950-4A33-92AC-921644399600}" type="datetimeFigureOut">
              <a:rPr lang="it-IT" smtClean="0"/>
              <a:t>26/04/2021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55412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01C287-C950-4A33-92AC-921644399600}" type="datetimeFigureOut">
              <a:rPr lang="it-IT" smtClean="0"/>
              <a:t>26/04/2021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140381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01C287-C950-4A33-92AC-921644399600}" type="datetimeFigureOut">
              <a:rPr lang="it-IT" smtClean="0"/>
              <a:t>26/04/2021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CA5E941-4A0D-4A2D-86A7-8E73C54119AF}" type="slidenum">
              <a:rPr lang="it-IT" smtClean="0"/>
              <a:t>‹N›</a:t>
            </a:fld>
            <a:endParaRPr lang="it-IT"/>
          </a:p>
        </p:txBody>
      </p:sp>
    </p:spTree>
    <p:extLst>
      <p:ext uri="{BB962C8B-B14F-4D97-AF65-F5344CB8AC3E}">
        <p14:creationId xmlns:p14="http://schemas.microsoft.com/office/powerpoint/2010/main" val="202997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01C287-C950-4A33-92AC-921644399600}" type="datetimeFigureOut">
              <a:rPr lang="it-IT" smtClean="0"/>
              <a:t>26/04/2021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A5E941-4A0D-4A2D-86A7-8E73C54119AF}" type="slidenum">
              <a:rPr lang="it-IT" smtClean="0"/>
              <a:t>‹N›</a:t>
            </a:fld>
            <a:endParaRPr lang="it-IT"/>
          </a:p>
        </p:txBody>
      </p:sp>
    </p:spTree>
    <p:extLst>
      <p:ext uri="{BB962C8B-B14F-4D97-AF65-F5344CB8AC3E}">
        <p14:creationId xmlns:p14="http://schemas.microsoft.com/office/powerpoint/2010/main" val="868964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7EAA415-42CD-441C-8221-2F265F38132F}"/>
              </a:ext>
            </a:extLst>
          </p:cNvPr>
          <p:cNvSpPr/>
          <p:nvPr/>
        </p:nvSpPr>
        <p:spPr>
          <a:xfrm>
            <a:off x="4689238" y="1830866"/>
            <a:ext cx="2291013"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MHW3</a:t>
            </a:r>
          </a:p>
        </p:txBody>
      </p:sp>
      <p:sp>
        <p:nvSpPr>
          <p:cNvPr id="5" name="Sottotitolo 2">
            <a:extLst>
              <a:ext uri="{FF2B5EF4-FFF2-40B4-BE49-F238E27FC236}">
                <a16:creationId xmlns:a16="http://schemas.microsoft.com/office/drawing/2014/main" id="{CB5AC7F2-F287-4D10-9C9A-F838BD001022}"/>
              </a:ext>
            </a:extLst>
          </p:cNvPr>
          <p:cNvSpPr>
            <a:spLocks noGrp="1"/>
          </p:cNvSpPr>
          <p:nvPr>
            <p:ph type="subTitle" idx="1"/>
          </p:nvPr>
        </p:nvSpPr>
        <p:spPr>
          <a:xfrm>
            <a:off x="684212" y="3843867"/>
            <a:ext cx="6400800" cy="1947333"/>
          </a:xfrm>
        </p:spPr>
        <p:txBody>
          <a:bodyPr/>
          <a:lstStyle/>
          <a:p>
            <a:r>
              <a:rPr lang="it-IT" dirty="0"/>
              <a:t>Erba Samuel</a:t>
            </a:r>
          </a:p>
          <a:p>
            <a:r>
              <a:rPr lang="it-IT" dirty="0"/>
              <a:t>O46000971</a:t>
            </a:r>
          </a:p>
          <a:p>
            <a:r>
              <a:rPr lang="it-IT" dirty="0"/>
              <a:t>25/04/2021</a:t>
            </a:r>
          </a:p>
          <a:p>
            <a:endParaRPr lang="it-IT" dirty="0"/>
          </a:p>
        </p:txBody>
      </p:sp>
    </p:spTree>
    <p:extLst>
      <p:ext uri="{BB962C8B-B14F-4D97-AF65-F5344CB8AC3E}">
        <p14:creationId xmlns:p14="http://schemas.microsoft.com/office/powerpoint/2010/main" val="619546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77543A9-7218-4B00-9996-8A13B9BA4BDF}"/>
              </a:ext>
            </a:extLst>
          </p:cNvPr>
          <p:cNvSpPr/>
          <p:nvPr/>
        </p:nvSpPr>
        <p:spPr>
          <a:xfrm>
            <a:off x="4000101" y="-59729"/>
            <a:ext cx="377379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RIEPILOGO</a:t>
            </a:r>
          </a:p>
        </p:txBody>
      </p:sp>
      <p:sp>
        <p:nvSpPr>
          <p:cNvPr id="5" name="Segnaposto contenuto 2">
            <a:extLst>
              <a:ext uri="{FF2B5EF4-FFF2-40B4-BE49-F238E27FC236}">
                <a16:creationId xmlns:a16="http://schemas.microsoft.com/office/drawing/2014/main" id="{37A1D9D0-5D3B-40AF-BF96-BF5045344497}"/>
              </a:ext>
            </a:extLst>
          </p:cNvPr>
          <p:cNvSpPr>
            <a:spLocks noGrp="1"/>
          </p:cNvSpPr>
          <p:nvPr>
            <p:ph idx="1"/>
          </p:nvPr>
        </p:nvSpPr>
        <p:spPr>
          <a:xfrm>
            <a:off x="579707" y="2125626"/>
            <a:ext cx="9870577" cy="2863207"/>
          </a:xfrm>
        </p:spPr>
        <p:txBody>
          <a:bodyPr>
            <a:normAutofit fontScale="92500"/>
          </a:bodyPr>
          <a:lstStyle/>
          <a:p>
            <a:pPr marL="0" indent="0">
              <a:buNone/>
            </a:pPr>
            <a:r>
              <a:rPr lang="it-IT" sz="2400" dirty="0"/>
              <a:t>In questo homework, è stata creata la pagina «servizi» del sito «La Palma Blu». Nella pagina, sarà visibile lo stesso ‘header’ della home page, così da potersi spostare in tutte le sezioni del sito. (Non appena saranno implementate). Tornado alla sezione «servizi», sarà possibile visualizzare la copertina, la descrizione, la durata e l’anno di uscita del film che viene trasmesso nell’evento del lunedì. Inoltre, nel footer della pagina, è stato aggiunto un tasto che mostra il meteo della città (Catania) in cui sono presenti le nostre strutture.</a:t>
            </a:r>
          </a:p>
          <a:p>
            <a:pPr marL="0" indent="0">
              <a:buNone/>
            </a:pPr>
            <a:endParaRPr lang="it-IT" sz="2400" dirty="0"/>
          </a:p>
          <a:p>
            <a:pPr marL="0" indent="0">
              <a:buNone/>
            </a:pPr>
            <a:endParaRPr lang="it-IT" sz="2400" dirty="0"/>
          </a:p>
        </p:txBody>
      </p:sp>
    </p:spTree>
    <p:extLst>
      <p:ext uri="{BB962C8B-B14F-4D97-AF65-F5344CB8AC3E}">
        <p14:creationId xmlns:p14="http://schemas.microsoft.com/office/powerpoint/2010/main" val="118482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E31164F-952E-4CCA-8B7D-FD17A8705238}"/>
              </a:ext>
            </a:extLst>
          </p:cNvPr>
          <p:cNvSpPr/>
          <p:nvPr/>
        </p:nvSpPr>
        <p:spPr>
          <a:xfrm>
            <a:off x="3895908" y="-59729"/>
            <a:ext cx="3982180" cy="923330"/>
          </a:xfrm>
          <a:prstGeom prst="rect">
            <a:avLst/>
          </a:prstGeom>
          <a:noFill/>
        </p:spPr>
        <p:txBody>
          <a:bodyPr wrap="none" lIns="91440" tIns="45720" rIns="91440" bIns="45720">
            <a:spAutoFit/>
          </a:bodyPr>
          <a:lstStyle/>
          <a:p>
            <a:pPr algn="ctr"/>
            <a:r>
              <a:rPr lang="it-IT"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ANTEPRIMA</a:t>
            </a:r>
            <a:endPar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Immagine 5">
            <a:extLst>
              <a:ext uri="{FF2B5EF4-FFF2-40B4-BE49-F238E27FC236}">
                <a16:creationId xmlns:a16="http://schemas.microsoft.com/office/drawing/2014/main" id="{9DBDF41D-CDA7-4167-86AB-B9FBD3B4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43" y="811628"/>
            <a:ext cx="10124510" cy="5661733"/>
          </a:xfrm>
          <a:prstGeom prst="rect">
            <a:avLst/>
          </a:prstGeom>
        </p:spPr>
      </p:pic>
      <p:sp>
        <p:nvSpPr>
          <p:cNvPr id="7" name="Freccia curva 6">
            <a:extLst>
              <a:ext uri="{FF2B5EF4-FFF2-40B4-BE49-F238E27FC236}">
                <a16:creationId xmlns:a16="http://schemas.microsoft.com/office/drawing/2014/main" id="{767F3633-2EF0-45B8-9C54-F358BAEBC7EC}"/>
              </a:ext>
            </a:extLst>
          </p:cNvPr>
          <p:cNvSpPr/>
          <p:nvPr/>
        </p:nvSpPr>
        <p:spPr>
          <a:xfrm rot="10143797">
            <a:off x="3944356" y="3219993"/>
            <a:ext cx="1167618" cy="622495"/>
          </a:xfrm>
          <a:prstGeom prst="ben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8" name="Freccia curva 7">
            <a:extLst>
              <a:ext uri="{FF2B5EF4-FFF2-40B4-BE49-F238E27FC236}">
                <a16:creationId xmlns:a16="http://schemas.microsoft.com/office/drawing/2014/main" id="{C30B060F-EBE5-41AD-AEC4-70D5659823E4}"/>
              </a:ext>
            </a:extLst>
          </p:cNvPr>
          <p:cNvSpPr/>
          <p:nvPr/>
        </p:nvSpPr>
        <p:spPr>
          <a:xfrm rot="10143797">
            <a:off x="1654002" y="5553891"/>
            <a:ext cx="1167618" cy="622495"/>
          </a:xfrm>
          <a:prstGeom prst="ben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49475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10;&#10;Descrizione generata automaticamente">
            <a:extLst>
              <a:ext uri="{FF2B5EF4-FFF2-40B4-BE49-F238E27FC236}">
                <a16:creationId xmlns:a16="http://schemas.microsoft.com/office/drawing/2014/main" id="{C1C542A5-21C1-4A1A-BDF8-FF9FA93C8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65" y="1194951"/>
            <a:ext cx="5072082" cy="5248052"/>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Rettangolo 18">
            <a:extLst>
              <a:ext uri="{FF2B5EF4-FFF2-40B4-BE49-F238E27FC236}">
                <a16:creationId xmlns:a16="http://schemas.microsoft.com/office/drawing/2014/main" id="{F56E9003-BAF6-4D85-9EE7-741AD8EF9197}"/>
              </a:ext>
            </a:extLst>
          </p:cNvPr>
          <p:cNvSpPr/>
          <p:nvPr/>
        </p:nvSpPr>
        <p:spPr>
          <a:xfrm>
            <a:off x="636311" y="168871"/>
            <a:ext cx="1045190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Funzioni onJson e OnResponse</a:t>
            </a:r>
          </a:p>
        </p:txBody>
      </p:sp>
      <p:sp>
        <p:nvSpPr>
          <p:cNvPr id="21" name="Segnaposto contenuto 2">
            <a:extLst>
              <a:ext uri="{FF2B5EF4-FFF2-40B4-BE49-F238E27FC236}">
                <a16:creationId xmlns:a16="http://schemas.microsoft.com/office/drawing/2014/main" id="{E7D457FF-C2CA-4E1C-B81A-4A1B3B239A4F}"/>
              </a:ext>
            </a:extLst>
          </p:cNvPr>
          <p:cNvSpPr>
            <a:spLocks noGrp="1"/>
          </p:cNvSpPr>
          <p:nvPr>
            <p:ph idx="1"/>
          </p:nvPr>
        </p:nvSpPr>
        <p:spPr>
          <a:xfrm>
            <a:off x="5458096" y="1473202"/>
            <a:ext cx="5580397" cy="4174804"/>
          </a:xfrm>
        </p:spPr>
        <p:txBody>
          <a:bodyPr>
            <a:normAutofit fontScale="92500" lnSpcReduction="10000"/>
          </a:bodyPr>
          <a:lstStyle/>
          <a:p>
            <a:pPr marL="0" indent="0">
              <a:buNone/>
            </a:pPr>
            <a:r>
              <a:rPr lang="it-IT" sz="2400" dirty="0"/>
              <a:t>In queste due funzioni andiamo a lavorare con l’oggetto di tipo json che ci verrà restituito dall’API in utilizzo. Per esempi nella riga</a:t>
            </a:r>
          </a:p>
          <a:p>
            <a:pPr marL="0" indent="0">
              <a:buNone/>
            </a:pPr>
            <a:r>
              <a:rPr lang="it-IT" sz="2400" dirty="0"/>
              <a:t>Caption.textcontent = json.Relased;</a:t>
            </a:r>
          </a:p>
          <a:p>
            <a:pPr marL="0" indent="0">
              <a:buNone/>
            </a:pPr>
            <a:r>
              <a:rPr lang="it-IT" sz="2400" dirty="0"/>
              <a:t>Stiamo risalendo all’oggetto json che ha come attributo relased.</a:t>
            </a:r>
          </a:p>
          <a:p>
            <a:pPr marL="0" indent="0">
              <a:buNone/>
            </a:pPr>
            <a:r>
              <a:rPr lang="it-IT" sz="2400" dirty="0"/>
              <a:t>Nella funzioneOnResponse stiamo facendo il parsing del contenuto che ci verrà restituito sotto forma di oggetto (json).</a:t>
            </a:r>
          </a:p>
          <a:p>
            <a:pPr marL="0" indent="0">
              <a:buNone/>
            </a:pPr>
            <a:endParaRPr lang="it-IT" sz="2400" dirty="0"/>
          </a:p>
        </p:txBody>
      </p:sp>
    </p:spTree>
    <p:extLst>
      <p:ext uri="{BB962C8B-B14F-4D97-AF65-F5344CB8AC3E}">
        <p14:creationId xmlns:p14="http://schemas.microsoft.com/office/powerpoint/2010/main" val="94807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C1903DC-63D4-4979-AB8D-1748075A4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00" y="1461079"/>
            <a:ext cx="6060838" cy="4155949"/>
          </a:xfrm>
          <a:prstGeom prst="rect">
            <a:avLst/>
          </a:prstGeom>
        </p:spPr>
      </p:pic>
      <p:sp>
        <p:nvSpPr>
          <p:cNvPr id="6" name="Rettangolo 5">
            <a:extLst>
              <a:ext uri="{FF2B5EF4-FFF2-40B4-BE49-F238E27FC236}">
                <a16:creationId xmlns:a16="http://schemas.microsoft.com/office/drawing/2014/main" id="{A9E17C2C-20A6-4834-BFBD-0D8E2AA1FEEA}"/>
              </a:ext>
            </a:extLst>
          </p:cNvPr>
          <p:cNvSpPr/>
          <p:nvPr/>
        </p:nvSpPr>
        <p:spPr>
          <a:xfrm>
            <a:off x="3054445" y="168871"/>
            <a:ext cx="561564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Funzione search</a:t>
            </a:r>
          </a:p>
        </p:txBody>
      </p:sp>
      <p:sp>
        <p:nvSpPr>
          <p:cNvPr id="7" name="Segnaposto contenuto 2">
            <a:extLst>
              <a:ext uri="{FF2B5EF4-FFF2-40B4-BE49-F238E27FC236}">
                <a16:creationId xmlns:a16="http://schemas.microsoft.com/office/drawing/2014/main" id="{BCC28DB4-FBD6-45D5-8038-E6C1C9FE02D8}"/>
              </a:ext>
            </a:extLst>
          </p:cNvPr>
          <p:cNvSpPr>
            <a:spLocks noGrp="1"/>
          </p:cNvSpPr>
          <p:nvPr>
            <p:ph idx="1"/>
          </p:nvPr>
        </p:nvSpPr>
        <p:spPr>
          <a:xfrm>
            <a:off x="6503125" y="1485244"/>
            <a:ext cx="5580397" cy="4174804"/>
          </a:xfrm>
        </p:spPr>
        <p:txBody>
          <a:bodyPr>
            <a:normAutofit/>
          </a:bodyPr>
          <a:lstStyle/>
          <a:p>
            <a:pPr marL="0" indent="0">
              <a:buNone/>
            </a:pPr>
            <a:r>
              <a:rPr lang="it-IT" sz="2400" dirty="0"/>
              <a:t>In questa funzione viene implementa una ricerca tramite il form html, dove dentro vi è un input che in base al nome digitato ci restituirà le informazione tramite l’accesso all’API. Viene inoltre effettuate anche la fase di fetch basata sulle promise.</a:t>
            </a:r>
          </a:p>
          <a:p>
            <a:pPr marL="0" indent="0">
              <a:buNone/>
            </a:pPr>
            <a:endParaRPr lang="it-IT" sz="2400" dirty="0"/>
          </a:p>
        </p:txBody>
      </p:sp>
    </p:spTree>
    <p:extLst>
      <p:ext uri="{BB962C8B-B14F-4D97-AF65-F5344CB8AC3E}">
        <p14:creationId xmlns:p14="http://schemas.microsoft.com/office/powerpoint/2010/main" val="50686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E5A8413-C3B8-42A5-ABF3-06CE7BA2C231}"/>
              </a:ext>
            </a:extLst>
          </p:cNvPr>
          <p:cNvSpPr/>
          <p:nvPr/>
        </p:nvSpPr>
        <p:spPr>
          <a:xfrm>
            <a:off x="3407111" y="168871"/>
            <a:ext cx="491032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Dimostrazione</a:t>
            </a:r>
          </a:p>
        </p:txBody>
      </p:sp>
      <p:pic>
        <p:nvPicPr>
          <p:cNvPr id="7" name="Immagine 6">
            <a:extLst>
              <a:ext uri="{FF2B5EF4-FFF2-40B4-BE49-F238E27FC236}">
                <a16:creationId xmlns:a16="http://schemas.microsoft.com/office/drawing/2014/main" id="{D0388E82-F99D-4437-B7F0-B365F2E6F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632" y="1092201"/>
            <a:ext cx="9636369" cy="5394961"/>
          </a:xfrm>
          <a:prstGeom prst="rect">
            <a:avLst/>
          </a:prstGeom>
        </p:spPr>
      </p:pic>
      <p:sp>
        <p:nvSpPr>
          <p:cNvPr id="8" name="Freccia curva 7">
            <a:extLst>
              <a:ext uri="{FF2B5EF4-FFF2-40B4-BE49-F238E27FC236}">
                <a16:creationId xmlns:a16="http://schemas.microsoft.com/office/drawing/2014/main" id="{4BF8BD72-7F3B-4A74-A78E-3E5185BE7275}"/>
              </a:ext>
            </a:extLst>
          </p:cNvPr>
          <p:cNvSpPr/>
          <p:nvPr/>
        </p:nvSpPr>
        <p:spPr>
          <a:xfrm rot="10143797">
            <a:off x="3001821" y="3534109"/>
            <a:ext cx="1167618" cy="622495"/>
          </a:xfrm>
          <a:prstGeom prst="ben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9" name="Fumetto: ovale 8">
            <a:extLst>
              <a:ext uri="{FF2B5EF4-FFF2-40B4-BE49-F238E27FC236}">
                <a16:creationId xmlns:a16="http://schemas.microsoft.com/office/drawing/2014/main" id="{1A4F4B19-BD83-4650-96A2-E934A6B22BF9}"/>
              </a:ext>
            </a:extLst>
          </p:cNvPr>
          <p:cNvSpPr/>
          <p:nvPr/>
        </p:nvSpPr>
        <p:spPr>
          <a:xfrm rot="1274997">
            <a:off x="3931346" y="2714674"/>
            <a:ext cx="2321169" cy="9233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Ricerca ‘Avengers’</a:t>
            </a:r>
          </a:p>
        </p:txBody>
      </p:sp>
    </p:spTree>
    <p:extLst>
      <p:ext uri="{BB962C8B-B14F-4D97-AF65-F5344CB8AC3E}">
        <p14:creationId xmlns:p14="http://schemas.microsoft.com/office/powerpoint/2010/main" val="217313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68E94C-2FC6-4E64-8EE0-5D61D4E32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58" y="1272919"/>
            <a:ext cx="4570351" cy="5389316"/>
          </a:xfrm>
          <a:prstGeom prst="rect">
            <a:avLst/>
          </a:prstGeom>
        </p:spPr>
      </p:pic>
      <p:sp>
        <p:nvSpPr>
          <p:cNvPr id="6" name="Rettangolo 5">
            <a:extLst>
              <a:ext uri="{FF2B5EF4-FFF2-40B4-BE49-F238E27FC236}">
                <a16:creationId xmlns:a16="http://schemas.microsoft.com/office/drawing/2014/main" id="{BF8EC403-7CED-44D0-BDF2-F53391522C25}"/>
              </a:ext>
            </a:extLst>
          </p:cNvPr>
          <p:cNvSpPr/>
          <p:nvPr/>
        </p:nvSpPr>
        <p:spPr>
          <a:xfrm>
            <a:off x="1647185" y="-152678"/>
            <a:ext cx="8101933" cy="1446550"/>
          </a:xfrm>
          <a:prstGeom prst="rect">
            <a:avLst/>
          </a:prstGeom>
          <a:noFill/>
        </p:spPr>
        <p:txBody>
          <a:bodyPr wrap="square" lIns="91440" tIns="45720" rIns="91440" bIns="45720">
            <a:spAutoFit/>
          </a:bodyPr>
          <a:lstStyle/>
          <a:p>
            <a:pPr algn="ctr"/>
            <a:r>
              <a:rPr lang="it-IT"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Funzioni onJsonMeteo e </a:t>
            </a:r>
          </a:p>
          <a:p>
            <a:pPr algn="ctr"/>
            <a:r>
              <a:rPr lang="it-IT"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OnResponseMeteo</a:t>
            </a:r>
          </a:p>
        </p:txBody>
      </p:sp>
      <p:sp>
        <p:nvSpPr>
          <p:cNvPr id="7" name="Segnaposto contenuto 2">
            <a:extLst>
              <a:ext uri="{FF2B5EF4-FFF2-40B4-BE49-F238E27FC236}">
                <a16:creationId xmlns:a16="http://schemas.microsoft.com/office/drawing/2014/main" id="{E2AF9DDB-465F-459E-941B-7A224992055C}"/>
              </a:ext>
            </a:extLst>
          </p:cNvPr>
          <p:cNvSpPr>
            <a:spLocks noGrp="1"/>
          </p:cNvSpPr>
          <p:nvPr>
            <p:ph idx="1"/>
          </p:nvPr>
        </p:nvSpPr>
        <p:spPr>
          <a:xfrm>
            <a:off x="5458096" y="1473202"/>
            <a:ext cx="5580397" cy="4174804"/>
          </a:xfrm>
        </p:spPr>
        <p:txBody>
          <a:bodyPr>
            <a:normAutofit/>
          </a:bodyPr>
          <a:lstStyle/>
          <a:p>
            <a:pPr marL="0" indent="0">
              <a:buNone/>
            </a:pPr>
            <a:r>
              <a:rPr lang="it-IT" sz="2400" dirty="0"/>
              <a:t>Queste due funzioni, sono uguali alle precedenti ma implementano la seconda API utilizzata.</a:t>
            </a:r>
          </a:p>
        </p:txBody>
      </p:sp>
    </p:spTree>
    <p:extLst>
      <p:ext uri="{BB962C8B-B14F-4D97-AF65-F5344CB8AC3E}">
        <p14:creationId xmlns:p14="http://schemas.microsoft.com/office/powerpoint/2010/main" val="206461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80ED6FA-19C1-4C67-8103-E39B46091BB4}"/>
              </a:ext>
            </a:extLst>
          </p:cNvPr>
          <p:cNvSpPr/>
          <p:nvPr/>
        </p:nvSpPr>
        <p:spPr>
          <a:xfrm>
            <a:off x="3657173" y="168871"/>
            <a:ext cx="4410183"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Funzione api</a:t>
            </a:r>
          </a:p>
        </p:txBody>
      </p:sp>
      <p:pic>
        <p:nvPicPr>
          <p:cNvPr id="6" name="Immagine 5" descr="Immagine che contiene testo&#10;&#10;Descrizione generata automaticamente">
            <a:extLst>
              <a:ext uri="{FF2B5EF4-FFF2-40B4-BE49-F238E27FC236}">
                <a16:creationId xmlns:a16="http://schemas.microsoft.com/office/drawing/2014/main" id="{A5872DF9-1205-46AE-AFAB-DB0B0CAAA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85" y="1482937"/>
            <a:ext cx="8764223" cy="1514686"/>
          </a:xfrm>
          <a:prstGeom prst="rect">
            <a:avLst/>
          </a:prstGeom>
        </p:spPr>
      </p:pic>
      <p:sp>
        <p:nvSpPr>
          <p:cNvPr id="7" name="Segnaposto contenuto 2">
            <a:extLst>
              <a:ext uri="{FF2B5EF4-FFF2-40B4-BE49-F238E27FC236}">
                <a16:creationId xmlns:a16="http://schemas.microsoft.com/office/drawing/2014/main" id="{E70F74A7-692D-4154-BC8C-C73742708386}"/>
              </a:ext>
            </a:extLst>
          </p:cNvPr>
          <p:cNvSpPr>
            <a:spLocks noGrp="1"/>
          </p:cNvSpPr>
          <p:nvPr>
            <p:ph idx="1"/>
          </p:nvPr>
        </p:nvSpPr>
        <p:spPr>
          <a:xfrm>
            <a:off x="856097" y="3530991"/>
            <a:ext cx="10479805" cy="2030583"/>
          </a:xfrm>
        </p:spPr>
        <p:txBody>
          <a:bodyPr>
            <a:normAutofit/>
          </a:bodyPr>
          <a:lstStyle/>
          <a:p>
            <a:pPr marL="0" indent="0">
              <a:buNone/>
            </a:pPr>
            <a:r>
              <a:rPr lang="it-IT" sz="2400" dirty="0"/>
              <a:t>Qui, viene implementato un bottone che attiverà il funzionamento della seconda API, ovvero al click sul bottone verrà mostrato il meteo della città in cui sono presenti le strutture.</a:t>
            </a:r>
          </a:p>
        </p:txBody>
      </p:sp>
    </p:spTree>
    <p:extLst>
      <p:ext uri="{BB962C8B-B14F-4D97-AF65-F5344CB8AC3E}">
        <p14:creationId xmlns:p14="http://schemas.microsoft.com/office/powerpoint/2010/main" val="342329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528000D-1666-4EE5-AAE5-7F6D27EA8E8C}"/>
              </a:ext>
            </a:extLst>
          </p:cNvPr>
          <p:cNvSpPr/>
          <p:nvPr/>
        </p:nvSpPr>
        <p:spPr>
          <a:xfrm>
            <a:off x="3407111" y="168871"/>
            <a:ext cx="4910320" cy="923330"/>
          </a:xfrm>
          <a:prstGeom prst="rect">
            <a:avLst/>
          </a:prstGeom>
          <a:noFill/>
        </p:spPr>
        <p:txBody>
          <a:bodyPr wrap="none" lIns="91440" tIns="45720" rIns="91440" bIns="45720">
            <a:spAutoFit/>
          </a:bodyPr>
          <a:lstStyle/>
          <a:p>
            <a:pPr algn="ctr"/>
            <a:r>
              <a:rPr lang="it-IT"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Dimostrazione</a:t>
            </a:r>
          </a:p>
        </p:txBody>
      </p:sp>
      <p:pic>
        <p:nvPicPr>
          <p:cNvPr id="8" name="Immagine 7">
            <a:extLst>
              <a:ext uri="{FF2B5EF4-FFF2-40B4-BE49-F238E27FC236}">
                <a16:creationId xmlns:a16="http://schemas.microsoft.com/office/drawing/2014/main" id="{8E728D39-0F19-43F3-B231-F17D0CBF5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18" y="2519614"/>
            <a:ext cx="11131963" cy="2888409"/>
          </a:xfrm>
          <a:prstGeom prst="rect">
            <a:avLst/>
          </a:prstGeom>
        </p:spPr>
      </p:pic>
    </p:spTree>
    <p:extLst>
      <p:ext uri="{BB962C8B-B14F-4D97-AF65-F5344CB8AC3E}">
        <p14:creationId xmlns:p14="http://schemas.microsoft.com/office/powerpoint/2010/main" val="740568309"/>
      </p:ext>
    </p:extLst>
  </p:cSld>
  <p:clrMapOvr>
    <a:masterClrMapping/>
  </p:clrMapOvr>
</p:sld>
</file>

<file path=ppt/theme/theme1.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TotalTime>
  <Words>286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Century Gothic</vt:lpstr>
      <vt:lpstr>Wingdings 3</vt:lpstr>
      <vt:lpstr>Sezione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samuele erba</dc:creator>
  <cp:lastModifiedBy>Stage01</cp:lastModifiedBy>
  <cp:revision>6</cp:revision>
  <dcterms:created xsi:type="dcterms:W3CDTF">2021-04-25T20:58:24Z</dcterms:created>
  <dcterms:modified xsi:type="dcterms:W3CDTF">2021-04-26T07:27:49Z</dcterms:modified>
</cp:coreProperties>
</file>