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8" r:id="rId7"/>
    <p:sldId id="260" r:id="rId8"/>
    <p:sldId id="261" r:id="rId9"/>
    <p:sldId id="264" r:id="rId10"/>
    <p:sldId id="265" r:id="rId11"/>
    <p:sldId id="266" r:id="rId12"/>
    <p:sldId id="267" r:id="rId13"/>
  </p:sldIdLst>
  <p:sldSz cx="24860250" cy="14001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9BA7A-A5BE-4694-F693-B9F59838C5C2}" name="abishekraja04121998@gmail.com" initials="a" userId="d1257b5344c20c6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788"/>
    <a:srgbClr val="74C69D"/>
    <a:srgbClr val="95D5B2"/>
    <a:srgbClr val="EBF9EE"/>
    <a:srgbClr val="D8F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43864-8EB4-413D-A9B7-02F5499B6E1A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66C61-5501-4601-BCEA-2CBF6D77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4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65376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1pPr>
    <a:lvl2pPr marL="932688" algn="l" defTabSz="1865376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2pPr>
    <a:lvl3pPr marL="1865376" algn="l" defTabSz="1865376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3pPr>
    <a:lvl4pPr marL="2798064" algn="l" defTabSz="1865376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4pPr>
    <a:lvl5pPr marL="3730752" algn="l" defTabSz="1865376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5pPr>
    <a:lvl6pPr marL="4663440" algn="l" defTabSz="1865376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6pPr>
    <a:lvl7pPr marL="5596128" algn="l" defTabSz="1865376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7pPr>
    <a:lvl8pPr marL="6528816" algn="l" defTabSz="1865376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8pPr>
    <a:lvl9pPr marL="7461504" algn="l" defTabSz="1865376" rtl="0" eaLnBrk="1" latinLnBrk="0" hangingPunct="1">
      <a:defRPr sz="24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Just the BG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01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6F4C3-475E-C48B-E8EB-EB1B7557E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092CE-5D97-29F7-EF48-A1C561619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71B33-C2F8-EF8B-0D89-58A2A088F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Page 4 ‘s BG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7BFE0-F2C2-09D8-A787-37D5107A5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8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C3CE-E1B4-44E6-C2A4-1A3C4945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FC62E-E73D-D6A2-68E8-3E910B94C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38FDA6-37ED-D47C-738D-23C2FF277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Page 5 ‘s BG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DCDF2-2418-4501-2C41-0E900A86D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9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166AB-8113-EA93-442F-9AC57C19A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C342B-785D-6106-65B5-95DB4044F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8E96A-7744-2816-3CD6-963F9FEAC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Page 6 ‘s BG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98565-DAFE-9A24-B41B-B6542CE48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Grouping the Glass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84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After Grouping and changing the bordar radius of glass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0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DA56-9599-81B4-282E-489BE28D6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4C0BB-FD37-29D5-B6E8-7CB044BBB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24562D-BBCB-5C40-4C83-D2ED344EC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Common for all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4E63F-019D-5EF6-6480-0DE0F9E0B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9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70F39-29EC-D372-9BB1-D0A97DF86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1EDAA-D00F-DC35-6B88-905F5D3C6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88C19-1CED-AC70-8237-722F2F2E9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Common for all pages – Shadow applied for the Glass look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44F96-397D-BBCE-B518-A5C1FFFB5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41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38989-F842-9CD9-D154-63682C39D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089ABE-FEF4-A85C-7C54-4C0703C06C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DAC23-25E9-22F9-ABDD-658FEF213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Home Page PG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C9BEC-1766-CACB-99A8-AFCF6C903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5791B-5BE3-0F51-9F21-59F88869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4E1BB9-2520-B016-787F-0FEF59E02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6D2C89-9E61-8CED-8AE3-27B3AF359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Page 1 ‘s BG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7A6E6-A3F3-EE4C-9DC4-378E30A8E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62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047B2-DBF9-5DB4-AE12-2974D6D7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3773F-668C-BB2A-241E-FC5C16E02E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C0FFB-6057-5D9E-678C-CC4DD043A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Page 2 </a:t>
            </a:r>
            <a:r>
              <a:rPr lang="en-IN" dirty="0"/>
              <a:t>‘s BG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C9FEE-F41A-F66F-6B80-118F73F3E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27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3C214-9C57-FE4C-F081-08AD3B6F0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F2E8C1-53C4-DB22-7009-DB4D5F95D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B299E-79C0-4DB4-2ABA-B50025125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Page 3 ‘s BG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97F92-5A88-A19B-8D43-3916E4D09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6C61-5501-4601-BCEA-2CBF6D77387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3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531" y="2291491"/>
            <a:ext cx="18645188" cy="4874683"/>
          </a:xfrm>
        </p:spPr>
        <p:txBody>
          <a:bodyPr anchor="b"/>
          <a:lstStyle>
            <a:lvl1pPr algn="ctr">
              <a:defRPr sz="122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531" y="7354161"/>
            <a:ext cx="18645188" cy="3380514"/>
          </a:xfrm>
        </p:spPr>
        <p:txBody>
          <a:bodyPr/>
          <a:lstStyle>
            <a:lvl1pPr marL="0" indent="0" algn="ctr">
              <a:buNone/>
              <a:defRPr sz="4894"/>
            </a:lvl1pPr>
            <a:lvl2pPr marL="932277" indent="0" algn="ctr">
              <a:buNone/>
              <a:defRPr sz="4078"/>
            </a:lvl2pPr>
            <a:lvl3pPr marL="1864553" indent="0" algn="ctr">
              <a:buNone/>
              <a:defRPr sz="3670"/>
            </a:lvl3pPr>
            <a:lvl4pPr marL="2796830" indent="0" algn="ctr">
              <a:buNone/>
              <a:defRPr sz="3263"/>
            </a:lvl4pPr>
            <a:lvl5pPr marL="3729106" indent="0" algn="ctr">
              <a:buNone/>
              <a:defRPr sz="3263"/>
            </a:lvl5pPr>
            <a:lvl6pPr marL="4661383" indent="0" algn="ctr">
              <a:buNone/>
              <a:defRPr sz="3263"/>
            </a:lvl6pPr>
            <a:lvl7pPr marL="5593659" indent="0" algn="ctr">
              <a:buNone/>
              <a:defRPr sz="3263"/>
            </a:lvl7pPr>
            <a:lvl8pPr marL="6525936" indent="0" algn="ctr">
              <a:buNone/>
              <a:defRPr sz="3263"/>
            </a:lvl8pPr>
            <a:lvl9pPr marL="7458212" indent="0" algn="ctr">
              <a:buNone/>
              <a:defRPr sz="32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790617" y="745464"/>
            <a:ext cx="5360491" cy="11865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9142" y="745464"/>
            <a:ext cx="15770721" cy="11865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0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8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194" y="3490716"/>
            <a:ext cx="21441966" cy="5824338"/>
          </a:xfrm>
        </p:spPr>
        <p:txBody>
          <a:bodyPr anchor="b"/>
          <a:lstStyle>
            <a:lvl1pPr>
              <a:defRPr sz="122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6194" y="9370155"/>
            <a:ext cx="21441966" cy="3062882"/>
          </a:xfrm>
        </p:spPr>
        <p:txBody>
          <a:bodyPr/>
          <a:lstStyle>
            <a:lvl1pPr marL="0" indent="0">
              <a:buNone/>
              <a:defRPr sz="4894">
                <a:solidFill>
                  <a:schemeClr val="tx1">
                    <a:tint val="75000"/>
                  </a:schemeClr>
                </a:solidFill>
              </a:defRPr>
            </a:lvl1pPr>
            <a:lvl2pPr marL="932277" indent="0">
              <a:buNone/>
              <a:defRPr sz="4078">
                <a:solidFill>
                  <a:schemeClr val="tx1">
                    <a:tint val="75000"/>
                  </a:schemeClr>
                </a:solidFill>
              </a:defRPr>
            </a:lvl2pPr>
            <a:lvl3pPr marL="1864553" indent="0">
              <a:buNone/>
              <a:defRPr sz="3670">
                <a:solidFill>
                  <a:schemeClr val="tx1">
                    <a:tint val="75000"/>
                  </a:schemeClr>
                </a:solidFill>
              </a:defRPr>
            </a:lvl3pPr>
            <a:lvl4pPr marL="2796830" indent="0">
              <a:buNone/>
              <a:defRPr sz="3263">
                <a:solidFill>
                  <a:schemeClr val="tx1">
                    <a:tint val="75000"/>
                  </a:schemeClr>
                </a:solidFill>
              </a:defRPr>
            </a:lvl4pPr>
            <a:lvl5pPr marL="3729106" indent="0">
              <a:buNone/>
              <a:defRPr sz="3263">
                <a:solidFill>
                  <a:schemeClr val="tx1">
                    <a:tint val="75000"/>
                  </a:schemeClr>
                </a:solidFill>
              </a:defRPr>
            </a:lvl5pPr>
            <a:lvl6pPr marL="4661383" indent="0">
              <a:buNone/>
              <a:defRPr sz="3263">
                <a:solidFill>
                  <a:schemeClr val="tx1">
                    <a:tint val="75000"/>
                  </a:schemeClr>
                </a:solidFill>
              </a:defRPr>
            </a:lvl6pPr>
            <a:lvl7pPr marL="5593659" indent="0">
              <a:buNone/>
              <a:defRPr sz="3263">
                <a:solidFill>
                  <a:schemeClr val="tx1">
                    <a:tint val="75000"/>
                  </a:schemeClr>
                </a:solidFill>
              </a:defRPr>
            </a:lvl7pPr>
            <a:lvl8pPr marL="6525936" indent="0">
              <a:buNone/>
              <a:defRPr sz="3263">
                <a:solidFill>
                  <a:schemeClr val="tx1">
                    <a:tint val="75000"/>
                  </a:schemeClr>
                </a:solidFill>
              </a:defRPr>
            </a:lvl8pPr>
            <a:lvl9pPr marL="7458212" indent="0">
              <a:buNone/>
              <a:defRPr sz="32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9142" y="3727318"/>
            <a:ext cx="10565606" cy="8883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85502" y="3727318"/>
            <a:ext cx="10565606" cy="8883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7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0" y="745464"/>
            <a:ext cx="21441966" cy="2706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381" y="3432374"/>
            <a:ext cx="10517050" cy="1682154"/>
          </a:xfrm>
        </p:spPr>
        <p:txBody>
          <a:bodyPr anchor="b"/>
          <a:lstStyle>
            <a:lvl1pPr marL="0" indent="0">
              <a:buNone/>
              <a:defRPr sz="4894" b="1"/>
            </a:lvl1pPr>
            <a:lvl2pPr marL="932277" indent="0">
              <a:buNone/>
              <a:defRPr sz="4078" b="1"/>
            </a:lvl2pPr>
            <a:lvl3pPr marL="1864553" indent="0">
              <a:buNone/>
              <a:defRPr sz="3670" b="1"/>
            </a:lvl3pPr>
            <a:lvl4pPr marL="2796830" indent="0">
              <a:buNone/>
              <a:defRPr sz="3263" b="1"/>
            </a:lvl4pPr>
            <a:lvl5pPr marL="3729106" indent="0">
              <a:buNone/>
              <a:defRPr sz="3263" b="1"/>
            </a:lvl5pPr>
            <a:lvl6pPr marL="4661383" indent="0">
              <a:buNone/>
              <a:defRPr sz="3263" b="1"/>
            </a:lvl6pPr>
            <a:lvl7pPr marL="5593659" indent="0">
              <a:buNone/>
              <a:defRPr sz="3263" b="1"/>
            </a:lvl7pPr>
            <a:lvl8pPr marL="6525936" indent="0">
              <a:buNone/>
              <a:defRPr sz="3263" b="1"/>
            </a:lvl8pPr>
            <a:lvl9pPr marL="7458212" indent="0">
              <a:buNone/>
              <a:defRPr sz="32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381" y="5114528"/>
            <a:ext cx="10517050" cy="7522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585502" y="3432374"/>
            <a:ext cx="10568844" cy="1682154"/>
          </a:xfrm>
        </p:spPr>
        <p:txBody>
          <a:bodyPr anchor="b"/>
          <a:lstStyle>
            <a:lvl1pPr marL="0" indent="0">
              <a:buNone/>
              <a:defRPr sz="4894" b="1"/>
            </a:lvl1pPr>
            <a:lvl2pPr marL="932277" indent="0">
              <a:buNone/>
              <a:defRPr sz="4078" b="1"/>
            </a:lvl2pPr>
            <a:lvl3pPr marL="1864553" indent="0">
              <a:buNone/>
              <a:defRPr sz="3670" b="1"/>
            </a:lvl3pPr>
            <a:lvl4pPr marL="2796830" indent="0">
              <a:buNone/>
              <a:defRPr sz="3263" b="1"/>
            </a:lvl4pPr>
            <a:lvl5pPr marL="3729106" indent="0">
              <a:buNone/>
              <a:defRPr sz="3263" b="1"/>
            </a:lvl5pPr>
            <a:lvl6pPr marL="4661383" indent="0">
              <a:buNone/>
              <a:defRPr sz="3263" b="1"/>
            </a:lvl6pPr>
            <a:lvl7pPr marL="5593659" indent="0">
              <a:buNone/>
              <a:defRPr sz="3263" b="1"/>
            </a:lvl7pPr>
            <a:lvl8pPr marL="6525936" indent="0">
              <a:buNone/>
              <a:defRPr sz="3263" b="1"/>
            </a:lvl8pPr>
            <a:lvl9pPr marL="7458212" indent="0">
              <a:buNone/>
              <a:defRPr sz="32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585502" y="5114528"/>
            <a:ext cx="10568844" cy="7522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8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0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11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1" y="933450"/>
            <a:ext cx="8018077" cy="3267075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8844" y="2015994"/>
            <a:ext cx="12585502" cy="9950318"/>
          </a:xfrm>
        </p:spPr>
        <p:txBody>
          <a:bodyPr/>
          <a:lstStyle>
            <a:lvl1pPr>
              <a:defRPr sz="6525"/>
            </a:lvl1pPr>
            <a:lvl2pPr>
              <a:defRPr sz="5709"/>
            </a:lvl2pPr>
            <a:lvl3pPr>
              <a:defRPr sz="4894"/>
            </a:lvl3pPr>
            <a:lvl4pPr>
              <a:defRPr sz="4078"/>
            </a:lvl4pPr>
            <a:lvl5pPr>
              <a:defRPr sz="4078"/>
            </a:lvl5pPr>
            <a:lvl6pPr>
              <a:defRPr sz="4078"/>
            </a:lvl6pPr>
            <a:lvl7pPr>
              <a:defRPr sz="4078"/>
            </a:lvl7pPr>
            <a:lvl8pPr>
              <a:defRPr sz="4078"/>
            </a:lvl8pPr>
            <a:lvl9pPr>
              <a:defRPr sz="40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381" y="4200525"/>
            <a:ext cx="8018077" cy="7781992"/>
          </a:xfrm>
        </p:spPr>
        <p:txBody>
          <a:bodyPr/>
          <a:lstStyle>
            <a:lvl1pPr marL="0" indent="0">
              <a:buNone/>
              <a:defRPr sz="3263"/>
            </a:lvl1pPr>
            <a:lvl2pPr marL="932277" indent="0">
              <a:buNone/>
              <a:defRPr sz="2855"/>
            </a:lvl2pPr>
            <a:lvl3pPr marL="1864553" indent="0">
              <a:buNone/>
              <a:defRPr sz="2447"/>
            </a:lvl3pPr>
            <a:lvl4pPr marL="2796830" indent="0">
              <a:buNone/>
              <a:defRPr sz="2039"/>
            </a:lvl4pPr>
            <a:lvl5pPr marL="3729106" indent="0">
              <a:buNone/>
              <a:defRPr sz="2039"/>
            </a:lvl5pPr>
            <a:lvl6pPr marL="4661383" indent="0">
              <a:buNone/>
              <a:defRPr sz="2039"/>
            </a:lvl6pPr>
            <a:lvl7pPr marL="5593659" indent="0">
              <a:buNone/>
              <a:defRPr sz="2039"/>
            </a:lvl7pPr>
            <a:lvl8pPr marL="6525936" indent="0">
              <a:buNone/>
              <a:defRPr sz="2039"/>
            </a:lvl8pPr>
            <a:lvl9pPr marL="7458212" indent="0">
              <a:buNone/>
              <a:defRPr sz="2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6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81" y="933450"/>
            <a:ext cx="8018077" cy="3267075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68844" y="2015994"/>
            <a:ext cx="12585502" cy="9950318"/>
          </a:xfrm>
        </p:spPr>
        <p:txBody>
          <a:bodyPr anchor="t"/>
          <a:lstStyle>
            <a:lvl1pPr marL="0" indent="0">
              <a:buNone/>
              <a:defRPr sz="6525"/>
            </a:lvl1pPr>
            <a:lvl2pPr marL="932277" indent="0">
              <a:buNone/>
              <a:defRPr sz="5709"/>
            </a:lvl2pPr>
            <a:lvl3pPr marL="1864553" indent="0">
              <a:buNone/>
              <a:defRPr sz="4894"/>
            </a:lvl3pPr>
            <a:lvl4pPr marL="2796830" indent="0">
              <a:buNone/>
              <a:defRPr sz="4078"/>
            </a:lvl4pPr>
            <a:lvl5pPr marL="3729106" indent="0">
              <a:buNone/>
              <a:defRPr sz="4078"/>
            </a:lvl5pPr>
            <a:lvl6pPr marL="4661383" indent="0">
              <a:buNone/>
              <a:defRPr sz="4078"/>
            </a:lvl6pPr>
            <a:lvl7pPr marL="5593659" indent="0">
              <a:buNone/>
              <a:defRPr sz="4078"/>
            </a:lvl7pPr>
            <a:lvl8pPr marL="6525936" indent="0">
              <a:buNone/>
              <a:defRPr sz="4078"/>
            </a:lvl8pPr>
            <a:lvl9pPr marL="7458212" indent="0">
              <a:buNone/>
              <a:defRPr sz="40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381" y="4200525"/>
            <a:ext cx="8018077" cy="7781992"/>
          </a:xfrm>
        </p:spPr>
        <p:txBody>
          <a:bodyPr/>
          <a:lstStyle>
            <a:lvl1pPr marL="0" indent="0">
              <a:buNone/>
              <a:defRPr sz="3263"/>
            </a:lvl1pPr>
            <a:lvl2pPr marL="932277" indent="0">
              <a:buNone/>
              <a:defRPr sz="2855"/>
            </a:lvl2pPr>
            <a:lvl3pPr marL="1864553" indent="0">
              <a:buNone/>
              <a:defRPr sz="2447"/>
            </a:lvl3pPr>
            <a:lvl4pPr marL="2796830" indent="0">
              <a:buNone/>
              <a:defRPr sz="2039"/>
            </a:lvl4pPr>
            <a:lvl5pPr marL="3729106" indent="0">
              <a:buNone/>
              <a:defRPr sz="2039"/>
            </a:lvl5pPr>
            <a:lvl6pPr marL="4661383" indent="0">
              <a:buNone/>
              <a:defRPr sz="2039"/>
            </a:lvl6pPr>
            <a:lvl7pPr marL="5593659" indent="0">
              <a:buNone/>
              <a:defRPr sz="2039"/>
            </a:lvl7pPr>
            <a:lvl8pPr marL="6525936" indent="0">
              <a:buNone/>
              <a:defRPr sz="2039"/>
            </a:lvl8pPr>
            <a:lvl9pPr marL="7458212" indent="0">
              <a:buNone/>
              <a:defRPr sz="20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8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142" y="745464"/>
            <a:ext cx="21441966" cy="270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142" y="3727318"/>
            <a:ext cx="21441966" cy="888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9142" y="12977549"/>
            <a:ext cx="5593556" cy="745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3587D-15B6-462F-B868-411AF668E1CF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34958" y="12977549"/>
            <a:ext cx="8390334" cy="745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57552" y="12977549"/>
            <a:ext cx="5593556" cy="745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3CC1A-9AA2-4F02-9BFD-3A61D0AB44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64553" rtl="0" eaLnBrk="1" latinLnBrk="0" hangingPunct="1">
        <a:lnSpc>
          <a:spcPct val="90000"/>
        </a:lnSpc>
        <a:spcBef>
          <a:spcPct val="0"/>
        </a:spcBef>
        <a:buNone/>
        <a:defRPr sz="89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6138" indent="-466138" algn="l" defTabSz="1864553" rtl="0" eaLnBrk="1" latinLnBrk="0" hangingPunct="1">
        <a:lnSpc>
          <a:spcPct val="90000"/>
        </a:lnSpc>
        <a:spcBef>
          <a:spcPts val="2039"/>
        </a:spcBef>
        <a:buFont typeface="Arial" panose="020B0604020202020204" pitchFamily="34" charset="0"/>
        <a:buChar char="•"/>
        <a:defRPr sz="5709" kern="1200">
          <a:solidFill>
            <a:schemeClr val="tx1"/>
          </a:solidFill>
          <a:latin typeface="+mn-lt"/>
          <a:ea typeface="+mn-ea"/>
          <a:cs typeface="+mn-cs"/>
        </a:defRPr>
      </a:lvl1pPr>
      <a:lvl2pPr marL="1398415" indent="-466138" algn="l" defTabSz="1864553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4894" kern="1200">
          <a:solidFill>
            <a:schemeClr val="tx1"/>
          </a:solidFill>
          <a:latin typeface="+mn-lt"/>
          <a:ea typeface="+mn-ea"/>
          <a:cs typeface="+mn-cs"/>
        </a:defRPr>
      </a:lvl2pPr>
      <a:lvl3pPr marL="2330691" indent="-466138" algn="l" defTabSz="1864553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4078" kern="1200">
          <a:solidFill>
            <a:schemeClr val="tx1"/>
          </a:solidFill>
          <a:latin typeface="+mn-lt"/>
          <a:ea typeface="+mn-ea"/>
          <a:cs typeface="+mn-cs"/>
        </a:defRPr>
      </a:lvl3pPr>
      <a:lvl4pPr marL="3262968" indent="-466138" algn="l" defTabSz="1864553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3670" kern="1200">
          <a:solidFill>
            <a:schemeClr val="tx1"/>
          </a:solidFill>
          <a:latin typeface="+mn-lt"/>
          <a:ea typeface="+mn-ea"/>
          <a:cs typeface="+mn-cs"/>
        </a:defRPr>
      </a:lvl4pPr>
      <a:lvl5pPr marL="4195244" indent="-466138" algn="l" defTabSz="1864553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367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21" indent="-466138" algn="l" defTabSz="1864553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3670" kern="1200">
          <a:solidFill>
            <a:schemeClr val="tx1"/>
          </a:solidFill>
          <a:latin typeface="+mn-lt"/>
          <a:ea typeface="+mn-ea"/>
          <a:cs typeface="+mn-cs"/>
        </a:defRPr>
      </a:lvl6pPr>
      <a:lvl7pPr marL="6059797" indent="-466138" algn="l" defTabSz="1864553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3670" kern="1200">
          <a:solidFill>
            <a:schemeClr val="tx1"/>
          </a:solidFill>
          <a:latin typeface="+mn-lt"/>
          <a:ea typeface="+mn-ea"/>
          <a:cs typeface="+mn-cs"/>
        </a:defRPr>
      </a:lvl7pPr>
      <a:lvl8pPr marL="6992074" indent="-466138" algn="l" defTabSz="1864553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3670" kern="1200">
          <a:solidFill>
            <a:schemeClr val="tx1"/>
          </a:solidFill>
          <a:latin typeface="+mn-lt"/>
          <a:ea typeface="+mn-ea"/>
          <a:cs typeface="+mn-cs"/>
        </a:defRPr>
      </a:lvl8pPr>
      <a:lvl9pPr marL="7924350" indent="-466138" algn="l" defTabSz="1864553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3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64553" rtl="0" eaLnBrk="1" latinLnBrk="0" hangingPunct="1">
        <a:defRPr sz="3670" kern="1200">
          <a:solidFill>
            <a:schemeClr val="tx1"/>
          </a:solidFill>
          <a:latin typeface="+mn-lt"/>
          <a:ea typeface="+mn-ea"/>
          <a:cs typeface="+mn-cs"/>
        </a:defRPr>
      </a:lvl1pPr>
      <a:lvl2pPr marL="932277" algn="l" defTabSz="1864553" rtl="0" eaLnBrk="1" latinLnBrk="0" hangingPunct="1">
        <a:defRPr sz="3670" kern="1200">
          <a:solidFill>
            <a:schemeClr val="tx1"/>
          </a:solidFill>
          <a:latin typeface="+mn-lt"/>
          <a:ea typeface="+mn-ea"/>
          <a:cs typeface="+mn-cs"/>
        </a:defRPr>
      </a:lvl2pPr>
      <a:lvl3pPr marL="1864553" algn="l" defTabSz="1864553" rtl="0" eaLnBrk="1" latinLnBrk="0" hangingPunct="1">
        <a:defRPr sz="3670" kern="1200">
          <a:solidFill>
            <a:schemeClr val="tx1"/>
          </a:solidFill>
          <a:latin typeface="+mn-lt"/>
          <a:ea typeface="+mn-ea"/>
          <a:cs typeface="+mn-cs"/>
        </a:defRPr>
      </a:lvl3pPr>
      <a:lvl4pPr marL="2796830" algn="l" defTabSz="1864553" rtl="0" eaLnBrk="1" latinLnBrk="0" hangingPunct="1">
        <a:defRPr sz="3670" kern="1200">
          <a:solidFill>
            <a:schemeClr val="tx1"/>
          </a:solidFill>
          <a:latin typeface="+mn-lt"/>
          <a:ea typeface="+mn-ea"/>
          <a:cs typeface="+mn-cs"/>
        </a:defRPr>
      </a:lvl4pPr>
      <a:lvl5pPr marL="3729106" algn="l" defTabSz="1864553" rtl="0" eaLnBrk="1" latinLnBrk="0" hangingPunct="1">
        <a:defRPr sz="3670" kern="1200">
          <a:solidFill>
            <a:schemeClr val="tx1"/>
          </a:solidFill>
          <a:latin typeface="+mn-lt"/>
          <a:ea typeface="+mn-ea"/>
          <a:cs typeface="+mn-cs"/>
        </a:defRPr>
      </a:lvl5pPr>
      <a:lvl6pPr marL="4661383" algn="l" defTabSz="1864553" rtl="0" eaLnBrk="1" latinLnBrk="0" hangingPunct="1">
        <a:defRPr sz="3670" kern="1200">
          <a:solidFill>
            <a:schemeClr val="tx1"/>
          </a:solidFill>
          <a:latin typeface="+mn-lt"/>
          <a:ea typeface="+mn-ea"/>
          <a:cs typeface="+mn-cs"/>
        </a:defRPr>
      </a:lvl6pPr>
      <a:lvl7pPr marL="5593659" algn="l" defTabSz="1864553" rtl="0" eaLnBrk="1" latinLnBrk="0" hangingPunct="1">
        <a:defRPr sz="3670" kern="1200">
          <a:solidFill>
            <a:schemeClr val="tx1"/>
          </a:solidFill>
          <a:latin typeface="+mn-lt"/>
          <a:ea typeface="+mn-ea"/>
          <a:cs typeface="+mn-cs"/>
        </a:defRPr>
      </a:lvl7pPr>
      <a:lvl8pPr marL="6525936" algn="l" defTabSz="1864553" rtl="0" eaLnBrk="1" latinLnBrk="0" hangingPunct="1">
        <a:defRPr sz="3670" kern="1200">
          <a:solidFill>
            <a:schemeClr val="tx1"/>
          </a:solidFill>
          <a:latin typeface="+mn-lt"/>
          <a:ea typeface="+mn-ea"/>
          <a:cs typeface="+mn-cs"/>
        </a:defRPr>
      </a:lvl8pPr>
      <a:lvl9pPr marL="7458212" algn="l" defTabSz="1864553" rtl="0" eaLnBrk="1" latinLnBrk="0" hangingPunct="1">
        <a:defRPr sz="3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6.png"/><Relationship Id="rId5" Type="http://schemas.openxmlformats.org/officeDocument/2006/relationships/image" Target="../media/image23.png"/><Relationship Id="rId15" Type="http://schemas.openxmlformats.org/officeDocument/2006/relationships/image" Target="../media/image24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6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29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1C02C-F1E8-FDC7-6E1F-E17AE5A161C0}"/>
              </a:ext>
            </a:extLst>
          </p:cNvPr>
          <p:cNvSpPr/>
          <p:nvPr/>
        </p:nvSpPr>
        <p:spPr>
          <a:xfrm>
            <a:off x="0" y="10555356"/>
            <a:ext cx="2922105" cy="3446394"/>
          </a:xfrm>
          <a:custGeom>
            <a:avLst/>
            <a:gdLst>
              <a:gd name="connsiteX0" fmla="*/ 0 w 2922105"/>
              <a:gd name="connsiteY0" fmla="*/ 0 h 3446394"/>
              <a:gd name="connsiteX1" fmla="*/ 2922105 w 2922105"/>
              <a:gd name="connsiteY1" fmla="*/ 2852531 h 3446394"/>
              <a:gd name="connsiteX2" fmla="*/ 2862738 w 2922105"/>
              <a:gd name="connsiteY2" fmla="*/ 3427415 h 3446394"/>
              <a:gd name="connsiteX3" fmla="*/ 2857739 w 2922105"/>
              <a:gd name="connsiteY3" fmla="*/ 3446394 h 3446394"/>
              <a:gd name="connsiteX4" fmla="*/ 0 w 2922105"/>
              <a:gd name="connsiteY4" fmla="*/ 3446394 h 34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2105" h="3446394">
                <a:moveTo>
                  <a:pt x="0" y="0"/>
                </a:moveTo>
                <a:cubicBezTo>
                  <a:pt x="1613834" y="0"/>
                  <a:pt x="2922105" y="1277122"/>
                  <a:pt x="2922105" y="2852531"/>
                </a:cubicBezTo>
                <a:cubicBezTo>
                  <a:pt x="2922105" y="3049457"/>
                  <a:pt x="2901663" y="3241723"/>
                  <a:pt x="2862738" y="3427415"/>
                </a:cubicBezTo>
                <a:lnTo>
                  <a:pt x="2857739" y="3446394"/>
                </a:lnTo>
                <a:lnTo>
                  <a:pt x="0" y="3446394"/>
                </a:lnTo>
                <a:close/>
              </a:path>
            </a:pathLst>
          </a:custGeom>
          <a:solidFill>
            <a:srgbClr val="95D5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F78BC8-A096-A077-3C49-8BB3166B8F95}"/>
              </a:ext>
            </a:extLst>
          </p:cNvPr>
          <p:cNvSpPr/>
          <p:nvPr/>
        </p:nvSpPr>
        <p:spPr>
          <a:xfrm>
            <a:off x="21720312" y="7218800"/>
            <a:ext cx="3139938" cy="6782951"/>
          </a:xfrm>
          <a:custGeom>
            <a:avLst/>
            <a:gdLst>
              <a:gd name="connsiteX0" fmla="*/ 3139938 w 3139938"/>
              <a:gd name="connsiteY0" fmla="*/ 0 h 6782951"/>
              <a:gd name="connsiteX1" fmla="*/ 3139938 w 3139938"/>
              <a:gd name="connsiteY1" fmla="*/ 6782951 h 6782951"/>
              <a:gd name="connsiteX2" fmla="*/ 689166 w 3139938"/>
              <a:gd name="connsiteY2" fmla="*/ 6782951 h 6782951"/>
              <a:gd name="connsiteX3" fmla="*/ 598276 w 3139938"/>
              <a:gd name="connsiteY3" fmla="*/ 6635403 h 6782951"/>
              <a:gd name="connsiteX4" fmla="*/ 0 w 3139938"/>
              <a:gd name="connsiteY4" fmla="*/ 4357803 h 6782951"/>
              <a:gd name="connsiteX5" fmla="*/ 2757974 w 3139938"/>
              <a:gd name="connsiteY5" fmla="*/ 141660 h 678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938" h="6782951">
                <a:moveTo>
                  <a:pt x="3139938" y="0"/>
                </a:moveTo>
                <a:lnTo>
                  <a:pt x="3139938" y="6782951"/>
                </a:lnTo>
                <a:lnTo>
                  <a:pt x="689166" y="6782951"/>
                </a:lnTo>
                <a:lnTo>
                  <a:pt x="598276" y="6635403"/>
                </a:lnTo>
                <a:cubicBezTo>
                  <a:pt x="217672" y="5964699"/>
                  <a:pt x="0" y="5187009"/>
                  <a:pt x="0" y="4357803"/>
                </a:cubicBezTo>
                <a:cubicBezTo>
                  <a:pt x="0" y="2462475"/>
                  <a:pt x="1137228" y="836293"/>
                  <a:pt x="2757974" y="141660"/>
                </a:cubicBezTo>
                <a:close/>
              </a:path>
            </a:pathLst>
          </a:custGeom>
          <a:solidFill>
            <a:srgbClr val="95D5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E16AD9-40C2-921F-722C-10DE83309F7A}"/>
              </a:ext>
            </a:extLst>
          </p:cNvPr>
          <p:cNvSpPr/>
          <p:nvPr/>
        </p:nvSpPr>
        <p:spPr>
          <a:xfrm>
            <a:off x="19437184" y="0"/>
            <a:ext cx="5423066" cy="3355892"/>
          </a:xfrm>
          <a:custGeom>
            <a:avLst/>
            <a:gdLst>
              <a:gd name="connsiteX0" fmla="*/ 0 w 5423066"/>
              <a:gd name="connsiteY0" fmla="*/ 0 h 3355892"/>
              <a:gd name="connsiteX1" fmla="*/ 5423066 w 5423066"/>
              <a:gd name="connsiteY1" fmla="*/ 0 h 3355892"/>
              <a:gd name="connsiteX2" fmla="*/ 5423066 w 5423066"/>
              <a:gd name="connsiteY2" fmla="*/ 2691942 h 3355892"/>
              <a:gd name="connsiteX3" fmla="*/ 5300044 w 5423066"/>
              <a:gd name="connsiteY3" fmla="*/ 2782759 h 3355892"/>
              <a:gd name="connsiteX4" fmla="*/ 3399404 w 5423066"/>
              <a:gd name="connsiteY4" fmla="*/ 3355892 h 3355892"/>
              <a:gd name="connsiteX5" fmla="*/ 0 w 5423066"/>
              <a:gd name="connsiteY5" fmla="*/ 0 h 335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23066" h="3355892">
                <a:moveTo>
                  <a:pt x="0" y="0"/>
                </a:moveTo>
                <a:lnTo>
                  <a:pt x="5423066" y="0"/>
                </a:lnTo>
                <a:lnTo>
                  <a:pt x="5423066" y="2691942"/>
                </a:lnTo>
                <a:lnTo>
                  <a:pt x="5300044" y="2782759"/>
                </a:lnTo>
                <a:cubicBezTo>
                  <a:pt x="4757496" y="3144605"/>
                  <a:pt x="4103444" y="3355892"/>
                  <a:pt x="3399404" y="3355892"/>
                </a:cubicBezTo>
                <a:cubicBezTo>
                  <a:pt x="1521964" y="3355892"/>
                  <a:pt x="0" y="1853408"/>
                  <a:pt x="0" y="0"/>
                </a:cubicBezTo>
                <a:close/>
              </a:path>
            </a:pathLst>
          </a:custGeom>
          <a:solidFill>
            <a:srgbClr val="95D5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8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421F0B-69B2-4605-FFDF-448E20D43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BBFC07-6F6C-E47C-A592-C6DD1BAD8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89D8F15-ECF2-403D-0A03-0087D294DCE8}"/>
              </a:ext>
            </a:extLst>
          </p:cNvPr>
          <p:cNvGrpSpPr/>
          <p:nvPr/>
        </p:nvGrpSpPr>
        <p:grpSpPr>
          <a:xfrm>
            <a:off x="1504336" y="914400"/>
            <a:ext cx="22977988" cy="12713110"/>
            <a:chOff x="545383" y="777056"/>
            <a:chExt cx="23789456" cy="12447638"/>
          </a:xfrm>
          <a:effectLst>
            <a:outerShdw blurRad="127000" algn="ctr" rotWithShape="0">
              <a:prstClr val="black">
                <a:alpha val="2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252FBBE-FCD7-8436-7892-416CA0B51533}"/>
                </a:ext>
              </a:extLst>
            </p:cNvPr>
            <p:cNvSpPr/>
            <p:nvPr/>
          </p:nvSpPr>
          <p:spPr>
            <a:xfrm>
              <a:off x="565356" y="777056"/>
              <a:ext cx="23769483" cy="12447638"/>
            </a:xfrm>
            <a:prstGeom prst="roundRect">
              <a:avLst>
                <a:gd name="adj" fmla="val 3634"/>
              </a:avLst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1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 useBgFill="1"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7ECB538-EB2B-50D6-F0B0-94C6CF9EB597}"/>
                </a:ext>
              </a:extLst>
            </p:cNvPr>
            <p:cNvSpPr/>
            <p:nvPr/>
          </p:nvSpPr>
          <p:spPr>
            <a:xfrm>
              <a:off x="545383" y="777056"/>
              <a:ext cx="23769483" cy="12447638"/>
            </a:xfrm>
            <a:prstGeom prst="roundRect">
              <a:avLst>
                <a:gd name="adj" fmla="val 2844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8857B62F-847F-63B9-9A5F-51C1FF862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126" y="0"/>
            <a:ext cx="24885923" cy="14001750"/>
          </a:xfrm>
          <a:prstGeom prst="rect">
            <a:avLst/>
          </a:prstGeom>
        </p:spPr>
      </p:pic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23B92E3-9F2D-EBBC-1783-CA2C88E6B6F4}"/>
              </a:ext>
            </a:extLst>
          </p:cNvPr>
          <p:cNvSpPr/>
          <p:nvPr/>
        </p:nvSpPr>
        <p:spPr>
          <a:xfrm rot="5400000">
            <a:off x="-3926167" y="4840566"/>
            <a:ext cx="8878529" cy="1026196"/>
          </a:xfrm>
          <a:prstGeom prst="round2SameRect">
            <a:avLst>
              <a:gd name="adj1" fmla="val 31910"/>
              <a:gd name="adj2" fmla="val 0"/>
            </a:avLst>
          </a:prstGeom>
          <a:solidFill>
            <a:srgbClr val="52B7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29C8A6-EBFE-C1EA-FA30-4E4CE62082D8}"/>
              </a:ext>
            </a:extLst>
          </p:cNvPr>
          <p:cNvSpPr/>
          <p:nvPr/>
        </p:nvSpPr>
        <p:spPr>
          <a:xfrm>
            <a:off x="1887795" y="2847513"/>
            <a:ext cx="7063191" cy="473074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4D9FAB-24CD-7FA5-46C4-2333761D3484}"/>
              </a:ext>
            </a:extLst>
          </p:cNvPr>
          <p:cNvSpPr/>
          <p:nvPr/>
        </p:nvSpPr>
        <p:spPr>
          <a:xfrm>
            <a:off x="1887794" y="8057604"/>
            <a:ext cx="12066745" cy="5029746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853084-8C72-1454-1B59-B3E191BF5446}"/>
              </a:ext>
            </a:extLst>
          </p:cNvPr>
          <p:cNvSpPr/>
          <p:nvPr/>
        </p:nvSpPr>
        <p:spPr>
          <a:xfrm>
            <a:off x="1887794" y="1219199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E2BF5C-9ACC-98C7-29E9-BB51EBCF5197}"/>
              </a:ext>
            </a:extLst>
          </p:cNvPr>
          <p:cNvSpPr/>
          <p:nvPr/>
        </p:nvSpPr>
        <p:spPr>
          <a:xfrm>
            <a:off x="11344538" y="1219199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3427C4-C2B0-144E-5197-53E8D365F985}"/>
              </a:ext>
            </a:extLst>
          </p:cNvPr>
          <p:cNvSpPr/>
          <p:nvPr/>
        </p:nvSpPr>
        <p:spPr>
          <a:xfrm>
            <a:off x="20801282" y="1219199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74E519-75FF-B8D1-8408-503D22CC32DB}"/>
              </a:ext>
            </a:extLst>
          </p:cNvPr>
          <p:cNvSpPr/>
          <p:nvPr/>
        </p:nvSpPr>
        <p:spPr>
          <a:xfrm>
            <a:off x="6616166" y="1219199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BD6CF0-1DAF-2DC3-F41D-DA3C82CEDDE4}"/>
              </a:ext>
            </a:extLst>
          </p:cNvPr>
          <p:cNvSpPr/>
          <p:nvPr/>
        </p:nvSpPr>
        <p:spPr>
          <a:xfrm>
            <a:off x="16072910" y="1219199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C8ED21-C6F9-C266-C593-F352A093A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2479" y="1293812"/>
            <a:ext cx="994039" cy="994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E3449C-D162-40D3-FC0C-35884B517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0986" y="1296664"/>
            <a:ext cx="991187" cy="9911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A88C85-11B1-98CA-6606-DD6325EB6E0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" y="2495457"/>
            <a:ext cx="792000" cy="79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65690E2-0105-921B-5E17-7CFE49C6325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4" y="3887658"/>
            <a:ext cx="594000" cy="59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F592465-DEFA-05DF-E3FA-D03F49712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5081859"/>
            <a:ext cx="648000" cy="648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B9CDDBE-F690-3AA7-09C2-43CFAE74C39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6330060"/>
            <a:ext cx="648000" cy="64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B3EA4E2-9BF7-C4A8-3395-DC725AE30973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7578261"/>
            <a:ext cx="648000" cy="64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2D9A392-43C2-52D4-B6BE-E79217997946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8826462"/>
            <a:ext cx="648000" cy="648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B0EF801-2BD4-9FD1-65F6-EA58A78CCC4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4" y="1326456"/>
            <a:ext cx="568800" cy="56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70E73D-3C8C-851C-5843-9984DE9EBC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8746900">
            <a:off x="4322121" y="1380567"/>
            <a:ext cx="877758" cy="8777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D41674-41EF-F974-6B1A-53A62D57B4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731391" y="1264580"/>
            <a:ext cx="994039" cy="99403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13FF8A-3C46-FAB5-0CA8-534948AB848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105490" y="1264580"/>
            <a:ext cx="1041714" cy="1041714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7B3553E-39D1-CFE6-F964-DF8A1ADC48C4}"/>
              </a:ext>
            </a:extLst>
          </p:cNvPr>
          <p:cNvSpPr/>
          <p:nvPr/>
        </p:nvSpPr>
        <p:spPr>
          <a:xfrm>
            <a:off x="9503389" y="2847513"/>
            <a:ext cx="7063191" cy="473074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77A4FF4-7750-D2B9-0913-8F2F2E35E73D}"/>
              </a:ext>
            </a:extLst>
          </p:cNvPr>
          <p:cNvSpPr/>
          <p:nvPr/>
        </p:nvSpPr>
        <p:spPr>
          <a:xfrm>
            <a:off x="17118983" y="2847513"/>
            <a:ext cx="7063191" cy="473074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2443D33-4A61-957C-4BC1-636E27E1824B}"/>
              </a:ext>
            </a:extLst>
          </p:cNvPr>
          <p:cNvSpPr/>
          <p:nvPr/>
        </p:nvSpPr>
        <p:spPr>
          <a:xfrm>
            <a:off x="14432679" y="8057604"/>
            <a:ext cx="9714525" cy="5029746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1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160D6-BA05-991A-AFC1-56D90D5D3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8CB5B8-1367-D87E-22ED-54625E334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6F4E14-37C9-521C-7296-2E61F30CA16D}"/>
              </a:ext>
            </a:extLst>
          </p:cNvPr>
          <p:cNvGrpSpPr/>
          <p:nvPr/>
        </p:nvGrpSpPr>
        <p:grpSpPr>
          <a:xfrm>
            <a:off x="1504336" y="914400"/>
            <a:ext cx="22977988" cy="12713110"/>
            <a:chOff x="545383" y="777056"/>
            <a:chExt cx="23789456" cy="12447638"/>
          </a:xfrm>
          <a:effectLst>
            <a:outerShdw blurRad="127000" algn="ctr" rotWithShape="0">
              <a:prstClr val="black">
                <a:alpha val="2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319A9C7-CDF4-C488-DC11-6D939E444F09}"/>
                </a:ext>
              </a:extLst>
            </p:cNvPr>
            <p:cNvSpPr/>
            <p:nvPr/>
          </p:nvSpPr>
          <p:spPr>
            <a:xfrm>
              <a:off x="565356" y="777056"/>
              <a:ext cx="23769483" cy="12447638"/>
            </a:xfrm>
            <a:prstGeom prst="roundRect">
              <a:avLst>
                <a:gd name="adj" fmla="val 3634"/>
              </a:avLst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1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 useBgFill="1"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921C40-5E90-16D9-0713-59C11D7DC084}"/>
                </a:ext>
              </a:extLst>
            </p:cNvPr>
            <p:cNvSpPr/>
            <p:nvPr/>
          </p:nvSpPr>
          <p:spPr>
            <a:xfrm>
              <a:off x="545383" y="777056"/>
              <a:ext cx="23769483" cy="12447638"/>
            </a:xfrm>
            <a:prstGeom prst="roundRect">
              <a:avLst>
                <a:gd name="adj" fmla="val 2844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231DED82-B687-1A3E-5B33-43EE2448D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49"/>
            <a:ext cx="24870479" cy="13966852"/>
          </a:xfrm>
          <a:prstGeom prst="rect">
            <a:avLst/>
          </a:prstGeom>
        </p:spPr>
      </p:pic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04ECCA0-ED91-1860-F30B-BB2699750EE5}"/>
              </a:ext>
            </a:extLst>
          </p:cNvPr>
          <p:cNvSpPr/>
          <p:nvPr/>
        </p:nvSpPr>
        <p:spPr>
          <a:xfrm rot="5400000">
            <a:off x="-3926167" y="4840566"/>
            <a:ext cx="8878529" cy="1026196"/>
          </a:xfrm>
          <a:prstGeom prst="round2SameRect">
            <a:avLst>
              <a:gd name="adj1" fmla="val 31910"/>
              <a:gd name="adj2" fmla="val 0"/>
            </a:avLst>
          </a:prstGeom>
          <a:solidFill>
            <a:srgbClr val="52B7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F5F392-CEF1-7BE7-E23B-54C8D1641227}"/>
              </a:ext>
            </a:extLst>
          </p:cNvPr>
          <p:cNvSpPr/>
          <p:nvPr/>
        </p:nvSpPr>
        <p:spPr>
          <a:xfrm>
            <a:off x="1887795" y="2847513"/>
            <a:ext cx="7063191" cy="473074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04CE85-8EDB-B1E5-ED88-17C42C9F57F4}"/>
              </a:ext>
            </a:extLst>
          </p:cNvPr>
          <p:cNvSpPr/>
          <p:nvPr/>
        </p:nvSpPr>
        <p:spPr>
          <a:xfrm>
            <a:off x="1887794" y="8057604"/>
            <a:ext cx="10715023" cy="5201196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7655F40-C0B8-D50F-D858-A74B339B4DE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" y="2495457"/>
            <a:ext cx="792000" cy="79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7FD740-C1C0-E2A8-0D7A-9D6C68FB3A2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4" y="3887658"/>
            <a:ext cx="594000" cy="59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1F7C196-6054-48EE-0202-F1AD89A2796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5081859"/>
            <a:ext cx="648000" cy="648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EB77FA-7AF4-5375-AB24-F6D1AEBE820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6330060"/>
            <a:ext cx="648000" cy="64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82E283B-7665-DAFD-9391-3C0662CB912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7578261"/>
            <a:ext cx="648000" cy="64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849F4E-06DB-E362-4D87-8E23BFE6C022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8826462"/>
            <a:ext cx="648000" cy="648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A3C2276-AE96-5195-8E0C-8A5A2A5833C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4" y="1326456"/>
            <a:ext cx="568800" cy="568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C2F1C0-6189-8BDC-E7A8-EDDD5A349281}"/>
              </a:ext>
            </a:extLst>
          </p:cNvPr>
          <p:cNvSpPr/>
          <p:nvPr/>
        </p:nvSpPr>
        <p:spPr>
          <a:xfrm>
            <a:off x="9315152" y="2878381"/>
            <a:ext cx="6050743" cy="473074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C71FFF-3086-4A9A-A8A1-6AC86672812B}"/>
              </a:ext>
            </a:extLst>
          </p:cNvPr>
          <p:cNvSpPr/>
          <p:nvPr/>
        </p:nvSpPr>
        <p:spPr>
          <a:xfrm>
            <a:off x="15730062" y="2880628"/>
            <a:ext cx="8417141" cy="4730748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AFB772-B533-4A7A-39E5-99E3244A5DA4}"/>
              </a:ext>
            </a:extLst>
          </p:cNvPr>
          <p:cNvSpPr/>
          <p:nvPr/>
        </p:nvSpPr>
        <p:spPr>
          <a:xfrm>
            <a:off x="13080957" y="8057604"/>
            <a:ext cx="11101217" cy="5201196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B2024-F4CB-9FFB-26FE-F2E83CD97A3F}"/>
              </a:ext>
            </a:extLst>
          </p:cNvPr>
          <p:cNvSpPr/>
          <p:nvPr/>
        </p:nvSpPr>
        <p:spPr>
          <a:xfrm>
            <a:off x="1887794" y="1217771"/>
            <a:ext cx="4230940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7E82DA-5790-48EF-A2D1-CCAD2D7649AF}"/>
              </a:ext>
            </a:extLst>
          </p:cNvPr>
          <p:cNvSpPr/>
          <p:nvPr/>
        </p:nvSpPr>
        <p:spPr>
          <a:xfrm>
            <a:off x="7908941" y="1213523"/>
            <a:ext cx="4230940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89AD9D-C33B-AF8C-824D-01B14E703988}"/>
              </a:ext>
            </a:extLst>
          </p:cNvPr>
          <p:cNvSpPr/>
          <p:nvPr/>
        </p:nvSpPr>
        <p:spPr>
          <a:xfrm>
            <a:off x="13930088" y="1213523"/>
            <a:ext cx="4230940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6E96710-0886-BBFE-DDB3-614C79D5B516}"/>
              </a:ext>
            </a:extLst>
          </p:cNvPr>
          <p:cNvSpPr/>
          <p:nvPr/>
        </p:nvSpPr>
        <p:spPr>
          <a:xfrm>
            <a:off x="19951234" y="1213523"/>
            <a:ext cx="4230940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15BBD20-D274-B827-3134-817CB0B855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97596" y="1254043"/>
            <a:ext cx="1020832" cy="10208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18E72E-5892-E4C9-F460-9DDA03B671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08974" y="1277592"/>
            <a:ext cx="1020832" cy="10208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D2B5202-B71E-3266-2CF1-4AA54B72D4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60032" y="1267151"/>
            <a:ext cx="1041714" cy="104171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E5447CF-7CE6-4EDE-91E8-9E6FD6F267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890987" y="1277592"/>
            <a:ext cx="994039" cy="9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0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D65AB-1AA3-1A22-3CA8-C72B30BDC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AF76AE-2DC1-4948-FB24-414B99061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D40B71-4213-2EA4-3FBA-F6D540957F10}"/>
              </a:ext>
            </a:extLst>
          </p:cNvPr>
          <p:cNvGrpSpPr/>
          <p:nvPr/>
        </p:nvGrpSpPr>
        <p:grpSpPr>
          <a:xfrm>
            <a:off x="1504336" y="914400"/>
            <a:ext cx="22977988" cy="12713110"/>
            <a:chOff x="545383" y="777056"/>
            <a:chExt cx="23789456" cy="12447638"/>
          </a:xfrm>
          <a:effectLst>
            <a:outerShdw blurRad="127000" algn="ctr" rotWithShape="0">
              <a:prstClr val="black">
                <a:alpha val="2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032667A-B51A-C340-21D9-9A93C007B008}"/>
                </a:ext>
              </a:extLst>
            </p:cNvPr>
            <p:cNvSpPr/>
            <p:nvPr/>
          </p:nvSpPr>
          <p:spPr>
            <a:xfrm>
              <a:off x="565356" y="777056"/>
              <a:ext cx="23769483" cy="12447638"/>
            </a:xfrm>
            <a:prstGeom prst="roundRect">
              <a:avLst>
                <a:gd name="adj" fmla="val 3634"/>
              </a:avLst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1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 useBgFill="1"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1C07540-E45A-958E-1351-A8F836174954}"/>
                </a:ext>
              </a:extLst>
            </p:cNvPr>
            <p:cNvSpPr/>
            <p:nvPr/>
          </p:nvSpPr>
          <p:spPr>
            <a:xfrm>
              <a:off x="545383" y="777056"/>
              <a:ext cx="23769483" cy="12447638"/>
            </a:xfrm>
            <a:prstGeom prst="roundRect">
              <a:avLst>
                <a:gd name="adj" fmla="val 2844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9E069CD3-B3DE-98FD-6D5A-2DEAE1854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185" y="-37374"/>
            <a:ext cx="24932621" cy="14001750"/>
          </a:xfrm>
          <a:prstGeom prst="rect">
            <a:avLst/>
          </a:prstGeom>
        </p:spPr>
      </p:pic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71D0F361-A454-A4C2-C525-0000F1B1FEB9}"/>
              </a:ext>
            </a:extLst>
          </p:cNvPr>
          <p:cNvSpPr/>
          <p:nvPr/>
        </p:nvSpPr>
        <p:spPr>
          <a:xfrm rot="5400000">
            <a:off x="-3926167" y="4840566"/>
            <a:ext cx="8878529" cy="1026196"/>
          </a:xfrm>
          <a:prstGeom prst="round2SameRect">
            <a:avLst>
              <a:gd name="adj1" fmla="val 31910"/>
              <a:gd name="adj2" fmla="val 0"/>
            </a:avLst>
          </a:prstGeom>
          <a:solidFill>
            <a:srgbClr val="52B7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71220D-8110-CC77-D465-5EF13D6C8CA1}"/>
              </a:ext>
            </a:extLst>
          </p:cNvPr>
          <p:cNvSpPr/>
          <p:nvPr/>
        </p:nvSpPr>
        <p:spPr>
          <a:xfrm>
            <a:off x="2000094" y="2643809"/>
            <a:ext cx="7143906" cy="439416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0685E3-3276-6AFC-59B3-12A9D65DB8E2}"/>
              </a:ext>
            </a:extLst>
          </p:cNvPr>
          <p:cNvSpPr/>
          <p:nvPr/>
        </p:nvSpPr>
        <p:spPr>
          <a:xfrm>
            <a:off x="2000094" y="7374835"/>
            <a:ext cx="15592167" cy="58186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 hidden="1">
            <a:extLst>
              <a:ext uri="{FF2B5EF4-FFF2-40B4-BE49-F238E27FC236}">
                <a16:creationId xmlns:a16="http://schemas.microsoft.com/office/drawing/2014/main" id="{B8D3F9C3-17DC-9228-AA80-B65B289F3B12}"/>
              </a:ext>
            </a:extLst>
          </p:cNvPr>
          <p:cNvSpPr/>
          <p:nvPr/>
        </p:nvSpPr>
        <p:spPr>
          <a:xfrm>
            <a:off x="20488538" y="1320770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 hidden="1">
            <a:extLst>
              <a:ext uri="{FF2B5EF4-FFF2-40B4-BE49-F238E27FC236}">
                <a16:creationId xmlns:a16="http://schemas.microsoft.com/office/drawing/2014/main" id="{18BBBB70-8D4E-51D8-E58F-4DD95D67A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8243" y="1398235"/>
            <a:ext cx="991187" cy="9911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65202E-92A4-04E5-B467-058355A95DB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" y="2495457"/>
            <a:ext cx="792000" cy="79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90D33EF-4E72-3CC0-8419-B7AAAB9DFF3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4" y="3887658"/>
            <a:ext cx="594000" cy="59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0AE27ED-2397-F9CB-B8BD-BA1D55F9A48E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5081859"/>
            <a:ext cx="648000" cy="648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1AEF139-A84F-651D-4EE8-95CFC9FA6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6330060"/>
            <a:ext cx="648000" cy="64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EC59F15-1495-CA6D-FD37-6C5514776A58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7578261"/>
            <a:ext cx="648000" cy="64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40C628E-7887-8040-6C62-E0EC53B4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8826462"/>
            <a:ext cx="648000" cy="648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225F61-1FC5-5B89-6BE0-4566F3DD7BE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4" y="1326456"/>
            <a:ext cx="568800" cy="568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580CFC-58AD-CE0E-FCE5-AB325B35D735}"/>
              </a:ext>
            </a:extLst>
          </p:cNvPr>
          <p:cNvSpPr/>
          <p:nvPr/>
        </p:nvSpPr>
        <p:spPr>
          <a:xfrm>
            <a:off x="18068727" y="7374835"/>
            <a:ext cx="6022206" cy="58186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BF5102-CF09-C5A5-60CE-20D55A3023B1}"/>
              </a:ext>
            </a:extLst>
          </p:cNvPr>
          <p:cNvSpPr/>
          <p:nvPr/>
        </p:nvSpPr>
        <p:spPr>
          <a:xfrm>
            <a:off x="9473561" y="2643809"/>
            <a:ext cx="7143906" cy="439416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1F6707-E58A-3F74-2D82-323CAE001EC0}"/>
              </a:ext>
            </a:extLst>
          </p:cNvPr>
          <p:cNvSpPr/>
          <p:nvPr/>
        </p:nvSpPr>
        <p:spPr>
          <a:xfrm>
            <a:off x="16947027" y="2615764"/>
            <a:ext cx="7143906" cy="439416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8FDAD11-E67D-6BCC-3F98-053C6286AC31}"/>
              </a:ext>
            </a:extLst>
          </p:cNvPr>
          <p:cNvSpPr/>
          <p:nvPr/>
        </p:nvSpPr>
        <p:spPr>
          <a:xfrm>
            <a:off x="2000094" y="1180582"/>
            <a:ext cx="22090839" cy="116900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FA0FE-FC9F-E6FA-439B-03A8E246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BC6AA9B-5957-DDDC-F7E5-38E837A67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6079BE-FE2D-4F26-B505-92CBB48B289B}"/>
              </a:ext>
            </a:extLst>
          </p:cNvPr>
          <p:cNvSpPr/>
          <p:nvPr/>
        </p:nvSpPr>
        <p:spPr>
          <a:xfrm>
            <a:off x="565356" y="777056"/>
            <a:ext cx="23769483" cy="12447638"/>
          </a:xfrm>
          <a:prstGeom prst="roundRect">
            <a:avLst/>
          </a:prstGeom>
          <a:gradFill>
            <a:gsLst>
              <a:gs pos="70000">
                <a:srgbClr val="FFFFFF">
                  <a:alpha val="10000"/>
                </a:srgbClr>
              </a:gs>
              <a:gs pos="21000">
                <a:srgbClr val="FFFFFF">
                  <a:alpha val="10000"/>
                </a:srgbClr>
              </a:gs>
              <a:gs pos="0">
                <a:schemeClr val="bg1"/>
              </a:gs>
              <a:gs pos="100000">
                <a:schemeClr val="bg1"/>
              </a:gs>
            </a:gsLst>
            <a:lin ang="4200000" scaled="0"/>
          </a:gradFill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08D079-E6A1-C7A6-2130-702A87D25124}"/>
              </a:ext>
            </a:extLst>
          </p:cNvPr>
          <p:cNvSpPr/>
          <p:nvPr/>
        </p:nvSpPr>
        <p:spPr>
          <a:xfrm>
            <a:off x="565356" y="777056"/>
            <a:ext cx="23769483" cy="1244763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0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AEF397-D749-F9AB-24F5-F9B551C7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A12B8D-36BD-82ED-5525-6B48DD197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B99356-CC77-3DE0-056E-DB39C2C880C2}"/>
              </a:ext>
            </a:extLst>
          </p:cNvPr>
          <p:cNvGrpSpPr/>
          <p:nvPr/>
        </p:nvGrpSpPr>
        <p:grpSpPr>
          <a:xfrm>
            <a:off x="545383" y="777056"/>
            <a:ext cx="23789456" cy="12447638"/>
            <a:chOff x="545383" y="777056"/>
            <a:chExt cx="23789456" cy="1244763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4D42BAA-4099-4860-07E9-AEF3B94E9166}"/>
                </a:ext>
              </a:extLst>
            </p:cNvPr>
            <p:cNvSpPr/>
            <p:nvPr/>
          </p:nvSpPr>
          <p:spPr>
            <a:xfrm>
              <a:off x="565356" y="777056"/>
              <a:ext cx="23769483" cy="12447638"/>
            </a:xfrm>
            <a:prstGeom prst="roundRect">
              <a:avLst>
                <a:gd name="adj" fmla="val 3634"/>
              </a:avLst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1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 useBgFill="1"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14632E3-545C-3C51-099B-C1CAA6E56191}"/>
                </a:ext>
              </a:extLst>
            </p:cNvPr>
            <p:cNvSpPr/>
            <p:nvPr/>
          </p:nvSpPr>
          <p:spPr>
            <a:xfrm>
              <a:off x="545383" y="777056"/>
              <a:ext cx="23769483" cy="12447638"/>
            </a:xfrm>
            <a:prstGeom prst="roundRect">
              <a:avLst>
                <a:gd name="adj" fmla="val 2844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11232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36D39-9357-C122-0BFE-4B59E2739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D54B2E-649F-AB8F-DD10-1D1D93ADC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53EE041-890A-9963-0BAF-13EF41129047}"/>
              </a:ext>
            </a:extLst>
          </p:cNvPr>
          <p:cNvGrpSpPr/>
          <p:nvPr/>
        </p:nvGrpSpPr>
        <p:grpSpPr>
          <a:xfrm>
            <a:off x="1504336" y="914400"/>
            <a:ext cx="22977988" cy="12713110"/>
            <a:chOff x="545383" y="777056"/>
            <a:chExt cx="23789456" cy="1244763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245E3F1-5C8F-B08A-BA1F-56E6E51898A6}"/>
                </a:ext>
              </a:extLst>
            </p:cNvPr>
            <p:cNvSpPr/>
            <p:nvPr/>
          </p:nvSpPr>
          <p:spPr>
            <a:xfrm>
              <a:off x="565356" y="777056"/>
              <a:ext cx="23769483" cy="12447638"/>
            </a:xfrm>
            <a:prstGeom prst="roundRect">
              <a:avLst>
                <a:gd name="adj" fmla="val 3634"/>
              </a:avLst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1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 useBgFill="1"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9A8991B-B560-B5E7-EDA4-8F9575B0E05D}"/>
                </a:ext>
              </a:extLst>
            </p:cNvPr>
            <p:cNvSpPr/>
            <p:nvPr/>
          </p:nvSpPr>
          <p:spPr>
            <a:xfrm>
              <a:off x="545383" y="777056"/>
              <a:ext cx="23769483" cy="12447638"/>
            </a:xfrm>
            <a:prstGeom prst="roundRect">
              <a:avLst>
                <a:gd name="adj" fmla="val 2844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1C04B4F-FC73-B0F4-F319-EAEB52754E15}"/>
              </a:ext>
            </a:extLst>
          </p:cNvPr>
          <p:cNvSpPr/>
          <p:nvPr/>
        </p:nvSpPr>
        <p:spPr>
          <a:xfrm rot="5400000">
            <a:off x="-3926167" y="4840566"/>
            <a:ext cx="8878529" cy="1026196"/>
          </a:xfrm>
          <a:prstGeom prst="round2SameRect">
            <a:avLst>
              <a:gd name="adj1" fmla="val 31910"/>
              <a:gd name="adj2" fmla="val 0"/>
            </a:avLst>
          </a:prstGeom>
          <a:solidFill>
            <a:srgbClr val="52B7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2740F-202A-DD96-113E-97DFEABBD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" y="2495457"/>
            <a:ext cx="792000" cy="79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925ED-863D-1F11-BB8B-E3EB8CF72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4" y="3887658"/>
            <a:ext cx="594000" cy="59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78B45C-3490-EDCF-F259-E435B24E29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5081859"/>
            <a:ext cx="648000" cy="6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32570-8859-F59A-EAA7-02348918C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6330060"/>
            <a:ext cx="648000" cy="6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0EB837-29CA-E231-77C7-6E32F124B1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7578261"/>
            <a:ext cx="648000" cy="6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E9A0C-B340-BE40-975D-69220645C9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8826462"/>
            <a:ext cx="648000" cy="64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C23C19-984E-D974-647F-22E6363D2A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4" y="1326456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54168E-0B2B-B039-45E8-E77628ED7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E543F2B-5BC6-00D9-7581-58FC73A1F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69A645-EED6-2D80-E1D0-A37B4D7D0921}"/>
              </a:ext>
            </a:extLst>
          </p:cNvPr>
          <p:cNvGrpSpPr/>
          <p:nvPr/>
        </p:nvGrpSpPr>
        <p:grpSpPr>
          <a:xfrm>
            <a:off x="1504336" y="914400"/>
            <a:ext cx="22977988" cy="12713110"/>
            <a:chOff x="545383" y="777056"/>
            <a:chExt cx="23789456" cy="12447638"/>
          </a:xfrm>
          <a:effectLst>
            <a:outerShdw blurRad="127000" algn="ctr" rotWithShape="0">
              <a:prstClr val="black">
                <a:alpha val="2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579A6C-9B56-FBAE-5AEA-C3BC038FAA54}"/>
                </a:ext>
              </a:extLst>
            </p:cNvPr>
            <p:cNvSpPr/>
            <p:nvPr/>
          </p:nvSpPr>
          <p:spPr>
            <a:xfrm>
              <a:off x="565356" y="777056"/>
              <a:ext cx="23769483" cy="12447638"/>
            </a:xfrm>
            <a:prstGeom prst="roundRect">
              <a:avLst>
                <a:gd name="adj" fmla="val 3634"/>
              </a:avLst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1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 useBgFill="1"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A3349D-FA70-049C-C730-523AE93E602C}"/>
                </a:ext>
              </a:extLst>
            </p:cNvPr>
            <p:cNvSpPr/>
            <p:nvPr/>
          </p:nvSpPr>
          <p:spPr>
            <a:xfrm>
              <a:off x="545383" y="777056"/>
              <a:ext cx="23769483" cy="12447638"/>
            </a:xfrm>
            <a:prstGeom prst="roundRect">
              <a:avLst>
                <a:gd name="adj" fmla="val 2844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229BE7DC-26D8-E9CF-24D6-2F9FD3CF213D}"/>
              </a:ext>
            </a:extLst>
          </p:cNvPr>
          <p:cNvSpPr/>
          <p:nvPr/>
        </p:nvSpPr>
        <p:spPr>
          <a:xfrm rot="5400000">
            <a:off x="-3926167" y="4840566"/>
            <a:ext cx="8878529" cy="1026196"/>
          </a:xfrm>
          <a:prstGeom prst="round2SameRect">
            <a:avLst>
              <a:gd name="adj1" fmla="val 31910"/>
              <a:gd name="adj2" fmla="val 0"/>
            </a:avLst>
          </a:prstGeom>
          <a:solidFill>
            <a:srgbClr val="52B7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A6437-BBA1-2DF0-6200-F81D0650E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" y="2495457"/>
            <a:ext cx="792000" cy="79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021F2-11DB-FF8D-6A2F-1660B0CB4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4" y="3887658"/>
            <a:ext cx="594000" cy="59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C7EFAE-E268-47C6-0BF7-BFDEE1F6B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5081859"/>
            <a:ext cx="648000" cy="6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35C5E2-93B2-35C8-CA42-425F91A19D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6330060"/>
            <a:ext cx="648000" cy="6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547A00-E080-3EA1-6189-1E50EBD7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7578261"/>
            <a:ext cx="648000" cy="6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014FA5-A135-64D4-E496-EB7989BB14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8826462"/>
            <a:ext cx="648000" cy="64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CC726-AFCD-1AD1-1367-35DC08C125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4" y="1326456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6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B2409-14A7-375F-A5C0-F4A6D926C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AE9DB82-3D07-3F84-E9E5-16F9B8AA5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181A6C2-5460-1F0B-41BA-D272C298136A}"/>
              </a:ext>
            </a:extLst>
          </p:cNvPr>
          <p:cNvGrpSpPr/>
          <p:nvPr/>
        </p:nvGrpSpPr>
        <p:grpSpPr>
          <a:xfrm>
            <a:off x="437323" y="457200"/>
            <a:ext cx="23933426" cy="13040139"/>
            <a:chOff x="-559312" y="777056"/>
            <a:chExt cx="24894152" cy="12447638"/>
          </a:xfrm>
          <a:effectLst>
            <a:outerShdw blurRad="127000" algn="ctr" rotWithShape="0">
              <a:prstClr val="black">
                <a:alpha val="2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930B2C-434E-185A-5B91-B9C3E7C4D7B0}"/>
                </a:ext>
              </a:extLst>
            </p:cNvPr>
            <p:cNvSpPr/>
            <p:nvPr/>
          </p:nvSpPr>
          <p:spPr>
            <a:xfrm>
              <a:off x="-539338" y="777056"/>
              <a:ext cx="24874178" cy="12447638"/>
            </a:xfrm>
            <a:prstGeom prst="roundRect">
              <a:avLst>
                <a:gd name="adj" fmla="val 3634"/>
              </a:avLst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1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 useBgFill="1"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C66297-C75D-CF24-92F8-689A37714CD7}"/>
                </a:ext>
              </a:extLst>
            </p:cNvPr>
            <p:cNvSpPr/>
            <p:nvPr/>
          </p:nvSpPr>
          <p:spPr>
            <a:xfrm>
              <a:off x="-559312" y="777056"/>
              <a:ext cx="24874179" cy="12447638"/>
            </a:xfrm>
            <a:prstGeom prst="roundRect">
              <a:avLst>
                <a:gd name="adj" fmla="val 2844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C96F6521-EEFE-5D45-4883-C02081CB1238}"/>
              </a:ext>
            </a:extLst>
          </p:cNvPr>
          <p:cNvSpPr/>
          <p:nvPr/>
        </p:nvSpPr>
        <p:spPr>
          <a:xfrm>
            <a:off x="6942405" y="12151350"/>
            <a:ext cx="10975442" cy="1345989"/>
          </a:xfrm>
          <a:prstGeom prst="round2SameRect">
            <a:avLst>
              <a:gd name="adj1" fmla="val 31910"/>
              <a:gd name="adj2" fmla="val 0"/>
            </a:avLst>
          </a:prstGeom>
          <a:solidFill>
            <a:srgbClr val="52B7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B3E37-F032-CF39-8751-390A68730DA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74" y="12263418"/>
            <a:ext cx="979053" cy="1038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F2A38-60DC-2945-0D8B-1BB28576E35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82" y="12393269"/>
            <a:ext cx="734290" cy="779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EF900F-6FF5-A35F-2E11-65E097DDF7F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127" y="12357855"/>
            <a:ext cx="801043" cy="849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D777C9-8A85-4CCC-C46A-C224BB4328E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125" y="12357855"/>
            <a:ext cx="801043" cy="8499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13D426-2F23-8394-7DA7-75DBEFAFF42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124" y="12357855"/>
            <a:ext cx="801043" cy="8499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34BA15-0C3A-ABA9-8C51-F94760AC78D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123" y="12357855"/>
            <a:ext cx="801043" cy="849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79ACA5-69E3-DB3F-CD3B-6ED51A23DD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80" y="12409796"/>
            <a:ext cx="703138" cy="746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A89343-09AE-93E4-1AEB-03A5593D27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3325" y="1893339"/>
            <a:ext cx="9753600" cy="97536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67D77D-E423-C110-B4EC-297CC1C750F7}"/>
              </a:ext>
            </a:extLst>
          </p:cNvPr>
          <p:cNvSpPr/>
          <p:nvPr/>
        </p:nvSpPr>
        <p:spPr>
          <a:xfrm>
            <a:off x="7836161" y="823167"/>
            <a:ext cx="9316974" cy="1323439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b="1" dirty="0" err="1">
                <a:solidFill>
                  <a:srgbClr val="52B78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AgriData</a:t>
            </a:r>
            <a:r>
              <a:rPr lang="en-IN" sz="8000" b="1" dirty="0">
                <a:solidFill>
                  <a:srgbClr val="52B788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Explorer</a:t>
            </a:r>
            <a:endParaRPr lang="en-US" sz="8000" b="0" cap="none" spc="0" dirty="0">
              <a:ln w="0"/>
              <a:solidFill>
                <a:srgbClr val="52B788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9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285EB-AD80-8405-8026-7A478430F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130150-6DE6-79EC-37F3-C55C818C2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F7887C9C-9B78-86C4-0AA3-061F4A74BDD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" y="0"/>
            <a:ext cx="24820305" cy="139766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662C6CA-C3C0-5D45-A538-69D264252908}"/>
              </a:ext>
            </a:extLst>
          </p:cNvPr>
          <p:cNvGrpSpPr/>
          <p:nvPr/>
        </p:nvGrpSpPr>
        <p:grpSpPr>
          <a:xfrm>
            <a:off x="1504336" y="914400"/>
            <a:ext cx="22977988" cy="12713110"/>
            <a:chOff x="545383" y="777056"/>
            <a:chExt cx="23789456" cy="12447638"/>
          </a:xfrm>
          <a:effectLst>
            <a:outerShdw blurRad="127000" algn="ctr" rotWithShape="0">
              <a:prstClr val="black">
                <a:alpha val="2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64A63C6-A6F8-216D-31AE-3DEC1B53EF91}"/>
                </a:ext>
              </a:extLst>
            </p:cNvPr>
            <p:cNvSpPr/>
            <p:nvPr/>
          </p:nvSpPr>
          <p:spPr>
            <a:xfrm>
              <a:off x="565356" y="777056"/>
              <a:ext cx="23769483" cy="12447638"/>
            </a:xfrm>
            <a:prstGeom prst="roundRect">
              <a:avLst>
                <a:gd name="adj" fmla="val 3634"/>
              </a:avLst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1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 useBgFill="1"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A4DFFDC-ADE8-A238-7190-5643CDFCF89D}"/>
                </a:ext>
              </a:extLst>
            </p:cNvPr>
            <p:cNvSpPr/>
            <p:nvPr/>
          </p:nvSpPr>
          <p:spPr>
            <a:xfrm>
              <a:off x="545383" y="777056"/>
              <a:ext cx="23769483" cy="12447638"/>
            </a:xfrm>
            <a:prstGeom prst="roundRect">
              <a:avLst>
                <a:gd name="adj" fmla="val 2844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0C70B092-09C3-079E-6F69-459249EE9886}"/>
              </a:ext>
            </a:extLst>
          </p:cNvPr>
          <p:cNvSpPr/>
          <p:nvPr/>
        </p:nvSpPr>
        <p:spPr>
          <a:xfrm rot="5400000">
            <a:off x="-3926167" y="4840566"/>
            <a:ext cx="8878529" cy="1026196"/>
          </a:xfrm>
          <a:prstGeom prst="round2SameRect">
            <a:avLst>
              <a:gd name="adj1" fmla="val 31910"/>
              <a:gd name="adj2" fmla="val 0"/>
            </a:avLst>
          </a:prstGeom>
          <a:solidFill>
            <a:srgbClr val="52B7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74577-B11A-56D8-99C4-2B6AA0E47978}"/>
              </a:ext>
            </a:extLst>
          </p:cNvPr>
          <p:cNvSpPr/>
          <p:nvPr/>
        </p:nvSpPr>
        <p:spPr>
          <a:xfrm>
            <a:off x="1887794" y="2802194"/>
            <a:ext cx="7633578" cy="5978949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1B5C05-51E4-5245-9E16-E5999A7ACED8}"/>
              </a:ext>
            </a:extLst>
          </p:cNvPr>
          <p:cNvSpPr/>
          <p:nvPr/>
        </p:nvSpPr>
        <p:spPr>
          <a:xfrm>
            <a:off x="10110137" y="2802194"/>
            <a:ext cx="7633578" cy="5978949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109A24-8F84-8104-0CF3-D4AAE7D2ADB2}"/>
              </a:ext>
            </a:extLst>
          </p:cNvPr>
          <p:cNvSpPr/>
          <p:nvPr/>
        </p:nvSpPr>
        <p:spPr>
          <a:xfrm>
            <a:off x="18332479" y="2802194"/>
            <a:ext cx="5849695" cy="5978949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AE086D-4C32-2E7A-AA7C-0BA84D78C9E3}"/>
              </a:ext>
            </a:extLst>
          </p:cNvPr>
          <p:cNvSpPr/>
          <p:nvPr/>
        </p:nvSpPr>
        <p:spPr>
          <a:xfrm>
            <a:off x="1887794" y="9139786"/>
            <a:ext cx="10899292" cy="40537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3E6125-F716-CDC2-654D-8DB95CA1D99C}"/>
              </a:ext>
            </a:extLst>
          </p:cNvPr>
          <p:cNvSpPr/>
          <p:nvPr/>
        </p:nvSpPr>
        <p:spPr>
          <a:xfrm>
            <a:off x="13282882" y="9139786"/>
            <a:ext cx="10899292" cy="40537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B1672-CB79-F511-7383-5C6A6C284A99}"/>
              </a:ext>
            </a:extLst>
          </p:cNvPr>
          <p:cNvSpPr/>
          <p:nvPr/>
        </p:nvSpPr>
        <p:spPr>
          <a:xfrm>
            <a:off x="1887794" y="1219199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59B0229-B11D-423E-2BA6-6F4A4A7C1651}"/>
              </a:ext>
            </a:extLst>
          </p:cNvPr>
          <p:cNvSpPr/>
          <p:nvPr/>
        </p:nvSpPr>
        <p:spPr>
          <a:xfrm>
            <a:off x="11344538" y="1219199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10F0D1-EE32-DD0E-4AA8-5C7F35EE2371}"/>
              </a:ext>
            </a:extLst>
          </p:cNvPr>
          <p:cNvSpPr/>
          <p:nvPr/>
        </p:nvSpPr>
        <p:spPr>
          <a:xfrm>
            <a:off x="20801282" y="1219199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CDAFBA-6DF7-A5A0-F94B-FF242D6CEB7A}"/>
              </a:ext>
            </a:extLst>
          </p:cNvPr>
          <p:cNvSpPr/>
          <p:nvPr/>
        </p:nvSpPr>
        <p:spPr>
          <a:xfrm>
            <a:off x="6616166" y="1219199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10CB92-9082-1410-DF98-6C93767E5148}"/>
              </a:ext>
            </a:extLst>
          </p:cNvPr>
          <p:cNvSpPr/>
          <p:nvPr/>
        </p:nvSpPr>
        <p:spPr>
          <a:xfrm>
            <a:off x="16072910" y="1219199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624DC5-0564-DBCD-4288-C117A35C4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972" y="1326456"/>
            <a:ext cx="1041714" cy="10417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FAD0E73-5F26-B89A-A183-2D166FBC79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3019" y="1296664"/>
            <a:ext cx="994039" cy="9940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3C66D0-1DDE-FD7B-D024-CF3820C1B9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34243" y="1296664"/>
            <a:ext cx="991187" cy="9911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E32505-603A-A660-B353-8B9CDD3C21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671691">
            <a:off x="18602517" y="1353279"/>
            <a:ext cx="932334" cy="9323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C0D1DB-95C7-87C8-875D-5DB81BC8BC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28079" y="1293812"/>
            <a:ext cx="994039" cy="9940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FADB8A8-B918-5188-41C6-47B40721FE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" y="2495457"/>
            <a:ext cx="792000" cy="79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C04ADA0-D57E-1D2D-1378-D217D946785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4" y="3887658"/>
            <a:ext cx="594000" cy="59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EC574B7-5E37-36E2-89BA-F5EC2662252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5081859"/>
            <a:ext cx="648000" cy="648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F343C2D-578C-82F6-A9E9-B48E9912F8C1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6330060"/>
            <a:ext cx="648000" cy="64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5A83E4-5E14-579A-FCBA-C46CCC587E63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7578261"/>
            <a:ext cx="648000" cy="64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AACECEF-C999-C4AE-34E3-CA3349A1D998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8826462"/>
            <a:ext cx="648000" cy="648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5381D83-D5D6-5BE6-14F5-8CB8FDDD5CBF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4" y="1326456"/>
            <a:ext cx="568800" cy="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4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AABA1B-2CC0-E5BC-47C0-2CE030237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9222B66-F5B9-1198-E1A1-BD1321F4F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pic>
        <p:nvPicPr>
          <p:cNvPr id="19" name="Picture 2" hidden="1">
            <a:extLst>
              <a:ext uri="{FF2B5EF4-FFF2-40B4-BE49-F238E27FC236}">
                <a16:creationId xmlns:a16="http://schemas.microsoft.com/office/drawing/2014/main" id="{28424B99-B2DE-C693-78B4-3BF2C2B78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856"/>
            <a:ext cx="24953255" cy="140636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1530B03-CAD1-B5B8-16C2-F970B39E400B}"/>
              </a:ext>
            </a:extLst>
          </p:cNvPr>
          <p:cNvGrpSpPr/>
          <p:nvPr/>
        </p:nvGrpSpPr>
        <p:grpSpPr>
          <a:xfrm>
            <a:off x="1504336" y="914400"/>
            <a:ext cx="22977988" cy="12713110"/>
            <a:chOff x="545383" y="777056"/>
            <a:chExt cx="23789456" cy="12447638"/>
          </a:xfrm>
          <a:effectLst>
            <a:outerShdw blurRad="127000" algn="ctr" rotWithShape="0">
              <a:prstClr val="black">
                <a:alpha val="2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6663255-EC33-F471-1CD0-025190F8AE2B}"/>
                </a:ext>
              </a:extLst>
            </p:cNvPr>
            <p:cNvSpPr/>
            <p:nvPr/>
          </p:nvSpPr>
          <p:spPr>
            <a:xfrm>
              <a:off x="565356" y="777056"/>
              <a:ext cx="23769483" cy="12447638"/>
            </a:xfrm>
            <a:prstGeom prst="roundRect">
              <a:avLst>
                <a:gd name="adj" fmla="val 3634"/>
              </a:avLst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1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 useBgFill="1"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DC943D5-F095-9C1E-231D-F730069207DE}"/>
                </a:ext>
              </a:extLst>
            </p:cNvPr>
            <p:cNvSpPr/>
            <p:nvPr/>
          </p:nvSpPr>
          <p:spPr>
            <a:xfrm>
              <a:off x="545383" y="777056"/>
              <a:ext cx="23769483" cy="12447638"/>
            </a:xfrm>
            <a:prstGeom prst="roundRect">
              <a:avLst>
                <a:gd name="adj" fmla="val 2844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D0F1681B-61DD-9554-8257-DE733EADE67F}"/>
              </a:ext>
            </a:extLst>
          </p:cNvPr>
          <p:cNvSpPr/>
          <p:nvPr/>
        </p:nvSpPr>
        <p:spPr>
          <a:xfrm rot="5400000">
            <a:off x="-3926167" y="4840566"/>
            <a:ext cx="8878529" cy="1026196"/>
          </a:xfrm>
          <a:prstGeom prst="round2SameRect">
            <a:avLst>
              <a:gd name="adj1" fmla="val 31910"/>
              <a:gd name="adj2" fmla="val 0"/>
            </a:avLst>
          </a:prstGeom>
          <a:solidFill>
            <a:srgbClr val="52B7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A3E2A5-0468-E872-268E-C7F1E923F47F}"/>
              </a:ext>
            </a:extLst>
          </p:cNvPr>
          <p:cNvSpPr/>
          <p:nvPr/>
        </p:nvSpPr>
        <p:spPr>
          <a:xfrm>
            <a:off x="1887794" y="2802194"/>
            <a:ext cx="7356052" cy="4175866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A011D7-535E-7B3B-E3E4-0CBBCE66960F}"/>
              </a:ext>
            </a:extLst>
          </p:cNvPr>
          <p:cNvSpPr/>
          <p:nvPr/>
        </p:nvSpPr>
        <p:spPr>
          <a:xfrm>
            <a:off x="9496082" y="2786598"/>
            <a:ext cx="7166581" cy="419146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A1ED0B-2466-79A1-ADE6-8CBDCDAF7A85}"/>
              </a:ext>
            </a:extLst>
          </p:cNvPr>
          <p:cNvSpPr/>
          <p:nvPr/>
        </p:nvSpPr>
        <p:spPr>
          <a:xfrm>
            <a:off x="16914898" y="2783078"/>
            <a:ext cx="7267275" cy="419146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52CB71-369F-9C73-0165-FADD431E6B82}"/>
              </a:ext>
            </a:extLst>
          </p:cNvPr>
          <p:cNvSpPr/>
          <p:nvPr/>
        </p:nvSpPr>
        <p:spPr>
          <a:xfrm>
            <a:off x="1887794" y="7408563"/>
            <a:ext cx="15946080" cy="5784923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495191-19E2-021E-4D78-C0EDB2DF603E}"/>
              </a:ext>
            </a:extLst>
          </p:cNvPr>
          <p:cNvSpPr/>
          <p:nvPr/>
        </p:nvSpPr>
        <p:spPr>
          <a:xfrm>
            <a:off x="18211800" y="7389447"/>
            <a:ext cx="5970373" cy="5804039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30E93A-6D42-2BCF-E57E-090E06D3DC16}"/>
              </a:ext>
            </a:extLst>
          </p:cNvPr>
          <p:cNvSpPr/>
          <p:nvPr/>
        </p:nvSpPr>
        <p:spPr>
          <a:xfrm>
            <a:off x="1887794" y="1219199"/>
            <a:ext cx="4230940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C647A2-3E03-A2E8-CB6C-4537D74DFA77}"/>
              </a:ext>
            </a:extLst>
          </p:cNvPr>
          <p:cNvSpPr/>
          <p:nvPr/>
        </p:nvSpPr>
        <p:spPr>
          <a:xfrm>
            <a:off x="10920454" y="1219199"/>
            <a:ext cx="4230000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2B221C-4437-65F5-7E4E-E8EE29B19DFC}"/>
              </a:ext>
            </a:extLst>
          </p:cNvPr>
          <p:cNvSpPr/>
          <p:nvPr/>
        </p:nvSpPr>
        <p:spPr>
          <a:xfrm>
            <a:off x="19952173" y="1219199"/>
            <a:ext cx="4230000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2298B9-56B3-88C2-4AB1-156C4B4974B8}"/>
              </a:ext>
            </a:extLst>
          </p:cNvPr>
          <p:cNvSpPr/>
          <p:nvPr/>
        </p:nvSpPr>
        <p:spPr>
          <a:xfrm>
            <a:off x="6404594" y="1219199"/>
            <a:ext cx="4230000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2325D6-38A3-7B43-D774-151D35707603}"/>
              </a:ext>
            </a:extLst>
          </p:cNvPr>
          <p:cNvSpPr/>
          <p:nvPr/>
        </p:nvSpPr>
        <p:spPr>
          <a:xfrm>
            <a:off x="15436314" y="1219199"/>
            <a:ext cx="4230000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927418-7C2D-D792-D0B3-F590DA9DF3B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" y="2495457"/>
            <a:ext cx="792000" cy="79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0A5BA3C-BF17-CBE1-16C3-A0872CB0431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4" y="3887658"/>
            <a:ext cx="594000" cy="59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3501D3A-8228-754F-07B0-10A3A6C7997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5081859"/>
            <a:ext cx="648000" cy="648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E0BFA47-6C7A-5AB3-6CD6-01A0CEEE13DA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6330060"/>
            <a:ext cx="648000" cy="64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5C1CF57-E05C-926E-2BE9-613B63DCE688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7578261"/>
            <a:ext cx="648000" cy="64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A6C3E2C-85C1-BFF9-FA6E-05DFDF74B7C4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8826462"/>
            <a:ext cx="648000" cy="648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3FF2379-A9F5-3F1A-BC77-F965DE88CBDA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4" y="1326456"/>
            <a:ext cx="568800" cy="568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34E98A-8DE6-1560-1192-1F054ADDA8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01455" y="1322657"/>
            <a:ext cx="928729" cy="9287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4BDAF39-8ECF-2B5C-D93E-F3FAB16827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96082" y="1296664"/>
            <a:ext cx="994039" cy="9940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0853F9-8E6E-F046-5708-6430B5836A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18386" y="1266164"/>
            <a:ext cx="1041714" cy="104171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467D23-4073-3009-6689-B59F188393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518222" y="1219199"/>
            <a:ext cx="1167384" cy="11673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20218B-E582-93FD-9B06-97C2260F5D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179147" y="1329318"/>
            <a:ext cx="928729" cy="92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381665-32DF-BE71-0287-B79180F9A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5D9ACF4-A7A5-6E29-F4D7-CEE9CC153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60250" cy="140017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C335F26-8C87-A7D7-16BC-72D7824EFD8A}"/>
              </a:ext>
            </a:extLst>
          </p:cNvPr>
          <p:cNvGrpSpPr/>
          <p:nvPr/>
        </p:nvGrpSpPr>
        <p:grpSpPr>
          <a:xfrm>
            <a:off x="1504336" y="914400"/>
            <a:ext cx="22977988" cy="12713110"/>
            <a:chOff x="545383" y="777056"/>
            <a:chExt cx="23789456" cy="12447638"/>
          </a:xfrm>
          <a:effectLst>
            <a:outerShdw blurRad="127000" algn="ctr" rotWithShape="0">
              <a:prstClr val="black">
                <a:alpha val="2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0ADCF3-7657-5A08-E6B0-DF4FC03C05E3}"/>
                </a:ext>
              </a:extLst>
            </p:cNvPr>
            <p:cNvSpPr/>
            <p:nvPr/>
          </p:nvSpPr>
          <p:spPr>
            <a:xfrm>
              <a:off x="565356" y="777056"/>
              <a:ext cx="23769483" cy="12447638"/>
            </a:xfrm>
            <a:prstGeom prst="roundRect">
              <a:avLst>
                <a:gd name="adj" fmla="val 3634"/>
              </a:avLst>
            </a:prstGeom>
            <a:gradFill>
              <a:gsLst>
                <a:gs pos="70000">
                  <a:srgbClr val="FFFFFF">
                    <a:alpha val="10000"/>
                  </a:srgbClr>
                </a:gs>
                <a:gs pos="21000">
                  <a:srgbClr val="FFFFFF">
                    <a:alpha val="10000"/>
                  </a:srgbClr>
                </a:gs>
                <a:gs pos="0">
                  <a:schemeClr val="bg1"/>
                </a:gs>
                <a:gs pos="100000">
                  <a:schemeClr val="bg1"/>
                </a:gs>
              </a:gsLst>
              <a:lin ang="4200000" scaled="0"/>
            </a:gradFill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 useBgFill="1"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576C32-9A32-19EC-7469-3C49C3D20319}"/>
                </a:ext>
              </a:extLst>
            </p:cNvPr>
            <p:cNvSpPr/>
            <p:nvPr/>
          </p:nvSpPr>
          <p:spPr>
            <a:xfrm>
              <a:off x="545383" y="777056"/>
              <a:ext cx="23769483" cy="12447638"/>
            </a:xfrm>
            <a:prstGeom prst="roundRect">
              <a:avLst>
                <a:gd name="adj" fmla="val 2844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9B9E1872-1BAD-F9FB-B65B-9F14AC0BA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3" y="-1"/>
            <a:ext cx="24860250" cy="14044309"/>
          </a:xfrm>
          <a:prstGeom prst="rect">
            <a:avLst/>
          </a:prstGeom>
        </p:spPr>
      </p:pic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FF5DF72-6C4A-9021-BA22-8653B47EE23E}"/>
              </a:ext>
            </a:extLst>
          </p:cNvPr>
          <p:cNvSpPr/>
          <p:nvPr/>
        </p:nvSpPr>
        <p:spPr>
          <a:xfrm rot="5400000">
            <a:off x="-3926167" y="4840566"/>
            <a:ext cx="8878529" cy="1026196"/>
          </a:xfrm>
          <a:prstGeom prst="round2SameRect">
            <a:avLst>
              <a:gd name="adj1" fmla="val 31910"/>
              <a:gd name="adj2" fmla="val 0"/>
            </a:avLst>
          </a:prstGeom>
          <a:solidFill>
            <a:srgbClr val="52B7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838FDB-D2DA-1D5C-62DA-740D3BEF10D9}"/>
              </a:ext>
            </a:extLst>
          </p:cNvPr>
          <p:cNvSpPr/>
          <p:nvPr/>
        </p:nvSpPr>
        <p:spPr>
          <a:xfrm>
            <a:off x="2000094" y="1326456"/>
            <a:ext cx="7143906" cy="5471909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FAFB4A-B7A1-19C5-459A-4346B8E1F8BB}"/>
              </a:ext>
            </a:extLst>
          </p:cNvPr>
          <p:cNvSpPr/>
          <p:nvPr/>
        </p:nvSpPr>
        <p:spPr>
          <a:xfrm>
            <a:off x="2000094" y="7203386"/>
            <a:ext cx="9390149" cy="59901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 hidden="1">
            <a:extLst>
              <a:ext uri="{FF2B5EF4-FFF2-40B4-BE49-F238E27FC236}">
                <a16:creationId xmlns:a16="http://schemas.microsoft.com/office/drawing/2014/main" id="{C9D4938F-E9C2-B9C2-D3CC-418FD1F93EA5}"/>
              </a:ext>
            </a:extLst>
          </p:cNvPr>
          <p:cNvSpPr/>
          <p:nvPr/>
        </p:nvSpPr>
        <p:spPr>
          <a:xfrm>
            <a:off x="20488538" y="1320770"/>
            <a:ext cx="3380892" cy="114897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 hidden="1">
            <a:extLst>
              <a:ext uri="{FF2B5EF4-FFF2-40B4-BE49-F238E27FC236}">
                <a16:creationId xmlns:a16="http://schemas.microsoft.com/office/drawing/2014/main" id="{7B7E514C-3464-8B89-E3EC-5B97DC642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78243" y="1398235"/>
            <a:ext cx="991187" cy="9911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7761EAA-2757-FA2D-8A74-89C7836E75D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4" y="2495457"/>
            <a:ext cx="792000" cy="792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AE7FB9D-CA5D-E324-077E-0EB2C7B34FD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4" y="3887658"/>
            <a:ext cx="594000" cy="594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EA4FB5-4DF0-23E1-BD45-131CC52E9325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5081859"/>
            <a:ext cx="648000" cy="648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127943-9932-3FF6-5D2B-ECF0201CA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6330060"/>
            <a:ext cx="648000" cy="64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2F72F3F-BDF5-8A18-A195-353E3B446852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7578261"/>
            <a:ext cx="648000" cy="64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136D98-2B2C-4F4C-E915-DB92B69944B2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4" y="8826462"/>
            <a:ext cx="648000" cy="648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38075CE-2303-2319-B39E-197F42042ACF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4" y="1326456"/>
            <a:ext cx="568800" cy="5688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0B4C11-11BA-0ED3-02F8-015158D2DE71}"/>
              </a:ext>
            </a:extLst>
          </p:cNvPr>
          <p:cNvSpPr/>
          <p:nvPr/>
        </p:nvSpPr>
        <p:spPr>
          <a:xfrm>
            <a:off x="9473561" y="1326454"/>
            <a:ext cx="7143906" cy="5471909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152185-7279-F530-7F17-8B60F18921CB}"/>
              </a:ext>
            </a:extLst>
          </p:cNvPr>
          <p:cNvSpPr/>
          <p:nvPr/>
        </p:nvSpPr>
        <p:spPr>
          <a:xfrm>
            <a:off x="16947027" y="1326454"/>
            <a:ext cx="7143906" cy="5471909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A5AF98-1AF1-2048-A975-3A880A0E51FA}"/>
              </a:ext>
            </a:extLst>
          </p:cNvPr>
          <p:cNvSpPr/>
          <p:nvPr/>
        </p:nvSpPr>
        <p:spPr>
          <a:xfrm>
            <a:off x="11744804" y="7203386"/>
            <a:ext cx="7965541" cy="59901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F20CF8-0B82-B43D-74FA-0F5D52362B0B}"/>
              </a:ext>
            </a:extLst>
          </p:cNvPr>
          <p:cNvSpPr/>
          <p:nvPr/>
        </p:nvSpPr>
        <p:spPr>
          <a:xfrm>
            <a:off x="20064906" y="7203386"/>
            <a:ext cx="4026027" cy="599010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543A0BF-556D-EA2B-653F-628762867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"/>
          <a:stretch>
            <a:fillRect/>
          </a:stretch>
        </p:blipFill>
        <p:spPr bwMode="auto">
          <a:xfrm>
            <a:off x="20064202" y="7203384"/>
            <a:ext cx="4026027" cy="2515239"/>
          </a:xfrm>
          <a:custGeom>
            <a:avLst/>
            <a:gdLst>
              <a:gd name="connsiteX0" fmla="*/ 342413 w 13011150"/>
              <a:gd name="connsiteY0" fmla="*/ 0 h 8128648"/>
              <a:gd name="connsiteX1" fmla="*/ 12678382 w 13011150"/>
              <a:gd name="connsiteY1" fmla="*/ 0 h 8128648"/>
              <a:gd name="connsiteX2" fmla="*/ 12993888 w 13011150"/>
              <a:gd name="connsiteY2" fmla="*/ 209131 h 8128648"/>
              <a:gd name="connsiteX3" fmla="*/ 13011150 w 13011150"/>
              <a:gd name="connsiteY3" fmla="*/ 264741 h 8128648"/>
              <a:gd name="connsiteX4" fmla="*/ 13011150 w 13011150"/>
              <a:gd name="connsiteY4" fmla="*/ 8128648 h 8128648"/>
              <a:gd name="connsiteX5" fmla="*/ 0 w 13011150"/>
              <a:gd name="connsiteY5" fmla="*/ 8128648 h 8128648"/>
              <a:gd name="connsiteX6" fmla="*/ 0 w 13011150"/>
              <a:gd name="connsiteY6" fmla="*/ 342413 h 8128648"/>
              <a:gd name="connsiteX7" fmla="*/ 342413 w 13011150"/>
              <a:gd name="connsiteY7" fmla="*/ 0 h 812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1150" h="8128648">
                <a:moveTo>
                  <a:pt x="342413" y="0"/>
                </a:moveTo>
                <a:lnTo>
                  <a:pt x="12678382" y="0"/>
                </a:lnTo>
                <a:cubicBezTo>
                  <a:pt x="12820214" y="0"/>
                  <a:pt x="12941906" y="86234"/>
                  <a:pt x="12993888" y="209131"/>
                </a:cubicBezTo>
                <a:lnTo>
                  <a:pt x="13011150" y="264741"/>
                </a:lnTo>
                <a:lnTo>
                  <a:pt x="13011150" y="8128648"/>
                </a:lnTo>
                <a:lnTo>
                  <a:pt x="0" y="8128648"/>
                </a:lnTo>
                <a:lnTo>
                  <a:pt x="0" y="342413"/>
                </a:lnTo>
                <a:cubicBezTo>
                  <a:pt x="0" y="153304"/>
                  <a:pt x="153304" y="0"/>
                  <a:pt x="3424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30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252</TotalTime>
  <Words>80</Words>
  <Application>Microsoft Office PowerPoint</Application>
  <PresentationFormat>Custom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abishekraja04121998@gmail.com</dc:creator>
  <cp:lastModifiedBy>abishekraja04121998@gmail.com</cp:lastModifiedBy>
  <cp:revision>12</cp:revision>
  <dcterms:created xsi:type="dcterms:W3CDTF">2025-06-17T09:07:19Z</dcterms:created>
  <dcterms:modified xsi:type="dcterms:W3CDTF">2025-06-17T18:45:30Z</dcterms:modified>
</cp:coreProperties>
</file>