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880870" cy="2971801"/>
          </a:xfrm>
        </p:spPr>
        <p:txBody>
          <a:bodyPr/>
          <a:lstStyle/>
          <a:p>
            <a:r>
              <a:rPr lang="pt-BR" dirty="0" smtClean="0"/>
              <a:t>Trabalho de Redes e Comunicação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Leonardo Nogueira e Samuel </a:t>
            </a:r>
            <a:r>
              <a:rPr lang="pt-BR" dirty="0" err="1" smtClean="0"/>
              <a:t>Hiroyuki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03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37" y="990600"/>
            <a:ext cx="8022318" cy="52578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95299" y="990600"/>
            <a:ext cx="315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Planta baixa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67" y="2113181"/>
            <a:ext cx="3242469" cy="413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5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7700" y="781050"/>
            <a:ext cx="6972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400" dirty="0" smtClean="0"/>
              <a:t>Processador I3 6100T – 6ºGeração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400" dirty="0" err="1" smtClean="0"/>
              <a:t>Placa-Mãe</a:t>
            </a:r>
            <a:r>
              <a:rPr lang="pt-BR" sz="2400" dirty="0" smtClean="0"/>
              <a:t> </a:t>
            </a:r>
            <a:r>
              <a:rPr lang="pt-BR" sz="2400" dirty="0" err="1" smtClean="0"/>
              <a:t>Biostar</a:t>
            </a:r>
            <a:r>
              <a:rPr lang="pt-BR" sz="2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400" dirty="0" smtClean="0"/>
              <a:t>Memória RAM 4gb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400" dirty="0" smtClean="0"/>
              <a:t>HD 500gb WD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400" dirty="0" smtClean="0"/>
              <a:t>Fonte 400W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400" dirty="0" smtClean="0"/>
              <a:t>Gabinete - NOX PAX</a:t>
            </a:r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771900"/>
            <a:ext cx="6272349" cy="2552700"/>
          </a:xfrm>
          <a:prstGeom prst="rect">
            <a:avLst/>
          </a:prstGeom>
        </p:spPr>
      </p:pic>
      <p:pic>
        <p:nvPicPr>
          <p:cNvPr id="1026" name="Picture 2" descr="https://images9.kabum.com.br/produtos/fotos/89209/89209_index_g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17524"/>
            <a:ext cx="3673475" cy="367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8188325" y="5247382"/>
            <a:ext cx="310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a:rPr>
              <a:t>Total: </a:t>
            </a:r>
            <a:r>
              <a:rPr lang="pt-BR" sz="4000" b="1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a:rPr>
              <a:t>R$11056,88</a:t>
            </a:r>
            <a:r>
              <a:rPr lang="pt-BR" b="1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a:rPr>
              <a:t> </a:t>
            </a:r>
            <a:endParaRPr lang="pt-BR" b="1" dirty="0"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0368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57250" y="914400"/>
            <a:ext cx="7943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/>
              <a:t>Monitor </a:t>
            </a:r>
            <a:r>
              <a:rPr lang="pt-BR" sz="4800" dirty="0"/>
              <a:t>LED 18,5" </a:t>
            </a:r>
            <a:r>
              <a:rPr lang="pt-BR" sz="4800" dirty="0" err="1"/>
              <a:t>Widescreen</a:t>
            </a:r>
            <a:r>
              <a:rPr lang="pt-BR" sz="4800" dirty="0"/>
              <a:t> Philips 193V5LSB2 </a:t>
            </a:r>
            <a:r>
              <a:rPr lang="pt-BR" sz="4800" dirty="0" smtClean="0"/>
              <a:t>HD</a:t>
            </a:r>
            <a:endParaRPr lang="pt-BR" sz="4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4667250"/>
            <a:ext cx="7271385" cy="419100"/>
          </a:xfrm>
          <a:prstGeom prst="rect">
            <a:avLst/>
          </a:prstGeom>
        </p:spPr>
      </p:pic>
      <p:pic>
        <p:nvPicPr>
          <p:cNvPr id="5" name="Picture 2" descr="Foto 1 - Monitor LED 18,5&quot; Widescreen Philips 193V5LSB2 H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75" y="3238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2" y="4267200"/>
            <a:ext cx="7218363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ages4.kabum.com.br/produtos/fotos/36404/36404_index_g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6" y="278119"/>
            <a:ext cx="3360737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162050" y="933450"/>
            <a:ext cx="73564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Periféricos:</a:t>
            </a:r>
          </a:p>
          <a:p>
            <a:r>
              <a:rPr lang="pt-BR" sz="3200" dirty="0" smtClean="0"/>
              <a:t>	Mouse </a:t>
            </a:r>
            <a:r>
              <a:rPr lang="pt-BR" sz="3200" dirty="0" err="1"/>
              <a:t>Multilaser</a:t>
            </a:r>
            <a:r>
              <a:rPr lang="pt-BR" sz="3200" dirty="0"/>
              <a:t> USB Classic Box Preto - </a:t>
            </a:r>
            <a:r>
              <a:rPr lang="pt-BR" sz="3200" dirty="0" smtClean="0"/>
              <a:t>MO179</a:t>
            </a:r>
          </a:p>
          <a:p>
            <a:endParaRPr lang="pt-BR" sz="3200" dirty="0"/>
          </a:p>
          <a:p>
            <a:endParaRPr lang="pt-BR" sz="3200" dirty="0" smtClean="0"/>
          </a:p>
          <a:p>
            <a:r>
              <a:rPr lang="pt-BR" sz="3200" dirty="0" smtClean="0"/>
              <a:t>	Teclado </a:t>
            </a:r>
            <a:r>
              <a:rPr lang="pt-BR" sz="3200" dirty="0" err="1"/>
              <a:t>Multilaser</a:t>
            </a:r>
            <a:r>
              <a:rPr lang="pt-BR" sz="3200" dirty="0"/>
              <a:t> Padrão </a:t>
            </a:r>
            <a:r>
              <a:rPr lang="pt-BR" sz="3200" dirty="0" err="1"/>
              <a:t>Slim</a:t>
            </a:r>
            <a:r>
              <a:rPr lang="pt-BR" sz="3200" dirty="0"/>
              <a:t> ABNT2 Preto - TC213</a:t>
            </a:r>
          </a:p>
        </p:txBody>
      </p:sp>
      <p:pic>
        <p:nvPicPr>
          <p:cNvPr id="3076" name="Picture 4" descr="https://images3.kabum.com.br/produtos/fotos/86013/86013_1487274739_g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6" y="2486023"/>
            <a:ext cx="3360737" cy="388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94" y="5240336"/>
            <a:ext cx="8392632" cy="112871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94" y="4876800"/>
            <a:ext cx="8392632" cy="40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0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62050" y="819150"/>
            <a:ext cx="708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Notebook Essentials E30</a:t>
            </a:r>
          </a:p>
          <a:p>
            <a:endParaRPr lang="pt-BR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dirty="0" smtClean="0"/>
              <a:t>Processador: Intel </a:t>
            </a:r>
            <a:r>
              <a:rPr lang="pt-BR" dirty="0"/>
              <a:t>Core i3 </a:t>
            </a:r>
            <a:r>
              <a:rPr lang="pt-BR" dirty="0" smtClean="0"/>
              <a:t>7020U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dirty="0" smtClean="0"/>
              <a:t>Tela: 15.6“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dirty="0" smtClean="0"/>
              <a:t>RAM: 4GB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dirty="0" smtClean="0"/>
              <a:t>HD: 1TB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dirty="0" smtClean="0"/>
              <a:t>Marca: </a:t>
            </a:r>
            <a:r>
              <a:rPr lang="pt-BR" dirty="0"/>
              <a:t>Samsung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0" y="469225"/>
            <a:ext cx="4762500" cy="47625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4" y="5581650"/>
            <a:ext cx="8143875" cy="4762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4" y="5086350"/>
            <a:ext cx="8143876" cy="49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7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23900" y="990600"/>
            <a:ext cx="6572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Servidor HPE ISS </a:t>
            </a:r>
            <a:r>
              <a:rPr lang="pt-BR" dirty="0" err="1" smtClean="0"/>
              <a:t>Microserver</a:t>
            </a: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Processador: </a:t>
            </a:r>
            <a:r>
              <a:rPr lang="pt-BR" dirty="0" smtClean="0"/>
              <a:t>Dual-Core </a:t>
            </a:r>
            <a:r>
              <a:rPr lang="pt-BR" dirty="0"/>
              <a:t>AMD </a:t>
            </a:r>
            <a:r>
              <a:rPr lang="pt-BR" dirty="0" err="1"/>
              <a:t>OpteronTM</a:t>
            </a:r>
            <a:r>
              <a:rPr lang="pt-BR" dirty="0"/>
              <a:t> </a:t>
            </a:r>
            <a:r>
              <a:rPr lang="pt-BR" dirty="0" smtClean="0"/>
              <a:t>X3216 </a:t>
            </a:r>
            <a:r>
              <a:rPr lang="pt-BR" dirty="0"/>
              <a:t>3.0 </a:t>
            </a:r>
            <a:r>
              <a:rPr lang="pt-BR" dirty="0" smtClean="0"/>
              <a:t>GHz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Memória: </a:t>
            </a:r>
            <a:r>
              <a:rPr lang="pt-BR" dirty="0" smtClean="0"/>
              <a:t>8GB – Suporta 32GB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Disco Padrão: </a:t>
            </a:r>
            <a:r>
              <a:rPr lang="pt-BR" dirty="0" smtClean="0"/>
              <a:t>1TB </a:t>
            </a:r>
            <a:r>
              <a:rPr lang="pt-BR" dirty="0"/>
              <a:t>7.2k 6G SATA </a:t>
            </a:r>
            <a:r>
              <a:rPr lang="pt-BR" dirty="0" smtClean="0"/>
              <a:t>LFF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Fonte: </a:t>
            </a:r>
            <a:r>
              <a:rPr lang="pt-BR" dirty="0" smtClean="0"/>
              <a:t>Fonte </a:t>
            </a:r>
            <a:r>
              <a:rPr lang="pt-BR" dirty="0"/>
              <a:t>de alimentação de 200W </a:t>
            </a:r>
            <a:r>
              <a:rPr lang="pt-BR" dirty="0" smtClean="0"/>
              <a:t>NHP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Teclado </a:t>
            </a:r>
            <a:r>
              <a:rPr lang="pt-BR" dirty="0"/>
              <a:t>e </a:t>
            </a:r>
            <a:r>
              <a:rPr lang="pt-BR" dirty="0" smtClean="0"/>
              <a:t>Mouse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50" y="381000"/>
            <a:ext cx="4762500" cy="47625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5564981"/>
            <a:ext cx="6851492" cy="37623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5143500"/>
            <a:ext cx="6851492" cy="4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484502"/>
            <a:ext cx="7867651" cy="192117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81000" y="419100"/>
            <a:ext cx="83439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Nobreak SMS 600va </a:t>
            </a:r>
            <a:r>
              <a:rPr lang="pt-BR" sz="2800" dirty="0" err="1"/>
              <a:t>Station</a:t>
            </a:r>
            <a:r>
              <a:rPr lang="pt-BR" sz="2800" dirty="0"/>
              <a:t> II </a:t>
            </a:r>
            <a:r>
              <a:rPr lang="pt-BR" sz="2800" dirty="0" smtClean="0"/>
              <a:t>Bivolt</a:t>
            </a:r>
          </a:p>
          <a:p>
            <a:endParaRPr lang="pt-BR" sz="2800" dirty="0" smtClean="0"/>
          </a:p>
          <a:p>
            <a:r>
              <a:rPr lang="pt-BR" sz="2800" dirty="0"/>
              <a:t>Switch D-Link DES-1024D 24 </a:t>
            </a:r>
            <a:r>
              <a:rPr lang="pt-BR" sz="2800" dirty="0" smtClean="0"/>
              <a:t>Portas</a:t>
            </a:r>
          </a:p>
          <a:p>
            <a:endParaRPr lang="pt-BR" sz="2800" dirty="0" smtClean="0"/>
          </a:p>
          <a:p>
            <a:r>
              <a:rPr lang="pt-BR" sz="2800" dirty="0"/>
              <a:t>Roteador Wireless D-Link, AC 750Mbps, Dual Band com 3 </a:t>
            </a:r>
            <a:r>
              <a:rPr lang="pt-BR" sz="2800" dirty="0" smtClean="0"/>
              <a:t>Antenas</a:t>
            </a:r>
          </a:p>
          <a:p>
            <a:endParaRPr lang="pt-BR" sz="2800" dirty="0" smtClean="0"/>
          </a:p>
          <a:p>
            <a:r>
              <a:rPr lang="pt-BR" sz="2800" dirty="0"/>
              <a:t>Cabo de Rede Empire </a:t>
            </a:r>
            <a:r>
              <a:rPr lang="pt-BR" sz="2800" dirty="0" smtClean="0"/>
              <a:t>CAT5e 5m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550" y="152400"/>
            <a:ext cx="3409950" cy="3409950"/>
          </a:xfrm>
          <a:prstGeom prst="rect">
            <a:avLst/>
          </a:prstGeom>
        </p:spPr>
      </p:pic>
      <p:pic>
        <p:nvPicPr>
          <p:cNvPr id="5122" name="Picture 2" descr="https://images1.kabum.com.br/produtos/fotos/65621/65621_index_g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356235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550" y="3509106"/>
            <a:ext cx="1882044" cy="188204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3958530"/>
            <a:ext cx="7867651" cy="56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6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09650" y="781050"/>
            <a:ext cx="81724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Opcionais</a:t>
            </a:r>
          </a:p>
          <a:p>
            <a:endParaRPr lang="pt-BR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sz="2800" dirty="0" smtClean="0"/>
              <a:t>Ar-condicionado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pt-BR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sz="2800" dirty="0" smtClean="0"/>
              <a:t>Cafeteira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pt-BR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sz="2800" dirty="0" err="1"/>
              <a:t>PlayStation</a:t>
            </a:r>
            <a:r>
              <a:rPr lang="pt-BR" sz="2800" dirty="0"/>
              <a:t> </a:t>
            </a:r>
            <a:r>
              <a:rPr lang="pt-BR" sz="2800" dirty="0" smtClean="0"/>
              <a:t>2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pt-BR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sz="2800" dirty="0" smtClean="0"/>
              <a:t>Armário</a:t>
            </a:r>
            <a:endParaRPr lang="pt-BR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5" y="2250281"/>
            <a:ext cx="6814843" cy="190232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4" y="1809750"/>
            <a:ext cx="6814843" cy="44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9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112" y="140583"/>
            <a:ext cx="4738688" cy="662216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04850" y="685800"/>
            <a:ext cx="53463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 smtClean="0"/>
              <a:t>Total gasto: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4170623436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</TotalTime>
  <Words>143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Fatia</vt:lpstr>
      <vt:lpstr>Trabalho de Redes e Comunicação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Redes e Comunicação de Dados</dc:title>
  <dc:creator>3A Etim Info</dc:creator>
  <cp:lastModifiedBy>3A Etim Info</cp:lastModifiedBy>
  <cp:revision>6</cp:revision>
  <dcterms:created xsi:type="dcterms:W3CDTF">2018-08-29T13:35:56Z</dcterms:created>
  <dcterms:modified xsi:type="dcterms:W3CDTF">2018-08-29T14:17:47Z</dcterms:modified>
</cp:coreProperties>
</file>