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16.jpg"/><Relationship Id="rId4" Type="http://schemas.openxmlformats.org/officeDocument/2006/relationships/image" Target="../media/image1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10880870" cy="2971801"/>
          </a:xfrm>
        </p:spPr>
        <p:txBody>
          <a:bodyPr/>
          <a:lstStyle/>
          <a:p>
            <a:r>
              <a:rPr lang="pt-BR" dirty="0" smtClean="0"/>
              <a:t>Trabalho de Redes e Comunicação de Dados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Leonardo Nogueira e Samuel </a:t>
            </a:r>
            <a:r>
              <a:rPr lang="pt-BR" dirty="0" err="1" smtClean="0"/>
              <a:t>Hiroyuki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470329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6112" y="140583"/>
            <a:ext cx="4738688" cy="6622167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704850" y="685800"/>
            <a:ext cx="534633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200" dirty="0" smtClean="0"/>
              <a:t>Total gasto:</a:t>
            </a:r>
            <a:endParaRPr lang="pt-BR" sz="7200" dirty="0"/>
          </a:p>
        </p:txBody>
      </p:sp>
    </p:spTree>
    <p:extLst>
      <p:ext uri="{BB962C8B-B14F-4D97-AF65-F5344CB8AC3E}">
        <p14:creationId xmlns:p14="http://schemas.microsoft.com/office/powerpoint/2010/main" val="41706234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9537" y="990600"/>
            <a:ext cx="8022318" cy="5257800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495299" y="990600"/>
            <a:ext cx="31575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/>
              <a:t>Planta baixa</a:t>
            </a:r>
            <a:endParaRPr lang="pt-BR" sz="36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367" y="2113181"/>
            <a:ext cx="3242469" cy="4135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458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647700" y="781050"/>
            <a:ext cx="69723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sz="2400" dirty="0" smtClean="0"/>
              <a:t>Processador I3 6100T – 6ºGeração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sz="2400" dirty="0" err="1" smtClean="0"/>
              <a:t>Placa-Mãe</a:t>
            </a:r>
            <a:r>
              <a:rPr lang="pt-BR" sz="2400" dirty="0" smtClean="0"/>
              <a:t> </a:t>
            </a:r>
            <a:r>
              <a:rPr lang="pt-BR" sz="2400" dirty="0" err="1" smtClean="0"/>
              <a:t>Biostar</a:t>
            </a:r>
            <a:r>
              <a:rPr lang="pt-BR" sz="2400" dirty="0" smtClean="0"/>
              <a:t>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sz="2400" dirty="0" smtClean="0"/>
              <a:t>Memória RAM 4gb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sz="2400" dirty="0" smtClean="0"/>
              <a:t>HD 500gb WD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sz="2400" dirty="0" smtClean="0"/>
              <a:t>Fonte 400W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sz="2400" dirty="0" smtClean="0"/>
              <a:t>Gabinete - NOX PAX</a:t>
            </a:r>
            <a:endParaRPr lang="pt-BR" sz="24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3771900"/>
            <a:ext cx="6272349" cy="2552700"/>
          </a:xfrm>
          <a:prstGeom prst="rect">
            <a:avLst/>
          </a:prstGeom>
        </p:spPr>
      </p:pic>
      <p:pic>
        <p:nvPicPr>
          <p:cNvPr id="1026" name="Picture 2" descr="https://images9.kabum.com.br/produtos/fotos/89209/89209_index_g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517524"/>
            <a:ext cx="3673475" cy="367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8188325" y="5247382"/>
            <a:ext cx="31051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a:rPr>
              <a:t>Total: </a:t>
            </a:r>
            <a:r>
              <a:rPr lang="pt-BR" sz="4000" b="1" dirty="0" smtClean="0"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a:rPr>
              <a:t>R$11056,88</a:t>
            </a:r>
            <a:r>
              <a:rPr lang="pt-BR" b="1" dirty="0" smtClean="0"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a:rPr>
              <a:t> </a:t>
            </a:r>
            <a:endParaRPr lang="pt-BR" b="1" dirty="0">
              <a:ln>
                <a:solidFill>
                  <a:schemeClr val="bg1">
                    <a:lumMod val="95000"/>
                    <a:lumOff val="500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403688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857250" y="914400"/>
            <a:ext cx="79438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 smtClean="0"/>
              <a:t>Monitor </a:t>
            </a:r>
            <a:r>
              <a:rPr lang="pt-BR" sz="4800" dirty="0"/>
              <a:t>LED 18,5" </a:t>
            </a:r>
            <a:r>
              <a:rPr lang="pt-BR" sz="4800" dirty="0" err="1"/>
              <a:t>Widescreen</a:t>
            </a:r>
            <a:r>
              <a:rPr lang="pt-BR" sz="4800" dirty="0"/>
              <a:t> Philips 193V5LSB2 </a:t>
            </a:r>
            <a:r>
              <a:rPr lang="pt-BR" sz="4800" dirty="0" smtClean="0"/>
              <a:t>HD</a:t>
            </a:r>
            <a:endParaRPr lang="pt-BR" sz="48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12" y="4667250"/>
            <a:ext cx="7271385" cy="419100"/>
          </a:xfrm>
          <a:prstGeom prst="rect">
            <a:avLst/>
          </a:prstGeom>
        </p:spPr>
      </p:pic>
      <p:pic>
        <p:nvPicPr>
          <p:cNvPr id="5" name="Picture 2" descr="Foto 1 - Monitor LED 18,5&quot; Widescreen Philips 193V5LSB2 H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6475" y="323850"/>
            <a:ext cx="4762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112" y="4267200"/>
            <a:ext cx="7218363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00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images4.kabum.com.br/produtos/fotos/36404/36404_index_g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6" y="278119"/>
            <a:ext cx="3360737" cy="283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1162050" y="933450"/>
            <a:ext cx="735647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Periféricos:</a:t>
            </a:r>
          </a:p>
          <a:p>
            <a:r>
              <a:rPr lang="pt-BR" sz="3200" dirty="0" smtClean="0"/>
              <a:t>	Mouse </a:t>
            </a:r>
            <a:r>
              <a:rPr lang="pt-BR" sz="3200" dirty="0" err="1"/>
              <a:t>Multilaser</a:t>
            </a:r>
            <a:r>
              <a:rPr lang="pt-BR" sz="3200" dirty="0"/>
              <a:t> USB Classic Box Preto - </a:t>
            </a:r>
            <a:r>
              <a:rPr lang="pt-BR" sz="3200" dirty="0" smtClean="0"/>
              <a:t>MO179</a:t>
            </a:r>
          </a:p>
          <a:p>
            <a:endParaRPr lang="pt-BR" sz="3200" dirty="0"/>
          </a:p>
          <a:p>
            <a:endParaRPr lang="pt-BR" sz="3200" dirty="0" smtClean="0"/>
          </a:p>
          <a:p>
            <a:r>
              <a:rPr lang="pt-BR" sz="3200" dirty="0" smtClean="0"/>
              <a:t>	Teclado </a:t>
            </a:r>
            <a:r>
              <a:rPr lang="pt-BR" sz="3200" dirty="0" err="1"/>
              <a:t>Multilaser</a:t>
            </a:r>
            <a:r>
              <a:rPr lang="pt-BR" sz="3200" dirty="0"/>
              <a:t> Padrão </a:t>
            </a:r>
            <a:r>
              <a:rPr lang="pt-BR" sz="3200" dirty="0" err="1"/>
              <a:t>Slim</a:t>
            </a:r>
            <a:r>
              <a:rPr lang="pt-BR" sz="3200" dirty="0"/>
              <a:t> ABNT2 Preto - TC213</a:t>
            </a:r>
          </a:p>
        </p:txBody>
      </p:sp>
      <p:pic>
        <p:nvPicPr>
          <p:cNvPr id="3076" name="Picture 4" descr="https://images3.kabum.com.br/produtos/fotos/86013/86013_1487274739_g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6" y="2486023"/>
            <a:ext cx="3360737" cy="3883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894" y="5240336"/>
            <a:ext cx="8392632" cy="1128712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894" y="4876800"/>
            <a:ext cx="8392632" cy="403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505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162050" y="819150"/>
            <a:ext cx="7086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Notebook Essentials E30</a:t>
            </a:r>
          </a:p>
          <a:p>
            <a:endParaRPr lang="pt-BR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pt-BR" dirty="0" smtClean="0"/>
              <a:t>Processador: Intel </a:t>
            </a:r>
            <a:r>
              <a:rPr lang="pt-BR" dirty="0"/>
              <a:t>Core i3 </a:t>
            </a:r>
            <a:r>
              <a:rPr lang="pt-BR" dirty="0" smtClean="0"/>
              <a:t>7020U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pt-BR" dirty="0" smtClean="0"/>
              <a:t>Tela: 15.6“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pt-BR" dirty="0" smtClean="0"/>
              <a:t>RAM: 4GB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pt-BR" dirty="0" smtClean="0"/>
              <a:t>HD: 1TB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pt-BR" dirty="0" smtClean="0"/>
              <a:t>Marca: </a:t>
            </a:r>
            <a:r>
              <a:rPr lang="pt-BR" dirty="0"/>
              <a:t>Samsung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4700" y="469225"/>
            <a:ext cx="4762500" cy="4762500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574" y="5581650"/>
            <a:ext cx="8143875" cy="47625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574" y="5086350"/>
            <a:ext cx="8143876" cy="495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876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723900" y="990600"/>
            <a:ext cx="65722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Servidor HPE ISS </a:t>
            </a:r>
            <a:r>
              <a:rPr lang="pt-BR" dirty="0" err="1" smtClean="0"/>
              <a:t>Microserver</a:t>
            </a:r>
            <a:endParaRPr lang="pt-BR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dirty="0"/>
              <a:t>Processador: </a:t>
            </a:r>
            <a:r>
              <a:rPr lang="pt-BR" dirty="0" smtClean="0"/>
              <a:t>Dual-Core </a:t>
            </a:r>
            <a:r>
              <a:rPr lang="pt-BR" dirty="0"/>
              <a:t>AMD </a:t>
            </a:r>
            <a:r>
              <a:rPr lang="pt-BR" dirty="0" err="1"/>
              <a:t>OpteronTM</a:t>
            </a:r>
            <a:r>
              <a:rPr lang="pt-BR" dirty="0"/>
              <a:t> </a:t>
            </a:r>
            <a:r>
              <a:rPr lang="pt-BR" dirty="0" smtClean="0"/>
              <a:t>X3216 </a:t>
            </a:r>
            <a:r>
              <a:rPr lang="pt-BR" dirty="0"/>
              <a:t>3.0 </a:t>
            </a:r>
            <a:r>
              <a:rPr lang="pt-BR" dirty="0" smtClean="0"/>
              <a:t>GHz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dirty="0"/>
              <a:t>Memória: </a:t>
            </a:r>
            <a:r>
              <a:rPr lang="pt-BR" dirty="0" smtClean="0"/>
              <a:t>8GB – Suporta 32GB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dirty="0"/>
              <a:t>Disco Padrão: </a:t>
            </a:r>
            <a:r>
              <a:rPr lang="pt-BR" dirty="0" smtClean="0"/>
              <a:t>1TB </a:t>
            </a:r>
            <a:r>
              <a:rPr lang="pt-BR" dirty="0"/>
              <a:t>7.2k 6G SATA </a:t>
            </a:r>
            <a:r>
              <a:rPr lang="pt-BR" dirty="0" smtClean="0"/>
              <a:t>LFF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dirty="0"/>
              <a:t>Fonte: </a:t>
            </a:r>
            <a:r>
              <a:rPr lang="pt-BR" dirty="0" smtClean="0"/>
              <a:t>Fonte </a:t>
            </a:r>
            <a:r>
              <a:rPr lang="pt-BR" dirty="0"/>
              <a:t>de alimentação de 200W </a:t>
            </a:r>
            <a:r>
              <a:rPr lang="pt-BR" dirty="0" smtClean="0"/>
              <a:t>NHP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dirty="0" smtClean="0"/>
              <a:t>Teclado </a:t>
            </a:r>
            <a:r>
              <a:rPr lang="pt-BR" dirty="0"/>
              <a:t>e </a:t>
            </a:r>
            <a:r>
              <a:rPr lang="pt-BR" dirty="0" smtClean="0"/>
              <a:t>Mouse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6150" y="381000"/>
            <a:ext cx="4762500" cy="476250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0" y="5564981"/>
            <a:ext cx="6851492" cy="376238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900" y="5143500"/>
            <a:ext cx="6851492" cy="421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897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4484502"/>
            <a:ext cx="7867651" cy="1921170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381000" y="419100"/>
            <a:ext cx="83439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Nobreak SMS 600va </a:t>
            </a:r>
            <a:r>
              <a:rPr lang="pt-BR" sz="2800" dirty="0" err="1"/>
              <a:t>Station</a:t>
            </a:r>
            <a:r>
              <a:rPr lang="pt-BR" sz="2800" dirty="0"/>
              <a:t> II </a:t>
            </a:r>
            <a:r>
              <a:rPr lang="pt-BR" sz="2800" dirty="0" smtClean="0"/>
              <a:t>Bivolt</a:t>
            </a:r>
          </a:p>
          <a:p>
            <a:endParaRPr lang="pt-BR" sz="2800" dirty="0" smtClean="0"/>
          </a:p>
          <a:p>
            <a:r>
              <a:rPr lang="pt-BR" sz="2800" dirty="0"/>
              <a:t>Switch D-Link DES-1024D 24 </a:t>
            </a:r>
            <a:r>
              <a:rPr lang="pt-BR" sz="2800" dirty="0" smtClean="0"/>
              <a:t>Portas</a:t>
            </a:r>
          </a:p>
          <a:p>
            <a:endParaRPr lang="pt-BR" sz="2800" dirty="0" smtClean="0"/>
          </a:p>
          <a:p>
            <a:r>
              <a:rPr lang="pt-BR" sz="2800" dirty="0"/>
              <a:t>Roteador Wireless D-Link, AC 750Mbps, Dual Band com 3 </a:t>
            </a:r>
            <a:r>
              <a:rPr lang="pt-BR" sz="2800" dirty="0" smtClean="0"/>
              <a:t>Antenas</a:t>
            </a:r>
          </a:p>
          <a:p>
            <a:endParaRPr lang="pt-BR" sz="2800" dirty="0" smtClean="0"/>
          </a:p>
          <a:p>
            <a:r>
              <a:rPr lang="pt-BR" sz="2800" dirty="0"/>
              <a:t>Cabo de Rede Empire </a:t>
            </a:r>
            <a:r>
              <a:rPr lang="pt-BR" sz="2800" dirty="0" smtClean="0"/>
              <a:t>CAT5e 5m</a:t>
            </a:r>
            <a:endParaRPr lang="pt-BR" sz="28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1550" y="152400"/>
            <a:ext cx="3409950" cy="3409950"/>
          </a:xfrm>
          <a:prstGeom prst="rect">
            <a:avLst/>
          </a:prstGeom>
        </p:spPr>
      </p:pic>
      <p:pic>
        <p:nvPicPr>
          <p:cNvPr id="5122" name="Picture 2" descr="https://images1.kabum.com.br/produtos/fotos/65621/65621_index_gg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2700" y="3562351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1550" y="3509106"/>
            <a:ext cx="1882044" cy="1882044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1000" y="3958530"/>
            <a:ext cx="7867651" cy="563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067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181" y="5536446"/>
            <a:ext cx="7867651" cy="105139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182" y="4972536"/>
            <a:ext cx="7867651" cy="563910"/>
          </a:xfrm>
          <a:prstGeom prst="rect">
            <a:avLst/>
          </a:prstGeom>
        </p:spPr>
      </p:pic>
      <p:pic>
        <p:nvPicPr>
          <p:cNvPr id="1026" name="Picture 2" descr="Cadeira de EscritÃ³rio SecretÃ¡ria GiratÃ³ria PistÃ£o Fixo Pret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7911" y="145473"/>
            <a:ext cx="3195927" cy="3195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scrivaninha Rubi - Branco e Preto Mades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0612" y="3789228"/>
            <a:ext cx="2930524" cy="293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3"/>
          <p:cNvSpPr/>
          <p:nvPr/>
        </p:nvSpPr>
        <p:spPr>
          <a:xfrm>
            <a:off x="533400" y="826946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4800" dirty="0" smtClean="0"/>
              <a:t>Mobílias</a:t>
            </a:r>
            <a:endParaRPr lang="pt-BR" sz="4800" dirty="0"/>
          </a:p>
        </p:txBody>
      </p:sp>
    </p:spTree>
    <p:extLst>
      <p:ext uri="{BB962C8B-B14F-4D97-AF65-F5344CB8AC3E}">
        <p14:creationId xmlns:p14="http://schemas.microsoft.com/office/powerpoint/2010/main" val="1675646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009650" y="781050"/>
            <a:ext cx="817245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smtClean="0"/>
              <a:t>Opcionais</a:t>
            </a:r>
          </a:p>
          <a:p>
            <a:endParaRPr lang="pt-BR" sz="2800" dirty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pt-BR" sz="2800" dirty="0" smtClean="0"/>
              <a:t>Ar-condicionado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pt-BR" sz="2800" dirty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pt-BR" sz="2800" dirty="0" smtClean="0"/>
              <a:t>Cafeteira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pt-BR" sz="2800" dirty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pt-BR" sz="2800" dirty="0" err="1"/>
              <a:t>PlayStation</a:t>
            </a:r>
            <a:r>
              <a:rPr lang="pt-BR" sz="2800" dirty="0"/>
              <a:t> </a:t>
            </a:r>
            <a:r>
              <a:rPr lang="pt-BR" sz="2800" dirty="0" smtClean="0"/>
              <a:t>2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pt-BR" sz="2800" dirty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pt-BR" sz="2800" dirty="0" smtClean="0"/>
              <a:t>Armário</a:t>
            </a:r>
            <a:endParaRPr lang="pt-BR" sz="28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5875" y="2250281"/>
            <a:ext cx="6814843" cy="1902322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5874" y="1809750"/>
            <a:ext cx="6814843" cy="440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294424"/>
      </p:ext>
    </p:extLst>
  </p:cSld>
  <p:clrMapOvr>
    <a:masterClrMapping/>
  </p:clrMapOvr>
</p:sld>
</file>

<file path=ppt/theme/theme1.xml><?xml version="1.0" encoding="utf-8"?>
<a:theme xmlns:a="http://schemas.openxmlformats.org/drawingml/2006/main" name="Fatia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48</TotalTime>
  <Words>144</Words>
  <Application>Microsoft Office PowerPoint</Application>
  <PresentationFormat>Widescreen</PresentationFormat>
  <Paragraphs>47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Arial</vt:lpstr>
      <vt:lpstr>Century Gothic</vt:lpstr>
      <vt:lpstr>Wingdings</vt:lpstr>
      <vt:lpstr>Wingdings 3</vt:lpstr>
      <vt:lpstr>Fatia</vt:lpstr>
      <vt:lpstr>Trabalho de Redes e Comunicação de Dados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Trabalho de Redes e Comunicação de Dados</dc:title>
  <dc:creator>3A Etim Info</dc:creator>
  <cp:lastModifiedBy>3A Etim Info</cp:lastModifiedBy>
  <cp:revision>7</cp:revision>
  <dcterms:created xsi:type="dcterms:W3CDTF">2018-08-29T13:35:56Z</dcterms:created>
  <dcterms:modified xsi:type="dcterms:W3CDTF">2018-09-12T12:20:48Z</dcterms:modified>
</cp:coreProperties>
</file>