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B8B46-1647-472F-9C95-04840C4A4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512415-0892-45D6-A760-3A6AAC476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93465F-0752-4F6D-BA20-D61844B1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A89C67-D5E5-4D8D-9250-EEC9BAD5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594C3B-E8F7-4EA7-B0C0-4932D5F6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74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D5D8F-3B4F-4996-9E19-77624B89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715599-AA6D-412C-ADFA-19ED4B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9AAAF0-D798-4F80-9165-78769665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BA7551-C1A0-44D3-8315-C3AFEBDE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0BA6C5-49D6-4AA8-94E5-2E8E7F33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9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535DEB-6EDB-4906-8CC4-3373640CE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F2845D-F14C-44E4-BFBC-EF8BF35CB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DD65E-B198-4A5F-AFE9-F10B5B2F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930487-615B-486C-86B0-6FB197F5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8D0927-2E74-4808-BEA8-1A16EF3D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6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F1AA1-229A-404E-A51D-07FFB32B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C3EFA-A402-4658-83BE-53DE74E3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857ACE-4EFF-4003-92A0-2F88B8FE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A0DE23-E7A9-4C17-9E6B-53F1A2A9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528F8D-8259-47D8-B105-F530C847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21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5D74C-ADCC-4579-ADAF-21939332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FB12E4-D45C-405F-8556-E703B960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6A5070-FAE6-44B1-8898-A069257A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13548D-BCCB-43ED-A25A-9D8692D8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0FE715-CEDD-4186-B54D-CFC9A208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91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1F77A-D794-4E6B-83ED-1F05C907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10ED3F-6799-499C-8C40-6090C287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9E4BD1-A259-48AA-81B8-9A5F093EE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EB5F34-99D6-41D5-82B5-30334A3C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249691-3F8A-463A-987F-5D11A5F8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188129-9090-43F3-B22E-E7939A77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63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30699-85DD-42A4-818F-6DA4CCED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DD9B51-1D02-4276-BF3B-6A7AF2D89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D1F20D-2465-4006-8862-67BB0397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779127-EDB9-4039-B293-910DB490D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311FD2-3C2D-4655-AC34-24DFD4AA9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4B7401-5950-4D5C-8136-C0B2FBD6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0A606F3-6509-44E4-96A2-DB449F06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40D363-97F8-4226-90C0-8E180A78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80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B496C-38F3-4CDA-923F-183B46DD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D7A3DD-85CE-4E61-A6CD-81988711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B4433F-0566-4833-82CD-B2B77B91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9D2B42-36F0-47AE-883E-7B64160B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32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3778AC-6485-44AD-96B4-8E59187A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C744E3-7FEF-4EB7-8DDF-486F2D2B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2954AA-B002-4F73-90DB-EB6B651A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17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35F5E-22CC-4267-BA8F-4E2F1A3C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13A9FB-5455-420E-A399-4E25076F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2EF42-33C5-426F-A055-58EF6BA2A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8F2EB-72FD-49AD-9648-937CA561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001C8F-A182-4F69-AB06-7835C88F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492DC8-C540-45B3-9706-7B441853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98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88C5B-FA29-4016-9482-55B72C10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9AF5FD-7C58-4DD9-8483-E3FDDDAF6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FED827-5695-45CF-912B-A51DC4A4A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832A45-972A-48A0-A55D-C96CD194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0298F-79B1-4B40-B487-5DB01273EC15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52F13F-333F-4EF8-89CD-022F1202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B6E5D4-B219-486F-A1E4-28DAC139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76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8AB3D5-44CC-40D1-B75F-70F2CA50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9BD2F0-F80D-4E53-9412-10C1613C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BA8041-9391-4DC0-ADDE-A00AD9654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0298F-79B1-4B40-B487-5DB01273EC15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47D16D-9157-4E79-998D-B7B6A5069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CAC8F-87B0-4739-9843-64F864497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78DE-F8A1-42CE-BFB5-B3EADA459C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83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B50C700D-44D2-4D06-A7B6-A864FA815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18247" r="1547" b="17259"/>
          <a:stretch/>
        </p:blipFill>
        <p:spPr>
          <a:xfrm>
            <a:off x="484632" y="2533649"/>
            <a:ext cx="2560320" cy="21724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C22A352-3AA5-4C79-9097-E8C0F2A150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3" t="7088" r="18164" b="6229"/>
          <a:stretch/>
        </p:blipFill>
        <p:spPr>
          <a:xfrm>
            <a:off x="3354631" y="2540342"/>
            <a:ext cx="2560320" cy="21561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83335373-7722-4980-AE59-CFD498A5AC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9" t="5871" r="6250" b="7446"/>
          <a:stretch/>
        </p:blipFill>
        <p:spPr>
          <a:xfrm>
            <a:off x="6235726" y="2540342"/>
            <a:ext cx="2560320" cy="215614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792514A8-3FE8-473A-A470-5D7FBF5552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0" r="17308"/>
          <a:stretch/>
        </p:blipFill>
        <p:spPr>
          <a:xfrm>
            <a:off x="9120662" y="2540342"/>
            <a:ext cx="2560320" cy="21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1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B50C700D-44D2-4D06-A7B6-A864FA815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18247" r="1547" b="17259"/>
          <a:stretch/>
        </p:blipFill>
        <p:spPr>
          <a:xfrm>
            <a:off x="484632" y="2533649"/>
            <a:ext cx="2560320" cy="21724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C22A352-3AA5-4C79-9097-E8C0F2A150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3" t="7088" r="18164" b="6229"/>
          <a:stretch/>
        </p:blipFill>
        <p:spPr>
          <a:xfrm>
            <a:off x="3354631" y="2540342"/>
            <a:ext cx="2560320" cy="21561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83335373-7722-4980-AE59-CFD498A5AC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9" t="5871" r="6250" b="7446"/>
          <a:stretch/>
        </p:blipFill>
        <p:spPr>
          <a:xfrm>
            <a:off x="6235726" y="2540342"/>
            <a:ext cx="2560320" cy="215614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792514A8-3FE8-473A-A470-5D7FBF5552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0" r="17308"/>
          <a:stretch/>
        </p:blipFill>
        <p:spPr>
          <a:xfrm>
            <a:off x="9120662" y="2540342"/>
            <a:ext cx="2560320" cy="21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89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Simão</dc:creator>
  <cp:lastModifiedBy>Samuel Simão</cp:lastModifiedBy>
  <cp:revision>1</cp:revision>
  <dcterms:created xsi:type="dcterms:W3CDTF">2022-03-13T16:27:51Z</dcterms:created>
  <dcterms:modified xsi:type="dcterms:W3CDTF">2022-03-16T01:04:16Z</dcterms:modified>
</cp:coreProperties>
</file>