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68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E6D0-9E96-5C9E-BB22-D3757F213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07F96-AFCC-1AAD-BE80-D98E52A92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DFD8F-2ACE-AA5A-5220-2966C424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3F4-26FB-44B0-B860-D621A6B1531F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B9279-CE01-E7E1-CDD6-F3917036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69DF5-00F2-192A-89E5-523550BB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D8F8-DC6F-414B-88D6-525B02D75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11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4FB7-1F1B-9466-54C9-45102DB8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D0F0B-DFEC-0377-634E-5E30F779F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5FBF2-AB99-440A-81CB-CEBCE4EE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3F4-26FB-44B0-B860-D621A6B1531F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68C1E-6634-8897-5AD3-C6B868E0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1CED-2314-ED48-64B1-C248C64F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D8F8-DC6F-414B-88D6-525B02D75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90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6BD2C-5DBE-117F-BFAA-D38B7A113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0C03F-3D0A-6EFA-8B9B-021FE79E4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8C622-E6B4-97B3-8A6D-9CC9D948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3F4-26FB-44B0-B860-D621A6B1531F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53469-6A4A-4664-A66C-68CBC50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31E68-7769-1405-ACE1-596E948A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D8F8-DC6F-414B-88D6-525B02D75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96E5-5CCE-D1CA-E375-E0255995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A33BD-1C6F-0F03-7715-1E41AB9EB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4891B-68DE-15D0-2415-A0EEAA64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3F4-26FB-44B0-B860-D621A6B1531F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CF3C8-966F-B528-ABC3-2D91EEFC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1825D-E7F0-AB24-A64E-3990C5EB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D8F8-DC6F-414B-88D6-525B02D75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77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7318-60A9-FCE1-AB9A-D960B139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99F45-88E3-0687-86B8-E1E761C4B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E1893-E43A-EB50-CE8E-33404942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3F4-26FB-44B0-B860-D621A6B1531F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14EDD-811F-B167-B77F-A4399D5E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CF98D-D7DB-7549-A5EF-CF4538EF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D8F8-DC6F-414B-88D6-525B02D75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43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5F4E1-064D-7D30-B792-6DADA45A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6563-FE69-B06C-5576-AF4CA9804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7867F-9A69-C45B-B7A0-C3075739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8E0BA-084F-4E84-CB1C-49A4F94A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3F4-26FB-44B0-B860-D621A6B1531F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3EEAE-1459-C71A-ECB0-8DE0F2F2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412AE-4EBD-5B23-C619-647D4E45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D8F8-DC6F-414B-88D6-525B02D75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88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C045-57BF-AC8F-B8A1-78130C836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42968-8D1A-A966-FAEB-73F165AC6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FA5C0-E870-6CCF-80AF-BCED9F2FC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A414E-E818-FAC7-8933-BA5DCF7C4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2EF93-087E-64B1-CE58-34AD47026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7FC43-F7EC-8A0B-1661-C6C6132B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3F4-26FB-44B0-B860-D621A6B1531F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8C75B-9364-19D7-BE6A-11FC9BA9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FC9B9-7BE2-126E-F3F8-2295FD0E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D8F8-DC6F-414B-88D6-525B02D75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39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D4A9-69DD-11A0-4FAF-4E902B62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49841-1326-3762-600B-7B6B0217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3F4-26FB-44B0-B860-D621A6B1531F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8DC8F-1EB4-B0C8-D7F5-EA5E0F08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9C781-EE4F-A555-9C63-F23E93A4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D8F8-DC6F-414B-88D6-525B02D75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7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3C4C5-7EDD-0653-304A-F8B1180C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3F4-26FB-44B0-B860-D621A6B1531F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C264C-FE70-DFE8-F599-45B847F9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87349-53D0-763A-0867-B151C262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D8F8-DC6F-414B-88D6-525B02D75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33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C68D-52A1-CACE-3000-CB4552A9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E4B65-5369-C0C7-95B7-5FE6BA426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69825-C8B4-D113-F77D-7A281612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EB192-B297-1F91-7A80-6AFB55FE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3F4-26FB-44B0-B860-D621A6B1531F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96665-0FD6-16DD-E06E-4733B5A8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33629-28D1-7577-8B82-ABDC11FC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D8F8-DC6F-414B-88D6-525B02D75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62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82C4-67F7-8634-8165-E5F257969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74E7-62CC-FBED-44FD-719B0324A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A6E0D-D9BB-CC62-EF16-E3A54A23B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88D78-9B58-A984-3BAE-6EF7D11D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3F4-26FB-44B0-B860-D621A6B1531F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70C37-792D-9254-F9F9-A4E01412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2FB9A-11E2-BB90-C8A2-2A5A4CEC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D8F8-DC6F-414B-88D6-525B02D75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06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0F39E-C6F7-F478-1B40-0692F550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89D8C-7A34-A553-2ADB-B056010FF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0A7F2-8A13-0159-D59F-9C8617096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2A3F4-26FB-44B0-B860-D621A6B1531F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F96A7-EC9E-0A0D-8306-EFB195384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C4A91-6A92-0169-31AB-54E9CF790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BD8F8-DC6F-414B-88D6-525B02D75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31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0CAC-297E-8E92-6600-ACAA00B1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09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Poppins" panose="00000500000000000000" pitchFamily="2" charset="0"/>
                <a:cs typeface="Poppins" panose="00000500000000000000" pitchFamily="2" charset="0"/>
              </a:rPr>
              <a:t>Stable Diffusion Architecture</a:t>
            </a:r>
            <a:endParaRPr lang="en-IN" sz="36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91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7880-1B80-BB27-472C-6F024AEF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/>
              <a:t>Stable Diffusion is an advanced model architecture for text-to-image conversion, featuring a robust set of components.</a:t>
            </a:r>
            <a:endParaRPr lang="en-IN" sz="2000" b="1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38045D8-4D50-F6AC-E45B-BB71772F80D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/>
              <a:t>The main components of Stable Diffusion are:</a:t>
            </a:r>
            <a:br>
              <a:rPr lang="en-IN" sz="2000" b="1"/>
            </a:br>
            <a:r>
              <a:rPr lang="en-IN" sz="2000" b="1"/>
              <a:t>- Variational Autoencoder (VAE)</a:t>
            </a:r>
            <a:br>
              <a:rPr lang="en-IN" sz="2000" b="1"/>
            </a:br>
            <a:r>
              <a:rPr lang="en-IN" sz="2000" b="1"/>
              <a:t>- CLIP Encoder</a:t>
            </a:r>
            <a:br>
              <a:rPr lang="en-IN" sz="2000" b="1"/>
            </a:br>
            <a:r>
              <a:rPr lang="en-IN" sz="2000" b="1"/>
              <a:t>- U-Net Architecture</a:t>
            </a:r>
            <a:br>
              <a:rPr lang="en-IN" sz="2000" b="1"/>
            </a:br>
            <a:r>
              <a:rPr lang="en-IN" sz="2000" b="1"/>
              <a:t>- Latent Diffusion Models</a:t>
            </a:r>
            <a:br>
              <a:rPr lang="en-IN" sz="2000" b="1"/>
            </a:br>
            <a:r>
              <a:rPr lang="en-IN" sz="2000" b="1"/>
              <a:t>- Text-to-Image Prompts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08470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7880-1B80-BB27-472C-6F024AEF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Poppins" panose="00000500000000000000" pitchFamily="2" charset="0"/>
                <a:cs typeface="Poppins" panose="00000500000000000000" pitchFamily="2" charset="0"/>
              </a:rPr>
              <a:t>Variational </a:t>
            </a:r>
            <a:r>
              <a:rPr lang="en-US" sz="3600" b="1" dirty="0" err="1">
                <a:latin typeface="Poppins" panose="00000500000000000000" pitchFamily="2" charset="0"/>
                <a:cs typeface="Poppins" panose="00000500000000000000" pitchFamily="2" charset="0"/>
              </a:rPr>
              <a:t>AutoEncoder</a:t>
            </a:r>
            <a:endParaRPr lang="en-IN" sz="36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38045D8-4D50-F6AC-E45B-BB71772F80D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Variational Autoencoder (VAE)</a:t>
            </a:r>
          </a:p>
          <a:p>
            <a:r>
              <a:rPr lang="en-US" sz="2000" b="1" dirty="0"/>
              <a:t>Purpose: VAEs are designed for dimensionality reduction and generative modeling.</a:t>
            </a:r>
          </a:p>
          <a:p>
            <a:r>
              <a:rPr lang="en-US" sz="2000" b="1" dirty="0"/>
              <a:t>Functionality: A VAE compresses data into a latent space (dimensionality reduction) and can also generate new data by sampling from this latent space (generative modeling).</a:t>
            </a:r>
          </a:p>
          <a:p>
            <a:r>
              <a:rPr lang="en-US" sz="2000" b="1" dirty="0"/>
              <a:t>Application: Often used in image generation, data compression, anomaly detection, and more.</a:t>
            </a:r>
          </a:p>
          <a:p>
            <a:r>
              <a:rPr lang="en-US" sz="2000" b="1" dirty="0"/>
              <a:t>Unique Aspects: VAEs use a stochastic approach to encode data into a probabilistic latent space, allowing for both inference and sampling.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01131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7880-1B80-BB27-472C-6F024AEF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Poppins" panose="00000500000000000000" pitchFamily="2" charset="0"/>
                <a:cs typeface="Poppins" panose="00000500000000000000" pitchFamily="2" charset="0"/>
              </a:rPr>
              <a:t>CLIP</a:t>
            </a:r>
            <a:endParaRPr lang="en-IN" sz="36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38045D8-4D50-F6AC-E45B-BB71772F80D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Purpose: The CLIP Encoder is part of the CLIP model, which connects images and text.</a:t>
            </a:r>
          </a:p>
          <a:p>
            <a:r>
              <a:rPr lang="en-US" sz="2000" b="1" dirty="0"/>
              <a:t>Functionality: It encodes textual descriptions and images into a common latent space, allowing the model to understand both modalities in a unified way.</a:t>
            </a:r>
          </a:p>
          <a:p>
            <a:r>
              <a:rPr lang="en-US" sz="2000" b="1" dirty="0"/>
              <a:t>Application: Useful for multimodal tasks like text-to-image matching, image retrieval, and zero-shot classification.</a:t>
            </a:r>
          </a:p>
          <a:p>
            <a:r>
              <a:rPr lang="en-US" sz="2000" b="1" dirty="0"/>
              <a:t>Unique Aspects: The CLIP model was trained on a large dataset of image-caption pairs, enabling it to generalize well to various tasks without specific retraining.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24968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1703-E064-DD92-7757-42A0268C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/>
              <a:t>Stable Diffusion has broad applications in graphic design, digital art, and content creation. It powers advanced AI-based text-to-image systems.</a:t>
            </a:r>
            <a:endParaRPr lang="en-IN" sz="20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589D3-2725-9809-66AA-BD2678633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6"/>
          <a:stretch/>
        </p:blipFill>
        <p:spPr>
          <a:xfrm>
            <a:off x="2540001" y="1728550"/>
            <a:ext cx="6346263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8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841B-F411-AE8D-9524-5FB89728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/>
              <a:t>Stable Diffusion is a powerful architecture for converting text to image. It encompasses several key components and has various applications.</a:t>
            </a:r>
            <a:endParaRPr lang="en-IN" sz="2000" b="1"/>
          </a:p>
        </p:txBody>
      </p:sp>
    </p:spTree>
    <p:extLst>
      <p:ext uri="{BB962C8B-B14F-4D97-AF65-F5344CB8AC3E}">
        <p14:creationId xmlns:p14="http://schemas.microsoft.com/office/powerpoint/2010/main" val="299593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278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Poppins</vt:lpstr>
      <vt:lpstr>Office Theme</vt:lpstr>
      <vt:lpstr>Stable Diffusion Architecture</vt:lpstr>
      <vt:lpstr>Stable Diffusion is an advanced model architecture for text-to-image conversion, featuring a robust set of components.</vt:lpstr>
      <vt:lpstr>Variational AutoEncoder</vt:lpstr>
      <vt:lpstr>CLIP</vt:lpstr>
      <vt:lpstr>Stable Diffusion has broad applications in graphic design, digital art, and content creation. It powers advanced AI-based text-to-image systems.</vt:lpstr>
      <vt:lpstr>Stable Diffusion is a powerful architecture for converting text to image. It encompasses several key components and has various applications.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Stable Diffusion Architecture</dc:title>
  <dc:creator>S D</dc:creator>
  <cp:lastModifiedBy>S D</cp:lastModifiedBy>
  <cp:revision>3</cp:revision>
  <dcterms:created xsi:type="dcterms:W3CDTF">2024-04-25T05:57:48Z</dcterms:created>
  <dcterms:modified xsi:type="dcterms:W3CDTF">2024-04-25T10:20:51Z</dcterms:modified>
</cp:coreProperties>
</file>