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9DCFD87-1D5E-424B-8522-56BB65F7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369D513-A441-42ED-90E6-4EAA0F7A1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9008" y="1536862"/>
            <a:ext cx="94339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app de planificación diaria te permite organizar tus tareas y objetivos,</a:t>
            </a:r>
            <a:br>
              <a:rPr kumimoji="0" lang="es-CL" altLang="es-CL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enviándote </a:t>
            </a: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notificaciones cuando se acerque el momento de realizarlas. </a:t>
            </a:r>
            <a:b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Simplifica tu día al mantenerte enfocado y recordarte lo que debes hacer sin esfuerzo.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89662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40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Sector</vt:lpstr>
      <vt:lpstr>Presentación de PowerPoint</vt:lpstr>
      <vt:lpstr>Una app de planificación diaria te permite organizar tus tareas y objetivos, enviándote notificaciones cuando se acerque el momento de realizarlas.  Simplifica tu día al mantenerte enfocado y recordarte lo que debes hacer sin esfuerzo.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planify</dc:title>
  <dc:creator>SSDD</dc:creator>
  <cp:lastModifiedBy>SSDD</cp:lastModifiedBy>
  <cp:revision>2</cp:revision>
  <dcterms:created xsi:type="dcterms:W3CDTF">2025-03-14T15:36:01Z</dcterms:created>
  <dcterms:modified xsi:type="dcterms:W3CDTF">2025-03-14T15:54:09Z</dcterms:modified>
</cp:coreProperties>
</file>