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88AAF-E4D8-D2CD-0599-B441217D59C0}" v="441" dt="2024-10-16T18:37:24.181"/>
    <p1510:client id="{3C87473C-4EBC-6180-30BF-498361F7F81F}" v="48" dt="2024-10-16T18:40:15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AGA LÓPEZ, SAMUEL" userId="S::samartlop@alu.edu.gva.es::7d4b7202-a009-4d8e-9cd5-a1576fe4d1a7" providerId="AD" clId="Web-{3C87473C-4EBC-6180-30BF-498361F7F81F}"/>
    <pc:docChg chg="modSld">
      <pc:chgData name="ARTEAGA LÓPEZ, SAMUEL" userId="S::samartlop@alu.edu.gva.es::7d4b7202-a009-4d8e-9cd5-a1576fe4d1a7" providerId="AD" clId="Web-{3C87473C-4EBC-6180-30BF-498361F7F81F}" dt="2024-10-16T18:40:14.570" v="38" actId="20577"/>
      <pc:docMkLst>
        <pc:docMk/>
      </pc:docMkLst>
      <pc:sldChg chg="modSp">
        <pc:chgData name="ARTEAGA LÓPEZ, SAMUEL" userId="S::samartlop@alu.edu.gva.es::7d4b7202-a009-4d8e-9cd5-a1576fe4d1a7" providerId="AD" clId="Web-{3C87473C-4EBC-6180-30BF-498361F7F81F}" dt="2024-10-16T18:39:07.630" v="8" actId="20577"/>
        <pc:sldMkLst>
          <pc:docMk/>
          <pc:sldMk cId="1599911510" sldId="258"/>
        </pc:sldMkLst>
        <pc:spChg chg="mod">
          <ac:chgData name="ARTEAGA LÓPEZ, SAMUEL" userId="S::samartlop@alu.edu.gva.es::7d4b7202-a009-4d8e-9cd5-a1576fe4d1a7" providerId="AD" clId="Web-{3C87473C-4EBC-6180-30BF-498361F7F81F}" dt="2024-10-16T18:39:07.630" v="8" actId="20577"/>
          <ac:spMkLst>
            <pc:docMk/>
            <pc:sldMk cId="1599911510" sldId="258"/>
            <ac:spMk id="9" creationId="{37975D23-1B00-5370-47DF-87D8500FEDF6}"/>
          </ac:spMkLst>
        </pc:spChg>
      </pc:sldChg>
      <pc:sldChg chg="modSp">
        <pc:chgData name="ARTEAGA LÓPEZ, SAMUEL" userId="S::samartlop@alu.edu.gva.es::7d4b7202-a009-4d8e-9cd5-a1576fe4d1a7" providerId="AD" clId="Web-{3C87473C-4EBC-6180-30BF-498361F7F81F}" dt="2024-10-16T18:39:58.616" v="33" actId="20577"/>
        <pc:sldMkLst>
          <pc:docMk/>
          <pc:sldMk cId="2994418295" sldId="259"/>
        </pc:sldMkLst>
        <pc:spChg chg="mod">
          <ac:chgData name="ARTEAGA LÓPEZ, SAMUEL" userId="S::samartlop@alu.edu.gva.es::7d4b7202-a009-4d8e-9cd5-a1576fe4d1a7" providerId="AD" clId="Web-{3C87473C-4EBC-6180-30BF-498361F7F81F}" dt="2024-10-16T18:39:58.616" v="33" actId="20577"/>
          <ac:spMkLst>
            <pc:docMk/>
            <pc:sldMk cId="2994418295" sldId="259"/>
            <ac:spMk id="8" creationId="{FCC76299-2A20-22A5-D0CA-20F557FDF2E8}"/>
          </ac:spMkLst>
        </pc:spChg>
        <pc:spChg chg="mod">
          <ac:chgData name="ARTEAGA LÓPEZ, SAMUEL" userId="S::samartlop@alu.edu.gva.es::7d4b7202-a009-4d8e-9cd5-a1576fe4d1a7" providerId="AD" clId="Web-{3C87473C-4EBC-6180-30BF-498361F7F81F}" dt="2024-10-16T18:39:34.818" v="20" actId="20577"/>
          <ac:spMkLst>
            <pc:docMk/>
            <pc:sldMk cId="2994418295" sldId="259"/>
            <ac:spMk id="9" creationId="{37975D23-1B00-5370-47DF-87D8500FEDF6}"/>
          </ac:spMkLst>
        </pc:spChg>
      </pc:sldChg>
      <pc:sldChg chg="modSp">
        <pc:chgData name="ARTEAGA LÓPEZ, SAMUEL" userId="S::samartlop@alu.edu.gva.es::7d4b7202-a009-4d8e-9cd5-a1576fe4d1a7" providerId="AD" clId="Web-{3C87473C-4EBC-6180-30BF-498361F7F81F}" dt="2024-10-16T18:40:10.023" v="37" actId="14100"/>
        <pc:sldMkLst>
          <pc:docMk/>
          <pc:sldMk cId="2232876888" sldId="261"/>
        </pc:sldMkLst>
        <pc:spChg chg="mod">
          <ac:chgData name="ARTEAGA LÓPEZ, SAMUEL" userId="S::samartlop@alu.edu.gva.es::7d4b7202-a009-4d8e-9cd5-a1576fe4d1a7" providerId="AD" clId="Web-{3C87473C-4EBC-6180-30BF-498361F7F81F}" dt="2024-10-16T18:40:10.023" v="37" actId="14100"/>
          <ac:spMkLst>
            <pc:docMk/>
            <pc:sldMk cId="2232876888" sldId="261"/>
            <ac:spMk id="3" creationId="{D45E5072-D765-2527-CDAD-222EBBCCD265}"/>
          </ac:spMkLst>
        </pc:spChg>
      </pc:sldChg>
      <pc:sldChg chg="modSp">
        <pc:chgData name="ARTEAGA LÓPEZ, SAMUEL" userId="S::samartlop@alu.edu.gva.es::7d4b7202-a009-4d8e-9cd5-a1576fe4d1a7" providerId="AD" clId="Web-{3C87473C-4EBC-6180-30BF-498361F7F81F}" dt="2024-10-16T18:40:14.570" v="38" actId="20577"/>
        <pc:sldMkLst>
          <pc:docMk/>
          <pc:sldMk cId="2242649987" sldId="262"/>
        </pc:sldMkLst>
        <pc:spChg chg="mod">
          <ac:chgData name="ARTEAGA LÓPEZ, SAMUEL" userId="S::samartlop@alu.edu.gva.es::7d4b7202-a009-4d8e-9cd5-a1576fe4d1a7" providerId="AD" clId="Web-{3C87473C-4EBC-6180-30BF-498361F7F81F}" dt="2024-10-16T18:40:14.570" v="38" actId="20577"/>
          <ac:spMkLst>
            <pc:docMk/>
            <pc:sldMk cId="2242649987" sldId="262"/>
            <ac:spMk id="3" creationId="{D45E5072-D765-2527-CDAD-222EBBCCD265}"/>
          </ac:spMkLst>
        </pc:spChg>
      </pc:sldChg>
    </pc:docChg>
  </pc:docChgLst>
  <pc:docChgLst>
    <pc:chgData name="ARTEAGA LÓPEZ, SAMUEL" userId="S::samartlop@alu.edu.gva.es::7d4b7202-a009-4d8e-9cd5-a1576fe4d1a7" providerId="AD" clId="Web-{33D88AAF-E4D8-D2CD-0599-B441217D59C0}"/>
    <pc:docChg chg="addSld delSld modSld addMainMaster delMainMaster">
      <pc:chgData name="ARTEAGA LÓPEZ, SAMUEL" userId="S::samartlop@alu.edu.gva.es::7d4b7202-a009-4d8e-9cd5-a1576fe4d1a7" providerId="AD" clId="Web-{33D88AAF-E4D8-D2CD-0599-B441217D59C0}" dt="2024-10-16T18:37:24.181" v="323" actId="1076"/>
      <pc:docMkLst>
        <pc:docMk/>
      </pc:docMkLst>
      <pc:sldChg chg="addSp delSp modSp mod setBg modClrScheme chgLayout">
        <pc:chgData name="ARTEAGA LÓPEZ, SAMUEL" userId="S::samartlop@alu.edu.gva.es::7d4b7202-a009-4d8e-9cd5-a1576fe4d1a7" providerId="AD" clId="Web-{33D88AAF-E4D8-D2CD-0599-B441217D59C0}" dt="2024-10-16T18:26:15.582" v="107" actId="1076"/>
        <pc:sldMkLst>
          <pc:docMk/>
          <pc:sldMk cId="2406273178" sldId="256"/>
        </pc:sldMkLst>
        <pc:spChg chg="mod">
          <ac:chgData name="ARTEAGA LÓPEZ, SAMUEL" userId="S::samartlop@alu.edu.gva.es::7d4b7202-a009-4d8e-9cd5-a1576fe4d1a7" providerId="AD" clId="Web-{33D88AAF-E4D8-D2CD-0599-B441217D59C0}" dt="2024-10-16T18:25:50.816" v="105" actId="107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RTEAGA LÓPEZ, SAMUEL" userId="S::samartlop@alu.edu.gva.es::7d4b7202-a009-4d8e-9cd5-a1576fe4d1a7" providerId="AD" clId="Web-{33D88AAF-E4D8-D2CD-0599-B441217D59C0}" dt="2024-10-16T18:25:44.410" v="103" actId="20577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ARTEAGA LÓPEZ, SAMUEL" userId="S::samartlop@alu.edu.gva.es::7d4b7202-a009-4d8e-9cd5-a1576fe4d1a7" providerId="AD" clId="Web-{33D88AAF-E4D8-D2CD-0599-B441217D59C0}" dt="2024-10-16T18:22:33.982" v="30"/>
          <ac:spMkLst>
            <pc:docMk/>
            <pc:sldMk cId="2406273178" sldId="256"/>
            <ac:spMk id="9" creationId="{37FDDF72-DE39-4F99-A3C1-DD9D7815D7DB}"/>
          </ac:spMkLst>
        </pc:spChg>
        <pc:spChg chg="add del">
          <ac:chgData name="ARTEAGA LÓPEZ, SAMUEL" userId="S::samartlop@alu.edu.gva.es::7d4b7202-a009-4d8e-9cd5-a1576fe4d1a7" providerId="AD" clId="Web-{33D88AAF-E4D8-D2CD-0599-B441217D59C0}" dt="2024-10-16T18:22:33.982" v="30"/>
          <ac:spMkLst>
            <pc:docMk/>
            <pc:sldMk cId="2406273178" sldId="256"/>
            <ac:spMk id="11" creationId="{5E4ECE80-3AD1-450C-B62A-98788F193948}"/>
          </ac:spMkLst>
        </pc:spChg>
        <pc:spChg chg="add">
          <ac:chgData name="ARTEAGA LÓPEZ, SAMUEL" userId="S::samartlop@alu.edu.gva.es::7d4b7202-a009-4d8e-9cd5-a1576fe4d1a7" providerId="AD" clId="Web-{33D88AAF-E4D8-D2CD-0599-B441217D59C0}" dt="2024-10-16T18:22:33.982" v="30"/>
          <ac:spMkLst>
            <pc:docMk/>
            <pc:sldMk cId="2406273178" sldId="256"/>
            <ac:spMk id="20" creationId="{1E644DE9-8D09-43E2-BA69-F57482CFC93A}"/>
          </ac:spMkLst>
        </pc:spChg>
        <pc:spChg chg="add">
          <ac:chgData name="ARTEAGA LÓPEZ, SAMUEL" userId="S::samartlop@alu.edu.gva.es::7d4b7202-a009-4d8e-9cd5-a1576fe4d1a7" providerId="AD" clId="Web-{33D88AAF-E4D8-D2CD-0599-B441217D59C0}" dt="2024-10-16T18:22:33.982" v="30"/>
          <ac:spMkLst>
            <pc:docMk/>
            <pc:sldMk cId="2406273178" sldId="256"/>
            <ac:spMk id="22" creationId="{6C23C919-B32E-40FF-B3D8-631316E84E3E}"/>
          </ac:spMkLst>
        </pc:spChg>
        <pc:grpChg chg="add del">
          <ac:chgData name="ARTEAGA LÓPEZ, SAMUEL" userId="S::samartlop@alu.edu.gva.es::7d4b7202-a009-4d8e-9cd5-a1576fe4d1a7" providerId="AD" clId="Web-{33D88AAF-E4D8-D2CD-0599-B441217D59C0}" dt="2024-10-16T18:22:33.982" v="30"/>
          <ac:grpSpMkLst>
            <pc:docMk/>
            <pc:sldMk cId="2406273178" sldId="256"/>
            <ac:grpSpMk id="13" creationId="{B9632603-447F-4389-863D-9820DB9915A2}"/>
          </ac:grpSpMkLst>
        </pc:grpChg>
        <pc:grpChg chg="add">
          <ac:chgData name="ARTEAGA LÓPEZ, SAMUEL" userId="S::samartlop@alu.edu.gva.es::7d4b7202-a009-4d8e-9cd5-a1576fe4d1a7" providerId="AD" clId="Web-{33D88AAF-E4D8-D2CD-0599-B441217D59C0}" dt="2024-10-16T18:22:33.982" v="30"/>
          <ac:grpSpMkLst>
            <pc:docMk/>
            <pc:sldMk cId="2406273178" sldId="256"/>
            <ac:grpSpMk id="24" creationId="{669174FE-3D8A-43AE-9AA6-F7CC0231E43F}"/>
          </ac:grpSpMkLst>
        </pc:grpChg>
        <pc:picChg chg="add mod">
          <ac:chgData name="ARTEAGA LÓPEZ, SAMUEL" userId="S::samartlop@alu.edu.gva.es::7d4b7202-a009-4d8e-9cd5-a1576fe4d1a7" providerId="AD" clId="Web-{33D88AAF-E4D8-D2CD-0599-B441217D59C0}" dt="2024-10-16T18:25:47.941" v="104" actId="14100"/>
          <ac:picMkLst>
            <pc:docMk/>
            <pc:sldMk cId="2406273178" sldId="256"/>
            <ac:picMk id="4" creationId="{7385F265-151F-C302-7BC0-0202421D55D3}"/>
          </ac:picMkLst>
        </pc:picChg>
        <pc:picChg chg="add del mod">
          <ac:chgData name="ARTEAGA LÓPEZ, SAMUEL" userId="S::samartlop@alu.edu.gva.es::7d4b7202-a009-4d8e-9cd5-a1576fe4d1a7" providerId="AD" clId="Web-{33D88AAF-E4D8-D2CD-0599-B441217D59C0}" dt="2024-10-16T18:21:55.403" v="25"/>
          <ac:picMkLst>
            <pc:docMk/>
            <pc:sldMk cId="2406273178" sldId="256"/>
            <ac:picMk id="5" creationId="{D0DBBFAD-66AF-90AB-E2B0-E2DAD3C44B65}"/>
          </ac:picMkLst>
        </pc:picChg>
        <pc:picChg chg="add del mod ord">
          <ac:chgData name="ARTEAGA LÓPEZ, SAMUEL" userId="S::samartlop@alu.edu.gva.es::7d4b7202-a009-4d8e-9cd5-a1576fe4d1a7" providerId="AD" clId="Web-{33D88AAF-E4D8-D2CD-0599-B441217D59C0}" dt="2024-10-16T18:22:46.764" v="35"/>
          <ac:picMkLst>
            <pc:docMk/>
            <pc:sldMk cId="2406273178" sldId="256"/>
            <ac:picMk id="6" creationId="{CFAC4962-B9D1-51CC-A997-FAFC3ADE915B}"/>
          </ac:picMkLst>
        </pc:picChg>
        <pc:picChg chg="add del mod">
          <ac:chgData name="ARTEAGA LÓPEZ, SAMUEL" userId="S::samartlop@alu.edu.gva.es::7d4b7202-a009-4d8e-9cd5-a1576fe4d1a7" providerId="AD" clId="Web-{33D88AAF-E4D8-D2CD-0599-B441217D59C0}" dt="2024-10-16T18:23:35.968" v="62"/>
          <ac:picMkLst>
            <pc:docMk/>
            <pc:sldMk cId="2406273178" sldId="256"/>
            <ac:picMk id="7" creationId="{235C5F91-73DA-EE28-714C-6375478E8666}"/>
          </ac:picMkLst>
        </pc:picChg>
        <pc:picChg chg="add del mod">
          <ac:chgData name="ARTEAGA LÓPEZ, SAMUEL" userId="S::samartlop@alu.edu.gva.es::7d4b7202-a009-4d8e-9cd5-a1576fe4d1a7" providerId="AD" clId="Web-{33D88AAF-E4D8-D2CD-0599-B441217D59C0}" dt="2024-10-16T18:23:55.609" v="65"/>
          <ac:picMkLst>
            <pc:docMk/>
            <pc:sldMk cId="2406273178" sldId="256"/>
            <ac:picMk id="8" creationId="{07AE60A3-AA08-F758-83D5-CDBCBE1DEC15}"/>
          </ac:picMkLst>
        </pc:picChg>
        <pc:picChg chg="add del mod">
          <ac:chgData name="ARTEAGA LÓPEZ, SAMUEL" userId="S::samartlop@alu.edu.gva.es::7d4b7202-a009-4d8e-9cd5-a1576fe4d1a7" providerId="AD" clId="Web-{33D88AAF-E4D8-D2CD-0599-B441217D59C0}" dt="2024-10-16T18:24:07.766" v="67"/>
          <ac:picMkLst>
            <pc:docMk/>
            <pc:sldMk cId="2406273178" sldId="256"/>
            <ac:picMk id="10" creationId="{45200EEB-B2D3-7029-0A3A-25DAFC7109C5}"/>
          </ac:picMkLst>
        </pc:picChg>
        <pc:picChg chg="add del mod">
          <ac:chgData name="ARTEAGA LÓPEZ, SAMUEL" userId="S::samartlop@alu.edu.gva.es::7d4b7202-a009-4d8e-9cd5-a1576fe4d1a7" providerId="AD" clId="Web-{33D88AAF-E4D8-D2CD-0599-B441217D59C0}" dt="2024-10-16T18:24:21.079" v="70"/>
          <ac:picMkLst>
            <pc:docMk/>
            <pc:sldMk cId="2406273178" sldId="256"/>
            <ac:picMk id="12" creationId="{5EBD9A60-D0CE-BCEA-404D-F877AA0AA13D}"/>
          </ac:picMkLst>
        </pc:picChg>
        <pc:picChg chg="add mod">
          <ac:chgData name="ARTEAGA LÓPEZ, SAMUEL" userId="S::samartlop@alu.edu.gva.es::7d4b7202-a009-4d8e-9cd5-a1576fe4d1a7" providerId="AD" clId="Web-{33D88AAF-E4D8-D2CD-0599-B441217D59C0}" dt="2024-10-16T18:26:15.582" v="107" actId="1076"/>
          <ac:picMkLst>
            <pc:docMk/>
            <pc:sldMk cId="2406273178" sldId="256"/>
            <ac:picMk id="16" creationId="{AD56DEFF-48AC-6A1E-F386-2211F4AFB91E}"/>
          </ac:picMkLst>
        </pc:picChg>
      </pc:sldChg>
      <pc:sldChg chg="new del">
        <pc:chgData name="ARTEAGA LÓPEZ, SAMUEL" userId="S::samartlop@alu.edu.gva.es::7d4b7202-a009-4d8e-9cd5-a1576fe4d1a7" providerId="AD" clId="Web-{33D88AAF-E4D8-D2CD-0599-B441217D59C0}" dt="2024-10-16T18:26:39.630" v="110"/>
        <pc:sldMkLst>
          <pc:docMk/>
          <pc:sldMk cId="4043414576" sldId="257"/>
        </pc:sldMkLst>
      </pc:sldChg>
      <pc:sldChg chg="addSp delSp modSp add replId">
        <pc:chgData name="ARTEAGA LÓPEZ, SAMUEL" userId="S::samartlop@alu.edu.gva.es::7d4b7202-a009-4d8e-9cd5-a1576fe4d1a7" providerId="AD" clId="Web-{33D88AAF-E4D8-D2CD-0599-B441217D59C0}" dt="2024-10-16T18:30:23.903" v="165" actId="20577"/>
        <pc:sldMkLst>
          <pc:docMk/>
          <pc:sldMk cId="1599911510" sldId="258"/>
        </pc:sldMkLst>
        <pc:spChg chg="del mod">
          <ac:chgData name="ARTEAGA LÓPEZ, SAMUEL" userId="S::samartlop@alu.edu.gva.es::7d4b7202-a009-4d8e-9cd5-a1576fe4d1a7" providerId="AD" clId="Web-{33D88AAF-E4D8-D2CD-0599-B441217D59C0}" dt="2024-10-16T18:27:33.100" v="116"/>
          <ac:spMkLst>
            <pc:docMk/>
            <pc:sldMk cId="1599911510" sldId="258"/>
            <ac:spMk id="2" creationId="{00000000-0000-0000-0000-000000000000}"/>
          </ac:spMkLst>
        </pc:spChg>
        <pc:spChg chg="del mod">
          <ac:chgData name="ARTEAGA LÓPEZ, SAMUEL" userId="S::samartlop@alu.edu.gva.es::7d4b7202-a009-4d8e-9cd5-a1576fe4d1a7" providerId="AD" clId="Web-{33D88AAF-E4D8-D2CD-0599-B441217D59C0}" dt="2024-10-16T18:27:37.413" v="118"/>
          <ac:spMkLst>
            <pc:docMk/>
            <pc:sldMk cId="1599911510" sldId="258"/>
            <ac:spMk id="3" creationId="{00000000-0000-0000-0000-000000000000}"/>
          </ac:spMkLst>
        </pc:spChg>
        <pc:spChg chg="add del mod">
          <ac:chgData name="ARTEAGA LÓPEZ, SAMUEL" userId="S::samartlop@alu.edu.gva.es::7d4b7202-a009-4d8e-9cd5-a1576fe4d1a7" providerId="AD" clId="Web-{33D88AAF-E4D8-D2CD-0599-B441217D59C0}" dt="2024-10-16T18:27:59.523" v="124"/>
          <ac:spMkLst>
            <pc:docMk/>
            <pc:sldMk cId="1599911510" sldId="258"/>
            <ac:spMk id="6" creationId="{D028B7E5-AAEA-3E53-AD9C-2739B4F385FB}"/>
          </ac:spMkLst>
        </pc:spChg>
        <pc:spChg chg="add mod">
          <ac:chgData name="ARTEAGA LÓPEZ, SAMUEL" userId="S::samartlop@alu.edu.gva.es::7d4b7202-a009-4d8e-9cd5-a1576fe4d1a7" providerId="AD" clId="Web-{33D88AAF-E4D8-D2CD-0599-B441217D59C0}" dt="2024-10-16T18:29:05.963" v="141" actId="1076"/>
          <ac:spMkLst>
            <pc:docMk/>
            <pc:sldMk cId="1599911510" sldId="258"/>
            <ac:spMk id="8" creationId="{FCC76299-2A20-22A5-D0CA-20F557FDF2E8}"/>
          </ac:spMkLst>
        </pc:spChg>
        <pc:spChg chg="add mod">
          <ac:chgData name="ARTEAGA LÓPEZ, SAMUEL" userId="S::samartlop@alu.edu.gva.es::7d4b7202-a009-4d8e-9cd5-a1576fe4d1a7" providerId="AD" clId="Web-{33D88AAF-E4D8-D2CD-0599-B441217D59C0}" dt="2024-10-16T18:30:23.903" v="165" actId="20577"/>
          <ac:spMkLst>
            <pc:docMk/>
            <pc:sldMk cId="1599911510" sldId="258"/>
            <ac:spMk id="9" creationId="{37975D23-1B00-5370-47DF-87D8500FEDF6}"/>
          </ac:spMkLst>
        </pc:spChg>
        <pc:picChg chg="mod">
          <ac:chgData name="ARTEAGA LÓPEZ, SAMUEL" userId="S::samartlop@alu.edu.gva.es::7d4b7202-a009-4d8e-9cd5-a1576fe4d1a7" providerId="AD" clId="Web-{33D88AAF-E4D8-D2CD-0599-B441217D59C0}" dt="2024-10-16T18:27:25.663" v="114" actId="1076"/>
          <ac:picMkLst>
            <pc:docMk/>
            <pc:sldMk cId="1599911510" sldId="258"/>
            <ac:picMk id="16" creationId="{AD56DEFF-48AC-6A1E-F386-2211F4AFB91E}"/>
          </ac:picMkLst>
        </pc:picChg>
      </pc:sldChg>
      <pc:sldChg chg="modSp add replId">
        <pc:chgData name="ARTEAGA LÓPEZ, SAMUEL" userId="S::samartlop@alu.edu.gva.es::7d4b7202-a009-4d8e-9cd5-a1576fe4d1a7" providerId="AD" clId="Web-{33D88AAF-E4D8-D2CD-0599-B441217D59C0}" dt="2024-10-16T18:31:30.123" v="186" actId="20577"/>
        <pc:sldMkLst>
          <pc:docMk/>
          <pc:sldMk cId="2994418295" sldId="259"/>
        </pc:sldMkLst>
        <pc:spChg chg="mod">
          <ac:chgData name="ARTEAGA LÓPEZ, SAMUEL" userId="S::samartlop@alu.edu.gva.es::7d4b7202-a009-4d8e-9cd5-a1576fe4d1a7" providerId="AD" clId="Web-{33D88AAF-E4D8-D2CD-0599-B441217D59C0}" dt="2024-10-16T18:31:30.123" v="186" actId="20577"/>
          <ac:spMkLst>
            <pc:docMk/>
            <pc:sldMk cId="2994418295" sldId="259"/>
            <ac:spMk id="8" creationId="{FCC76299-2A20-22A5-D0CA-20F557FDF2E8}"/>
          </ac:spMkLst>
        </pc:spChg>
        <pc:spChg chg="mod">
          <ac:chgData name="ARTEAGA LÓPEZ, SAMUEL" userId="S::samartlop@alu.edu.gva.es::7d4b7202-a009-4d8e-9cd5-a1576fe4d1a7" providerId="AD" clId="Web-{33D88AAF-E4D8-D2CD-0599-B441217D59C0}" dt="2024-10-16T18:31:02.201" v="180" actId="14100"/>
          <ac:spMkLst>
            <pc:docMk/>
            <pc:sldMk cId="2994418295" sldId="259"/>
            <ac:spMk id="9" creationId="{37975D23-1B00-5370-47DF-87D8500FEDF6}"/>
          </ac:spMkLst>
        </pc:spChg>
      </pc:sldChg>
      <pc:sldChg chg="addSp delSp modSp add replId">
        <pc:chgData name="ARTEAGA LÓPEZ, SAMUEL" userId="S::samartlop@alu.edu.gva.es::7d4b7202-a009-4d8e-9cd5-a1576fe4d1a7" providerId="AD" clId="Web-{33D88AAF-E4D8-D2CD-0599-B441217D59C0}" dt="2024-10-16T18:32:24.250" v="206" actId="1076"/>
        <pc:sldMkLst>
          <pc:docMk/>
          <pc:sldMk cId="1436001127" sldId="260"/>
        </pc:sldMkLst>
        <pc:spChg chg="add del mod">
          <ac:chgData name="ARTEAGA LÓPEZ, SAMUEL" userId="S::samartlop@alu.edu.gva.es::7d4b7202-a009-4d8e-9cd5-a1576fe4d1a7" providerId="AD" clId="Web-{33D88AAF-E4D8-D2CD-0599-B441217D59C0}" dt="2024-10-16T18:32:11.078" v="201"/>
          <ac:spMkLst>
            <pc:docMk/>
            <pc:sldMk cId="1436001127" sldId="260"/>
            <ac:spMk id="3" creationId="{A0FA6280-5346-A81B-AD16-953411109132}"/>
          </ac:spMkLst>
        </pc:spChg>
        <pc:spChg chg="del mod">
          <ac:chgData name="ARTEAGA LÓPEZ, SAMUEL" userId="S::samartlop@alu.edu.gva.es::7d4b7202-a009-4d8e-9cd5-a1576fe4d1a7" providerId="AD" clId="Web-{33D88AAF-E4D8-D2CD-0599-B441217D59C0}" dt="2024-10-16T18:32:01.421" v="200"/>
          <ac:spMkLst>
            <pc:docMk/>
            <pc:sldMk cId="1436001127" sldId="260"/>
            <ac:spMk id="8" creationId="{FCC76299-2A20-22A5-D0CA-20F557FDF2E8}"/>
          </ac:spMkLst>
        </pc:spChg>
        <pc:spChg chg="mod">
          <ac:chgData name="ARTEAGA LÓPEZ, SAMUEL" userId="S::samartlop@alu.edu.gva.es::7d4b7202-a009-4d8e-9cd5-a1576fe4d1a7" providerId="AD" clId="Web-{33D88AAF-E4D8-D2CD-0599-B441217D59C0}" dt="2024-10-16T18:31:56.843" v="198" actId="20577"/>
          <ac:spMkLst>
            <pc:docMk/>
            <pc:sldMk cId="1436001127" sldId="260"/>
            <ac:spMk id="9" creationId="{37975D23-1B00-5370-47DF-87D8500FEDF6}"/>
          </ac:spMkLst>
        </pc:spChg>
        <pc:picChg chg="add mod">
          <ac:chgData name="ARTEAGA LÓPEZ, SAMUEL" userId="S::samartlop@alu.edu.gva.es::7d4b7202-a009-4d8e-9cd5-a1576fe4d1a7" providerId="AD" clId="Web-{33D88AAF-E4D8-D2CD-0599-B441217D59C0}" dt="2024-10-16T18:32:24.250" v="206" actId="1076"/>
          <ac:picMkLst>
            <pc:docMk/>
            <pc:sldMk cId="1436001127" sldId="260"/>
            <ac:picMk id="5" creationId="{35314879-1D3B-D5A0-B3A3-8DC4B3180153}"/>
          </ac:picMkLst>
        </pc:picChg>
      </pc:sldChg>
      <pc:sldChg chg="addSp delSp modSp add replId">
        <pc:chgData name="ARTEAGA LÓPEZ, SAMUEL" userId="S::samartlop@alu.edu.gva.es::7d4b7202-a009-4d8e-9cd5-a1576fe4d1a7" providerId="AD" clId="Web-{33D88AAF-E4D8-D2CD-0599-B441217D59C0}" dt="2024-10-16T18:35:27.474" v="280" actId="1076"/>
        <pc:sldMkLst>
          <pc:docMk/>
          <pc:sldMk cId="2232876888" sldId="261"/>
        </pc:sldMkLst>
        <pc:spChg chg="add mod">
          <ac:chgData name="ARTEAGA LÓPEZ, SAMUEL" userId="S::samartlop@alu.edu.gva.es::7d4b7202-a009-4d8e-9cd5-a1576fe4d1a7" providerId="AD" clId="Web-{33D88AAF-E4D8-D2CD-0599-B441217D59C0}" dt="2024-10-16T18:35:27.474" v="280" actId="1076"/>
          <ac:spMkLst>
            <pc:docMk/>
            <pc:sldMk cId="2232876888" sldId="261"/>
            <ac:spMk id="3" creationId="{D45E5072-D765-2527-CDAD-222EBBCCD265}"/>
          </ac:spMkLst>
        </pc:spChg>
        <pc:spChg chg="mod">
          <ac:chgData name="ARTEAGA LÓPEZ, SAMUEL" userId="S::samartlop@alu.edu.gva.es::7d4b7202-a009-4d8e-9cd5-a1576fe4d1a7" providerId="AD" clId="Web-{33D88AAF-E4D8-D2CD-0599-B441217D59C0}" dt="2024-10-16T18:33:48.581" v="222" actId="20577"/>
          <ac:spMkLst>
            <pc:docMk/>
            <pc:sldMk cId="2232876888" sldId="261"/>
            <ac:spMk id="9" creationId="{37975D23-1B00-5370-47DF-87D8500FEDF6}"/>
          </ac:spMkLst>
        </pc:spChg>
        <pc:picChg chg="add mod">
          <ac:chgData name="ARTEAGA LÓPEZ, SAMUEL" userId="S::samartlop@alu.edu.gva.es::7d4b7202-a009-4d8e-9cd5-a1576fe4d1a7" providerId="AD" clId="Web-{33D88AAF-E4D8-D2CD-0599-B441217D59C0}" dt="2024-10-16T18:35:22.474" v="279" actId="1076"/>
          <ac:picMkLst>
            <pc:docMk/>
            <pc:sldMk cId="2232876888" sldId="261"/>
            <ac:picMk id="2" creationId="{06C209DE-0D9C-4340-2581-6E1589E352EA}"/>
          </ac:picMkLst>
        </pc:picChg>
        <pc:picChg chg="del">
          <ac:chgData name="ARTEAGA LÓPEZ, SAMUEL" userId="S::samartlop@alu.edu.gva.es::7d4b7202-a009-4d8e-9cd5-a1576fe4d1a7" providerId="AD" clId="Web-{33D88AAF-E4D8-D2CD-0599-B441217D59C0}" dt="2024-10-16T18:33:49.503" v="223"/>
          <ac:picMkLst>
            <pc:docMk/>
            <pc:sldMk cId="2232876888" sldId="261"/>
            <ac:picMk id="5" creationId="{35314879-1D3B-D5A0-B3A3-8DC4B3180153}"/>
          </ac:picMkLst>
        </pc:picChg>
      </pc:sldChg>
      <pc:sldChg chg="delSp modSp add replId">
        <pc:chgData name="ARTEAGA LÓPEZ, SAMUEL" userId="S::samartlop@alu.edu.gva.es::7d4b7202-a009-4d8e-9cd5-a1576fe4d1a7" providerId="AD" clId="Web-{33D88AAF-E4D8-D2CD-0599-B441217D59C0}" dt="2024-10-16T18:37:24.181" v="323" actId="1076"/>
        <pc:sldMkLst>
          <pc:docMk/>
          <pc:sldMk cId="2242649987" sldId="262"/>
        </pc:sldMkLst>
        <pc:spChg chg="mod">
          <ac:chgData name="ARTEAGA LÓPEZ, SAMUEL" userId="S::samartlop@alu.edu.gva.es::7d4b7202-a009-4d8e-9cd5-a1576fe4d1a7" providerId="AD" clId="Web-{33D88AAF-E4D8-D2CD-0599-B441217D59C0}" dt="2024-10-16T18:37:24.181" v="323" actId="1076"/>
          <ac:spMkLst>
            <pc:docMk/>
            <pc:sldMk cId="2242649987" sldId="262"/>
            <ac:spMk id="3" creationId="{D45E5072-D765-2527-CDAD-222EBBCCD265}"/>
          </ac:spMkLst>
        </pc:spChg>
        <pc:spChg chg="del mod">
          <ac:chgData name="ARTEAGA LÓPEZ, SAMUEL" userId="S::samartlop@alu.edu.gva.es::7d4b7202-a009-4d8e-9cd5-a1576fe4d1a7" providerId="AD" clId="Web-{33D88AAF-E4D8-D2CD-0599-B441217D59C0}" dt="2024-10-16T18:37:06.634" v="316"/>
          <ac:spMkLst>
            <pc:docMk/>
            <pc:sldMk cId="2242649987" sldId="262"/>
            <ac:spMk id="9" creationId="{37975D23-1B00-5370-47DF-87D8500FEDF6}"/>
          </ac:spMkLst>
        </pc:spChg>
        <pc:picChg chg="del">
          <ac:chgData name="ARTEAGA LÓPEZ, SAMUEL" userId="S::samartlop@alu.edu.gva.es::7d4b7202-a009-4d8e-9cd5-a1576fe4d1a7" providerId="AD" clId="Web-{33D88AAF-E4D8-D2CD-0599-B441217D59C0}" dt="2024-10-16T18:36:24.804" v="282"/>
          <ac:picMkLst>
            <pc:docMk/>
            <pc:sldMk cId="2242649987" sldId="262"/>
            <ac:picMk id="2" creationId="{06C209DE-0D9C-4340-2581-6E1589E352EA}"/>
          </ac:picMkLst>
        </pc:picChg>
        <pc:picChg chg="del">
          <ac:chgData name="ARTEAGA LÓPEZ, SAMUEL" userId="S::samartlop@alu.edu.gva.es::7d4b7202-a009-4d8e-9cd5-a1576fe4d1a7" providerId="AD" clId="Web-{33D88AAF-E4D8-D2CD-0599-B441217D59C0}" dt="2024-10-16T18:36:40.305" v="303"/>
          <ac:picMkLst>
            <pc:docMk/>
            <pc:sldMk cId="2242649987" sldId="262"/>
            <ac:picMk id="4" creationId="{7385F265-151F-C302-7BC0-0202421D55D3}"/>
          </ac:picMkLst>
        </pc:picChg>
        <pc:picChg chg="mod">
          <ac:chgData name="ARTEAGA LÓPEZ, SAMUEL" userId="S::samartlop@alu.edu.gva.es::7d4b7202-a009-4d8e-9cd5-a1576fe4d1a7" providerId="AD" clId="Web-{33D88AAF-E4D8-D2CD-0599-B441217D59C0}" dt="2024-10-16T18:37:21.728" v="322" actId="1076"/>
          <ac:picMkLst>
            <pc:docMk/>
            <pc:sldMk cId="2242649987" sldId="262"/>
            <ac:picMk id="16" creationId="{AD56DEFF-48AC-6A1E-F386-2211F4AFB91E}"/>
          </ac:picMkLst>
        </pc:picChg>
      </pc:sldChg>
      <pc:sldMasterChg chg="del delSldLayout">
        <pc:chgData name="ARTEAGA LÓPEZ, SAMUEL" userId="S::samartlop@alu.edu.gva.es::7d4b7202-a009-4d8e-9cd5-a1576fe4d1a7" providerId="AD" clId="Web-{33D88AAF-E4D8-D2CD-0599-B441217D59C0}" dt="2024-10-16T18:20:40.072" v="6"/>
        <pc:sldMasterMkLst>
          <pc:docMk/>
          <pc:sldMasterMk cId="2933118997" sldId="2147483648"/>
        </pc:sldMasterMkLst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">
        <pc:chgData name="ARTEAGA LÓPEZ, SAMUEL" userId="S::samartlop@alu.edu.gva.es::7d4b7202-a009-4d8e-9cd5-a1576fe4d1a7" providerId="AD" clId="Web-{33D88AAF-E4D8-D2CD-0599-B441217D59C0}" dt="2024-10-16T18:20:40.072" v="6"/>
        <pc:sldMasterMkLst>
          <pc:docMk/>
          <pc:sldMasterMk cId="1956530279" sldId="2147483725"/>
        </pc:sldMasterMkLst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420953441" sldId="2147483714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1239197385" sldId="2147483715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3722682664" sldId="2147483716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1081600842" sldId="2147483717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655349715" sldId="2147483718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714447663" sldId="2147483719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1814800389" sldId="2147483720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2875169820" sldId="2147483721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2458729811" sldId="2147483722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269259441" sldId="2147483723"/>
          </pc:sldLayoutMkLst>
        </pc:sldLayoutChg>
        <pc:sldLayoutChg chg="add">
          <pc:chgData name="ARTEAGA LÓPEZ, SAMUEL" userId="S::samartlop@alu.edu.gva.es::7d4b7202-a009-4d8e-9cd5-a1576fe4d1a7" providerId="AD" clId="Web-{33D88AAF-E4D8-D2CD-0599-B441217D59C0}" dt="2024-10-16T18:20:40.072" v="6"/>
          <pc:sldLayoutMkLst>
            <pc:docMk/>
            <pc:sldMasterMk cId="1956530279" sldId="2147483725"/>
            <pc:sldLayoutMk cId="3232650809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6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5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8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4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2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3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174FE-3D8A-43AE-9AA6-F7CC0231E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17738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201DDB-E210-4E8B-ACB8-22D30EB4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EC46E0-E512-407E-8AFC-1333D357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85F265-151F-C302-7BC0-0202421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l="18128" r="23194"/>
          <a:stretch/>
        </p:blipFill>
        <p:spPr>
          <a:xfrm>
            <a:off x="7461848" y="-5519"/>
            <a:ext cx="4730152" cy="68566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30238" y="2192324"/>
            <a:ext cx="5273439" cy="1107902"/>
          </a:xfrm>
        </p:spPr>
        <p:txBody>
          <a:bodyPr>
            <a:noAutofit/>
          </a:bodyPr>
          <a:lstStyle/>
          <a:p>
            <a:pPr algn="l"/>
            <a:r>
              <a:rPr lang="es-ES" sz="7000" dirty="0">
                <a:solidFill>
                  <a:srgbClr val="FFFFFF"/>
                </a:solidFill>
                <a:latin typeface="Consolas"/>
              </a:rPr>
              <a:t>Grammarly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9332" y="5354100"/>
            <a:ext cx="7583133" cy="12791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3000" err="1">
                <a:solidFill>
                  <a:srgbClr val="FFFFFF"/>
                </a:solidFill>
                <a:latin typeface="Consolas"/>
              </a:rPr>
              <a:t>By</a:t>
            </a:r>
            <a:r>
              <a:rPr lang="es-ES" sz="3000" dirty="0">
                <a:solidFill>
                  <a:srgbClr val="FFFFFF"/>
                </a:solidFill>
                <a:latin typeface="Consolas"/>
              </a:rPr>
              <a:t> Samuel Arteaga López</a:t>
            </a:r>
          </a:p>
          <a:p>
            <a:pPr algn="l"/>
            <a:r>
              <a:rPr lang="es-ES" sz="3000" dirty="0">
                <a:solidFill>
                  <a:srgbClr val="FFFFFF"/>
                </a:solidFill>
                <a:latin typeface="Consolas"/>
              </a:rPr>
              <a:t>Modelos de Inteligencia Artificial</a:t>
            </a:r>
          </a:p>
        </p:txBody>
      </p:sp>
      <p:pic>
        <p:nvPicPr>
          <p:cNvPr id="16" name="Imagen 15" descr="Grammarly logo in transparent PNG and vectorized SVG formats">
            <a:extLst>
              <a:ext uri="{FF2B5EF4-FFF2-40B4-BE49-F238E27FC236}">
                <a16:creationId xmlns:a16="http://schemas.microsoft.com/office/drawing/2014/main" id="{AD56DEFF-48AC-6A1E-F386-2211F4AF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45" y="1903648"/>
            <a:ext cx="1708031" cy="168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174FE-3D8A-43AE-9AA6-F7CC0231E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17738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201DDB-E210-4E8B-ACB8-22D30EB4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EC46E0-E512-407E-8AFC-1333D357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85F265-151F-C302-7BC0-0202421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l="18128" r="23194"/>
          <a:stretch/>
        </p:blipFill>
        <p:spPr>
          <a:xfrm>
            <a:off x="7461848" y="-5519"/>
            <a:ext cx="4730152" cy="6856624"/>
          </a:xfrm>
          <a:prstGeom prst="rect">
            <a:avLst/>
          </a:prstGeom>
        </p:spPr>
      </p:pic>
      <p:pic>
        <p:nvPicPr>
          <p:cNvPr id="16" name="Imagen 15" descr="Grammarly logo in transparent PNG and vectorized SVG formats">
            <a:extLst>
              <a:ext uri="{FF2B5EF4-FFF2-40B4-BE49-F238E27FC236}">
                <a16:creationId xmlns:a16="http://schemas.microsoft.com/office/drawing/2014/main" id="{AD56DEFF-48AC-6A1E-F386-2211F4AF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45" y="149610"/>
            <a:ext cx="816636" cy="836592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FCC76299-2A20-22A5-D0CA-20F557FD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1925" y="1316038"/>
            <a:ext cx="7073662" cy="5034441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 algn="l"/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Grammarly es una aplicación que se enfoca en la corrección gramatical y la mejora de la escritura, analiza el texto en tiempo real y sugiere correcciones de todo tipo; usa algoritmos de procesamiento de lenguaje natural (NLP) para ofrecer soluciones precisas.</a:t>
            </a:r>
            <a:endParaRPr lang="es-ES" dirty="0">
              <a:solidFill>
                <a:schemeClr val="bg1"/>
              </a:solidFill>
              <a:latin typeface="Consolas"/>
            </a:endParaRPr>
          </a:p>
          <a:p>
            <a:pPr lvl="1" algn="l"/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Además de lo comentado, ofrece sugerencias para mejorar el estilo: palabras más adecuadas, reestructuración de frases, etc.</a:t>
            </a:r>
            <a:endParaRPr lang="es-ES" dirty="0">
              <a:solidFill>
                <a:schemeClr val="bg1"/>
              </a:solidFill>
              <a:latin typeface="Consolas"/>
            </a:endParaRPr>
          </a:p>
          <a:p>
            <a:pPr lvl="1" algn="l"/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Seguidamente Grammarly evalúa el tono con el que se ha escrito el texto y proporciona las sugerencias convenientes para ajustarlo al lector específico.</a:t>
            </a:r>
            <a:endParaRPr lang="es-ES" dirty="0">
              <a:solidFill>
                <a:schemeClr val="bg1"/>
              </a:solidFill>
              <a:latin typeface="Consolas"/>
            </a:endParaRPr>
          </a:p>
          <a:p>
            <a:pPr lvl="1" algn="l"/>
            <a:endParaRPr lang="es-ES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975D23-1B00-5370-47DF-87D8500FEDF6}"/>
              </a:ext>
            </a:extLst>
          </p:cNvPr>
          <p:cNvSpPr txBox="1"/>
          <p:nvPr/>
        </p:nvSpPr>
        <p:spPr>
          <a:xfrm>
            <a:off x="1278972" y="263380"/>
            <a:ext cx="4651533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500" dirty="0">
                <a:solidFill>
                  <a:schemeClr val="bg1"/>
                </a:solidFill>
                <a:latin typeface="Consolas"/>
              </a:rPr>
              <a:t>¿Qué es Grammarly?</a:t>
            </a:r>
          </a:p>
        </p:txBody>
      </p:sp>
    </p:spTree>
    <p:extLst>
      <p:ext uri="{BB962C8B-B14F-4D97-AF65-F5344CB8AC3E}">
        <p14:creationId xmlns:p14="http://schemas.microsoft.com/office/powerpoint/2010/main" val="159991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174FE-3D8A-43AE-9AA6-F7CC0231E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17738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201DDB-E210-4E8B-ACB8-22D30EB4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EC46E0-E512-407E-8AFC-1333D357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85F265-151F-C302-7BC0-0202421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l="18128" r="23194"/>
          <a:stretch/>
        </p:blipFill>
        <p:spPr>
          <a:xfrm>
            <a:off x="7461848" y="-5519"/>
            <a:ext cx="4730152" cy="6856624"/>
          </a:xfrm>
          <a:prstGeom prst="rect">
            <a:avLst/>
          </a:prstGeom>
        </p:spPr>
      </p:pic>
      <p:pic>
        <p:nvPicPr>
          <p:cNvPr id="16" name="Imagen 15" descr="Grammarly logo in transparent PNG and vectorized SVG formats">
            <a:extLst>
              <a:ext uri="{FF2B5EF4-FFF2-40B4-BE49-F238E27FC236}">
                <a16:creationId xmlns:a16="http://schemas.microsoft.com/office/drawing/2014/main" id="{AD56DEFF-48AC-6A1E-F386-2211F4AF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45" y="149610"/>
            <a:ext cx="816636" cy="836592"/>
          </a:xfrm>
          <a:prstGeom prst="rect">
            <a:avLst/>
          </a:prstGeom>
        </p:spPr>
      </p:pic>
      <p:sp>
        <p:nvSpPr>
          <p:cNvPr id="8" name="Subtítulo 7">
            <a:extLst>
              <a:ext uri="{FF2B5EF4-FFF2-40B4-BE49-F238E27FC236}">
                <a16:creationId xmlns:a16="http://schemas.microsoft.com/office/drawing/2014/main" id="{FCC76299-2A20-22A5-D0CA-20F557FD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8151" y="1157887"/>
            <a:ext cx="7476227" cy="5552025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 algn="l"/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Algunos de los principios legales y éticos que usa esta aplicación son los siguientes:</a:t>
            </a:r>
            <a:endParaRPr lang="es-ES">
              <a:solidFill>
                <a:schemeClr val="bg1"/>
              </a:solidFill>
              <a:latin typeface="Consolas"/>
            </a:endParaRPr>
          </a:p>
          <a:p>
            <a:pPr lvl="1" algn="l"/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- </a:t>
            </a:r>
            <a:r>
              <a:rPr lang="es-ES" b="1" dirty="0">
                <a:solidFill>
                  <a:schemeClr val="bg1"/>
                </a:solidFill>
                <a:latin typeface="Consolas"/>
                <a:cs typeface="Arial"/>
              </a:rPr>
              <a:t>Privacidad de datos:</a:t>
            </a:r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 Grammarly recopila y procesa texto que los usuarios ingresan, esta información no debería de venderse a terceros o utilizarse para otros fines que no sea el de la propia aplicación.</a:t>
            </a:r>
            <a:endParaRPr lang="es-ES">
              <a:solidFill>
                <a:schemeClr val="bg1"/>
              </a:solidFill>
              <a:latin typeface="Consolas"/>
            </a:endParaRPr>
          </a:p>
          <a:p>
            <a:pPr lvl="1" algn="l"/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- </a:t>
            </a:r>
            <a:r>
              <a:rPr lang="es-ES" b="1" dirty="0">
                <a:solidFill>
                  <a:schemeClr val="bg1"/>
                </a:solidFill>
                <a:latin typeface="Consolas"/>
                <a:cs typeface="Arial"/>
              </a:rPr>
              <a:t>Transparencia:</a:t>
            </a:r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 relacionado con el anterior punto, los usuarios deberían de conocer, a grosso modo, como se recopilan sus datos para generar las respuestas que genera la aplicación.</a:t>
            </a:r>
            <a:endParaRPr lang="es-ES">
              <a:solidFill>
                <a:schemeClr val="bg1"/>
              </a:solidFill>
              <a:latin typeface="Consolas"/>
            </a:endParaRPr>
          </a:p>
          <a:p>
            <a:pPr lvl="1" algn="l"/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- </a:t>
            </a:r>
            <a:r>
              <a:rPr lang="es-ES" b="1" dirty="0">
                <a:solidFill>
                  <a:schemeClr val="bg1"/>
                </a:solidFill>
                <a:latin typeface="Consolas"/>
                <a:cs typeface="Arial"/>
              </a:rPr>
              <a:t>Consentimiento:</a:t>
            </a:r>
            <a:r>
              <a:rPr lang="es-ES" dirty="0">
                <a:solidFill>
                  <a:schemeClr val="bg1"/>
                </a:solidFill>
                <a:latin typeface="Consolas"/>
                <a:cs typeface="Arial"/>
              </a:rPr>
              <a:t> como en toda aplicación es importantísimo que los usuarios acepten las condiciones de uso y políticas de privacidad de la aplicación, asegurando su uso voluntario.</a:t>
            </a:r>
          </a:p>
          <a:p>
            <a:pPr lvl="1" algn="l"/>
            <a:endParaRPr lang="es-ES" dirty="0">
              <a:solidFill>
                <a:schemeClr val="bg1"/>
              </a:solidFill>
              <a:latin typeface="Consolas"/>
              <a:cs typeface="Arial"/>
            </a:endParaRPr>
          </a:p>
          <a:p>
            <a:pPr lvl="1" algn="l"/>
            <a:endParaRPr lang="es-ES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975D23-1B00-5370-47DF-87D8500FEDF6}"/>
              </a:ext>
            </a:extLst>
          </p:cNvPr>
          <p:cNvSpPr txBox="1"/>
          <p:nvPr/>
        </p:nvSpPr>
        <p:spPr>
          <a:xfrm>
            <a:off x="1106444" y="263380"/>
            <a:ext cx="7052551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300" dirty="0">
                <a:solidFill>
                  <a:schemeClr val="bg1"/>
                </a:solidFill>
                <a:latin typeface="Consolas"/>
              </a:rPr>
              <a:t>Principios legales y éticos</a:t>
            </a:r>
          </a:p>
        </p:txBody>
      </p:sp>
    </p:spTree>
    <p:extLst>
      <p:ext uri="{BB962C8B-B14F-4D97-AF65-F5344CB8AC3E}">
        <p14:creationId xmlns:p14="http://schemas.microsoft.com/office/powerpoint/2010/main" val="299441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174FE-3D8A-43AE-9AA6-F7CC0231E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17738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201DDB-E210-4E8B-ACB8-22D30EB4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EC46E0-E512-407E-8AFC-1333D357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85F265-151F-C302-7BC0-0202421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l="18128" r="23194"/>
          <a:stretch/>
        </p:blipFill>
        <p:spPr>
          <a:xfrm>
            <a:off x="7461848" y="-5519"/>
            <a:ext cx="4730152" cy="6856624"/>
          </a:xfrm>
          <a:prstGeom prst="rect">
            <a:avLst/>
          </a:prstGeom>
        </p:spPr>
      </p:pic>
      <p:pic>
        <p:nvPicPr>
          <p:cNvPr id="16" name="Imagen 15" descr="Grammarly logo in transparent PNG and vectorized SVG formats">
            <a:extLst>
              <a:ext uri="{FF2B5EF4-FFF2-40B4-BE49-F238E27FC236}">
                <a16:creationId xmlns:a16="http://schemas.microsoft.com/office/drawing/2014/main" id="{AD56DEFF-48AC-6A1E-F386-2211F4AF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45" y="149610"/>
            <a:ext cx="816636" cy="83659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975D23-1B00-5370-47DF-87D8500FEDF6}"/>
              </a:ext>
            </a:extLst>
          </p:cNvPr>
          <p:cNvSpPr txBox="1"/>
          <p:nvPr/>
        </p:nvSpPr>
        <p:spPr>
          <a:xfrm>
            <a:off x="1278972" y="263380"/>
            <a:ext cx="5629193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500" dirty="0">
                <a:solidFill>
                  <a:schemeClr val="bg1"/>
                </a:solidFill>
              </a:rPr>
              <a:t>Ejemplo de uso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35314879-1D3B-D5A0-B3A3-8DC4B3180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" y="1590316"/>
            <a:ext cx="7459332" cy="530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0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174FE-3D8A-43AE-9AA6-F7CC0231E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17738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201DDB-E210-4E8B-ACB8-22D30EB4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EC46E0-E512-407E-8AFC-1333D357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85F265-151F-C302-7BC0-0202421D55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l="18128" r="23194"/>
          <a:stretch/>
        </p:blipFill>
        <p:spPr>
          <a:xfrm>
            <a:off x="7461848" y="-5519"/>
            <a:ext cx="4730152" cy="6856624"/>
          </a:xfrm>
          <a:prstGeom prst="rect">
            <a:avLst/>
          </a:prstGeom>
        </p:spPr>
      </p:pic>
      <p:pic>
        <p:nvPicPr>
          <p:cNvPr id="16" name="Imagen 15" descr="Grammarly logo in transparent PNG and vectorized SVG formats">
            <a:extLst>
              <a:ext uri="{FF2B5EF4-FFF2-40B4-BE49-F238E27FC236}">
                <a16:creationId xmlns:a16="http://schemas.microsoft.com/office/drawing/2014/main" id="{AD56DEFF-48AC-6A1E-F386-2211F4AFB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45" y="149610"/>
            <a:ext cx="816636" cy="83659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975D23-1B00-5370-47DF-87D8500FEDF6}"/>
              </a:ext>
            </a:extLst>
          </p:cNvPr>
          <p:cNvSpPr txBox="1"/>
          <p:nvPr/>
        </p:nvSpPr>
        <p:spPr>
          <a:xfrm>
            <a:off x="1278972" y="263380"/>
            <a:ext cx="5629193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500" dirty="0">
                <a:solidFill>
                  <a:schemeClr val="bg1"/>
                </a:solidFill>
              </a:rPr>
              <a:t>Guía de instalación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6C209DE-0D9C-4340-2581-6E1589E352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6" y="1577465"/>
            <a:ext cx="7487549" cy="72695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45E5072-D765-2527-CDAD-222EBBCCD265}"/>
              </a:ext>
            </a:extLst>
          </p:cNvPr>
          <p:cNvSpPr txBox="1"/>
          <p:nvPr/>
        </p:nvSpPr>
        <p:spPr>
          <a:xfrm>
            <a:off x="124579" y="3152617"/>
            <a:ext cx="73481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000" dirty="0">
                <a:solidFill>
                  <a:schemeClr val="bg1"/>
                </a:solidFill>
                <a:latin typeface="Consolas"/>
              </a:rPr>
              <a:t>Simplemente vamos a </a:t>
            </a:r>
            <a:r>
              <a:rPr lang="es-ES" sz="3000" err="1">
                <a:solidFill>
                  <a:schemeClr val="bg1"/>
                </a:solidFill>
                <a:latin typeface="Consolas"/>
              </a:rPr>
              <a:t>chrome</a:t>
            </a:r>
            <a:r>
              <a:rPr lang="es-ES" sz="3000" dirty="0">
                <a:solidFill>
                  <a:schemeClr val="bg1"/>
                </a:solidFill>
                <a:latin typeface="Consolas"/>
              </a:rPr>
              <a:t> web store y buscamos </a:t>
            </a:r>
            <a:r>
              <a:rPr lang="es-ES" sz="3000" err="1">
                <a:solidFill>
                  <a:schemeClr val="bg1"/>
                </a:solidFill>
                <a:latin typeface="Consolas"/>
              </a:rPr>
              <a:t>grammarly</a:t>
            </a:r>
            <a:r>
              <a:rPr lang="es-ES" sz="3000" dirty="0">
                <a:solidFill>
                  <a:schemeClr val="bg1"/>
                </a:solidFill>
                <a:latin typeface="Consolas"/>
              </a:rPr>
              <a:t>, añadir a </a:t>
            </a:r>
            <a:r>
              <a:rPr lang="es-ES" sz="3000" err="1">
                <a:solidFill>
                  <a:schemeClr val="bg1"/>
                </a:solidFill>
                <a:latin typeface="Consolas"/>
              </a:rPr>
              <a:t>chrome</a:t>
            </a:r>
            <a:r>
              <a:rPr lang="es-ES" sz="3000" dirty="0">
                <a:solidFill>
                  <a:schemeClr val="bg1"/>
                </a:solidFill>
                <a:latin typeface="Consolas"/>
              </a:rPr>
              <a:t> y listo para usar</a:t>
            </a:r>
          </a:p>
        </p:txBody>
      </p:sp>
    </p:spTree>
    <p:extLst>
      <p:ext uri="{BB962C8B-B14F-4D97-AF65-F5344CB8AC3E}">
        <p14:creationId xmlns:p14="http://schemas.microsoft.com/office/powerpoint/2010/main" val="223287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174FE-3D8A-43AE-9AA6-F7CC0231E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17738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201DDB-E210-4E8B-ACB8-22D30EB47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5EC46E0-E512-407E-8AFC-1333D3572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pic>
        <p:nvPicPr>
          <p:cNvPr id="16" name="Imagen 15" descr="Grammarly logo in transparent PNG and vectorized SVG formats">
            <a:extLst>
              <a:ext uri="{FF2B5EF4-FFF2-40B4-BE49-F238E27FC236}">
                <a16:creationId xmlns:a16="http://schemas.microsoft.com/office/drawing/2014/main" id="{AD56DEFF-48AC-6A1E-F386-2211F4AFB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703" y="2018666"/>
            <a:ext cx="4425352" cy="434466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45E5072-D765-2527-CDAD-222EBBCCD265}"/>
              </a:ext>
            </a:extLst>
          </p:cNvPr>
          <p:cNvSpPr txBox="1"/>
          <p:nvPr/>
        </p:nvSpPr>
        <p:spPr>
          <a:xfrm>
            <a:off x="437744" y="550315"/>
            <a:ext cx="1132648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000" dirty="0">
                <a:solidFill>
                  <a:schemeClr val="bg1"/>
                </a:solidFill>
                <a:latin typeface="Consolas"/>
              </a:rPr>
              <a:t>¡GRACIAS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224264998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3"/>
      </a:lt2>
      <a:accent1>
        <a:srgbClr val="C34D59"/>
      </a:accent1>
      <a:accent2>
        <a:srgbClr val="B13B79"/>
      </a:accent2>
      <a:accent3>
        <a:srgbClr val="C34DBC"/>
      </a:accent3>
      <a:accent4>
        <a:srgbClr val="873BB1"/>
      </a:accent4>
      <a:accent5>
        <a:srgbClr val="684DC3"/>
      </a:accent5>
      <a:accent6>
        <a:srgbClr val="3B51B1"/>
      </a:accent6>
      <a:hlink>
        <a:srgbClr val="7F51C5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DappledVTI</vt:lpstr>
      <vt:lpstr>Grammarly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130</cp:revision>
  <dcterms:created xsi:type="dcterms:W3CDTF">2024-10-16T18:18:56Z</dcterms:created>
  <dcterms:modified xsi:type="dcterms:W3CDTF">2024-10-16T18:40:24Z</dcterms:modified>
</cp:coreProperties>
</file>