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692" y="-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84226EF-A6BA-4474-A640-535CA2D4F52C}" type="datetimeFigureOut">
              <a:rPr lang="en-US" smtClean="0"/>
              <a:pPr/>
              <a:t>11/20/2024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60DE987-03B9-4157-BDE3-F5C68695C18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tel:1.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tel:1.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tel:1.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tel:1.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tel:1.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tel:1.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762000"/>
            <a:ext cx="8686800" cy="41148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ANALYSIS OF STUDENT PERFORMANCE IN A UNIVERSITY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CHAPTER ONE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057400"/>
            <a:ext cx="8153400" cy="4572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500" u="sng" dirty="0">
                <a:latin typeface="Times New Roman" pitchFamily="18" charset="0"/>
                <a:cs typeface="Times New Roman" pitchFamily="18" charset="0"/>
                <a:hlinkClick r:id="rId2"/>
              </a:rPr>
              <a:t>1.1</a:t>
            </a: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 Background of the Study</a:t>
            </a:r>
            <a:br>
              <a:rPr lang="en-US" sz="3500" dirty="0">
                <a:latin typeface="Times New Roman" pitchFamily="18" charset="0"/>
                <a:cs typeface="Times New Roman" pitchFamily="18" charset="0"/>
              </a:rPr>
            </a:b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Student performance is a critical aspect of academic success, and universities strive to ensure students achieve their full potential. However, various factors influence student performance, including academic background, socio-economic status, learning styles, and institutional support. Analyzing student performance helps universities identify areas for improvement and develop effective strategies to enhance student success.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u="sng" dirty="0">
                <a:latin typeface="Times New Roman" pitchFamily="18" charset="0"/>
                <a:cs typeface="Times New Roman" pitchFamily="18" charset="0"/>
                <a:hlinkClick r:id="rId2"/>
              </a:rPr>
              <a:t>1.2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 Problem Statement</a:t>
            </a: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Despite efforts to improve student outcomes, many universities face challenges in identifying and addressing the underlying factors affecting student performance. The current evaluation methods may not provide a comprehensive understanding of student performance, leading to inadequate support systems and resources.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1"/>
            <a:ext cx="8534400" cy="63245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u="sng" dirty="0">
                <a:latin typeface="Times New Roman" pitchFamily="18" charset="0"/>
                <a:cs typeface="Times New Roman" pitchFamily="18" charset="0"/>
                <a:hlinkClick r:id="rId2"/>
              </a:rPr>
              <a:t>1.3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Research Questions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study aims to address the following research questions: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1. What are the key factors influencing student performance in the university?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2. How do demographic characteristics (e.g., age, gender, socio-economic status) impact student performance?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3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What is the relationship between academic background (e.g., high school GPA, entrance exam scores) and student performance?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4. How effective are current institutional support systems (e.g., academic advising, tutoring) in enhancing student performance?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1.4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Objectives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The primary objectives of this study are: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1. To identify the significant predictors of student performance.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2. To examine the relationship between demographic characteristics and student performance.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3. To investigate the impact of academic background on student performance.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4. To evaluate the effectiveness of institutional support systems.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1.5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Significance of the Study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study will contribute to the existing literature on student performance analysis and provide valuable insights for university administrators, policymakers, and educators. The findings will inform evidence-based decisions to improve student outcomes, enhance institutional support systems, and ultimately increase student success.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u="sng" dirty="0">
                <a:latin typeface="Times New Roman" pitchFamily="18" charset="0"/>
                <a:cs typeface="Times New Roman" pitchFamily="18" charset="0"/>
                <a:hlinkClick r:id="rId2"/>
              </a:rPr>
              <a:t>1.6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Scope and Limitations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This study will focus on undergraduate students at [University Name] and analyze data from [specific dataset or time period]. The limitations of this study include: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- Data availability and accessibility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- Potential biases in data collection and analysis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- Limited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generalizability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other institutions or student population.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24</TotalTime>
  <Words>15</Words>
  <Application>Microsoft Office PowerPoint</Application>
  <PresentationFormat>On-screen Show (4:3)</PresentationFormat>
  <Paragraphs>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ANALYSIS OF STUDENT PERFORMANCE IN A UNIVERSITY </vt:lpstr>
      <vt:lpstr>CHAPTER ONE INTRODUCTION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STUDENT PERFORMANCE IN A UNIVERSITY</dc:title>
  <dc:creator>user</dc:creator>
  <cp:lastModifiedBy>user</cp:lastModifiedBy>
  <cp:revision>5</cp:revision>
  <dcterms:created xsi:type="dcterms:W3CDTF">2024-11-20T11:49:09Z</dcterms:created>
  <dcterms:modified xsi:type="dcterms:W3CDTF">2024-11-20T12:15:02Z</dcterms:modified>
</cp:coreProperties>
</file>