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9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TREND</c:v>
                </c:pt>
              </c:strCache>
            </c:strRef>
          </c:tx>
          <c:dLbls>
            <c:showCatName val="1"/>
            <c:showPercent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20</c:v>
                </c:pt>
                <c:pt idx="2">
                  <c:v>10</c:v>
                </c:pt>
                <c:pt idx="3">
                  <c:v>45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1FC6A-8E76-49CA-8052-C7F763D9BA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1DEECB-41B2-4B43-ADB9-17765D4646E4}">
      <dgm:prSet phldrT="[Text]"/>
      <dgm:spPr/>
      <dgm:t>
        <a:bodyPr/>
        <a:lstStyle/>
        <a:p>
          <a:r>
            <a:rPr lang="en-US" dirty="0" smtClean="0"/>
            <a:t>ACCESS TO RESOURCES</a:t>
          </a:r>
          <a:endParaRPr lang="en-US" dirty="0"/>
        </a:p>
      </dgm:t>
    </dgm:pt>
    <dgm:pt modelId="{FB203D05-2031-4323-B614-4398E4C3A5A3}" type="parTrans" cxnId="{4947A358-CEEE-44E9-A697-E9226EF56DFE}">
      <dgm:prSet/>
      <dgm:spPr/>
      <dgm:t>
        <a:bodyPr/>
        <a:lstStyle/>
        <a:p>
          <a:endParaRPr lang="en-US"/>
        </a:p>
      </dgm:t>
    </dgm:pt>
    <dgm:pt modelId="{4168A3A9-01C9-41CE-ADFB-BE3050000B56}" type="sibTrans" cxnId="{4947A358-CEEE-44E9-A697-E9226EF56DFE}">
      <dgm:prSet/>
      <dgm:spPr/>
      <dgm:t>
        <a:bodyPr/>
        <a:lstStyle/>
        <a:p>
          <a:endParaRPr lang="en-US"/>
        </a:p>
      </dgm:t>
    </dgm:pt>
    <dgm:pt modelId="{B928CDDB-7665-4DC3-B0D1-368C0D67EA7D}">
      <dgm:prSet phldrT="[Text]" phldr="1"/>
      <dgm:spPr/>
      <dgm:t>
        <a:bodyPr/>
        <a:lstStyle/>
        <a:p>
          <a:endParaRPr lang="en-US"/>
        </a:p>
      </dgm:t>
    </dgm:pt>
    <dgm:pt modelId="{50A90B6D-FCDA-4C4A-AFBF-B69902A20420}" type="parTrans" cxnId="{8FDB0161-B86A-4EAC-91A5-344C9FCE7EC6}">
      <dgm:prSet/>
      <dgm:spPr/>
      <dgm:t>
        <a:bodyPr/>
        <a:lstStyle/>
        <a:p>
          <a:endParaRPr lang="en-US"/>
        </a:p>
      </dgm:t>
    </dgm:pt>
    <dgm:pt modelId="{939CAB75-0F51-4B90-AD9B-6BFADB65FDD0}" type="sibTrans" cxnId="{8FDB0161-B86A-4EAC-91A5-344C9FCE7EC6}">
      <dgm:prSet/>
      <dgm:spPr/>
      <dgm:t>
        <a:bodyPr/>
        <a:lstStyle/>
        <a:p>
          <a:endParaRPr lang="en-US"/>
        </a:p>
      </dgm:t>
    </dgm:pt>
    <dgm:pt modelId="{1A5E6DDA-03B1-4753-ACD5-0EC1897956AE}">
      <dgm:prSet phldrT="[Text]" phldr="1"/>
      <dgm:spPr/>
      <dgm:t>
        <a:bodyPr/>
        <a:lstStyle/>
        <a:p>
          <a:endParaRPr lang="en-US"/>
        </a:p>
      </dgm:t>
    </dgm:pt>
    <dgm:pt modelId="{6FFF9E81-1738-46A7-B691-DE315908B54B}" type="parTrans" cxnId="{E1490B31-2D94-4BD6-94E7-C6E00C253DC4}">
      <dgm:prSet/>
      <dgm:spPr/>
      <dgm:t>
        <a:bodyPr/>
        <a:lstStyle/>
        <a:p>
          <a:endParaRPr lang="en-US"/>
        </a:p>
      </dgm:t>
    </dgm:pt>
    <dgm:pt modelId="{5851088E-FE72-4FC1-91E1-A23690A8CF8E}" type="sibTrans" cxnId="{E1490B31-2D94-4BD6-94E7-C6E00C253DC4}">
      <dgm:prSet/>
      <dgm:spPr/>
      <dgm:t>
        <a:bodyPr/>
        <a:lstStyle/>
        <a:p>
          <a:endParaRPr lang="en-US"/>
        </a:p>
      </dgm:t>
    </dgm:pt>
    <dgm:pt modelId="{1C4C5ED1-E432-4668-8624-36DFBDADC178}">
      <dgm:prSet phldrT="[Text]"/>
      <dgm:spPr/>
      <dgm:t>
        <a:bodyPr/>
        <a:lstStyle/>
        <a:p>
          <a:r>
            <a:rPr lang="en-US" dirty="0" smtClean="0"/>
            <a:t>INTERACTIVE LEARNING </a:t>
          </a:r>
          <a:endParaRPr lang="en-US" dirty="0"/>
        </a:p>
      </dgm:t>
    </dgm:pt>
    <dgm:pt modelId="{1772DB84-B3ED-4BB6-9012-D8F1DA151952}" type="parTrans" cxnId="{C9E4E909-14FB-4853-96AA-E86F36D90909}">
      <dgm:prSet/>
      <dgm:spPr/>
      <dgm:t>
        <a:bodyPr/>
        <a:lstStyle/>
        <a:p>
          <a:endParaRPr lang="en-US"/>
        </a:p>
      </dgm:t>
    </dgm:pt>
    <dgm:pt modelId="{717AEAD4-D891-441C-A8D9-ACE534A2B763}" type="sibTrans" cxnId="{C9E4E909-14FB-4853-96AA-E86F36D90909}">
      <dgm:prSet/>
      <dgm:spPr/>
      <dgm:t>
        <a:bodyPr/>
        <a:lstStyle/>
        <a:p>
          <a:endParaRPr lang="en-US"/>
        </a:p>
      </dgm:t>
    </dgm:pt>
    <dgm:pt modelId="{611BA6E4-4B12-4E7B-808F-FAF61857803B}">
      <dgm:prSet phldrT="[Text]" phldr="1"/>
      <dgm:spPr/>
      <dgm:t>
        <a:bodyPr/>
        <a:lstStyle/>
        <a:p>
          <a:endParaRPr lang="en-US"/>
        </a:p>
      </dgm:t>
    </dgm:pt>
    <dgm:pt modelId="{A9DB4ACA-7D92-4B01-BE37-4BD617FE0104}" type="parTrans" cxnId="{28808168-FECD-4D04-8974-A9F6B71EAB26}">
      <dgm:prSet/>
      <dgm:spPr/>
      <dgm:t>
        <a:bodyPr/>
        <a:lstStyle/>
        <a:p>
          <a:endParaRPr lang="en-US"/>
        </a:p>
      </dgm:t>
    </dgm:pt>
    <dgm:pt modelId="{AF4811E1-4771-4118-B7EB-90B11C602258}" type="sibTrans" cxnId="{28808168-FECD-4D04-8974-A9F6B71EAB26}">
      <dgm:prSet/>
      <dgm:spPr/>
      <dgm:t>
        <a:bodyPr/>
        <a:lstStyle/>
        <a:p>
          <a:endParaRPr lang="en-US"/>
        </a:p>
      </dgm:t>
    </dgm:pt>
    <dgm:pt modelId="{2186EA2F-050B-4357-AF83-E061CFBAF416}">
      <dgm:prSet phldrT="[Text]" phldr="1"/>
      <dgm:spPr/>
      <dgm:t>
        <a:bodyPr/>
        <a:lstStyle/>
        <a:p>
          <a:endParaRPr lang="en-US"/>
        </a:p>
      </dgm:t>
    </dgm:pt>
    <dgm:pt modelId="{CB551962-AB82-46F8-A6E0-5ACD686B0551}" type="parTrans" cxnId="{68C1C686-0CEE-49D3-9ECE-F0F7A4CBFBC5}">
      <dgm:prSet/>
      <dgm:spPr/>
      <dgm:t>
        <a:bodyPr/>
        <a:lstStyle/>
        <a:p>
          <a:endParaRPr lang="en-US"/>
        </a:p>
      </dgm:t>
    </dgm:pt>
    <dgm:pt modelId="{10C55CCE-A9D8-4DDA-8671-9EC44FD7257B}" type="sibTrans" cxnId="{68C1C686-0CEE-49D3-9ECE-F0F7A4CBFBC5}">
      <dgm:prSet/>
      <dgm:spPr/>
      <dgm:t>
        <a:bodyPr/>
        <a:lstStyle/>
        <a:p>
          <a:endParaRPr lang="en-US"/>
        </a:p>
      </dgm:t>
    </dgm:pt>
    <dgm:pt modelId="{60EE8D97-6297-4C4B-A8AA-1D8D0FF5EAC3}">
      <dgm:prSet phldrT="[Text]"/>
      <dgm:spPr/>
      <dgm:t>
        <a:bodyPr/>
        <a:lstStyle/>
        <a:p>
          <a:r>
            <a:rPr lang="en-US" dirty="0" smtClean="0"/>
            <a:t>DISTANCE EDUCATION</a:t>
          </a:r>
          <a:endParaRPr lang="en-US" dirty="0"/>
        </a:p>
      </dgm:t>
    </dgm:pt>
    <dgm:pt modelId="{9F3EE577-2219-4503-90DD-E5FEA62013BE}" type="parTrans" cxnId="{015A42FC-5DB7-4D3D-9D5F-3E72C3A6BDB0}">
      <dgm:prSet/>
      <dgm:spPr/>
      <dgm:t>
        <a:bodyPr/>
        <a:lstStyle/>
        <a:p>
          <a:endParaRPr lang="en-US"/>
        </a:p>
      </dgm:t>
    </dgm:pt>
    <dgm:pt modelId="{C2899565-47E8-4EFF-85C7-E494FB27C680}" type="sibTrans" cxnId="{015A42FC-5DB7-4D3D-9D5F-3E72C3A6BDB0}">
      <dgm:prSet/>
      <dgm:spPr/>
      <dgm:t>
        <a:bodyPr/>
        <a:lstStyle/>
        <a:p>
          <a:endParaRPr lang="en-US"/>
        </a:p>
      </dgm:t>
    </dgm:pt>
    <dgm:pt modelId="{12BBBEBF-41F0-4CCA-9B36-76AF4EB21E8E}">
      <dgm:prSet phldrT="[Text]" phldr="1"/>
      <dgm:spPr/>
      <dgm:t>
        <a:bodyPr/>
        <a:lstStyle/>
        <a:p>
          <a:endParaRPr lang="en-US"/>
        </a:p>
      </dgm:t>
    </dgm:pt>
    <dgm:pt modelId="{DAB8C0D6-9D9E-4386-991D-F50FD65D82A2}" type="parTrans" cxnId="{F3A4B603-1402-478B-80AB-46E08BF5EA5E}">
      <dgm:prSet/>
      <dgm:spPr/>
      <dgm:t>
        <a:bodyPr/>
        <a:lstStyle/>
        <a:p>
          <a:endParaRPr lang="en-US"/>
        </a:p>
      </dgm:t>
    </dgm:pt>
    <dgm:pt modelId="{05A4E744-94AC-4CF2-B82C-6633035A0CCF}" type="sibTrans" cxnId="{F3A4B603-1402-478B-80AB-46E08BF5EA5E}">
      <dgm:prSet/>
      <dgm:spPr/>
      <dgm:t>
        <a:bodyPr/>
        <a:lstStyle/>
        <a:p>
          <a:endParaRPr lang="en-US"/>
        </a:p>
      </dgm:t>
    </dgm:pt>
    <dgm:pt modelId="{6EA1B3A8-88EB-477A-A2C5-7B1C4DF661F2}">
      <dgm:prSet phldrT="[Text]" phldr="1"/>
      <dgm:spPr/>
      <dgm:t>
        <a:bodyPr/>
        <a:lstStyle/>
        <a:p>
          <a:endParaRPr lang="en-US"/>
        </a:p>
      </dgm:t>
    </dgm:pt>
    <dgm:pt modelId="{3B132D26-BB9A-4218-A6C1-0DA81C5ADE0E}" type="parTrans" cxnId="{CC6497F7-F3E6-436A-8874-ABB982841A7A}">
      <dgm:prSet/>
      <dgm:spPr/>
      <dgm:t>
        <a:bodyPr/>
        <a:lstStyle/>
        <a:p>
          <a:endParaRPr lang="en-US"/>
        </a:p>
      </dgm:t>
    </dgm:pt>
    <dgm:pt modelId="{1B2C720C-90D6-4E70-B1F0-67FF04F3D9B9}" type="sibTrans" cxnId="{CC6497F7-F3E6-436A-8874-ABB982841A7A}">
      <dgm:prSet/>
      <dgm:spPr/>
      <dgm:t>
        <a:bodyPr/>
        <a:lstStyle/>
        <a:p>
          <a:endParaRPr lang="en-US"/>
        </a:p>
      </dgm:t>
    </dgm:pt>
    <dgm:pt modelId="{CB8B04B3-7FF4-4815-921D-08E8C2DCAA2C}" type="pres">
      <dgm:prSet presAssocID="{3D41FC6A-8E76-49CA-8052-C7F763D9BA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CFB364-A244-4AF6-A872-4561703D6727}" type="pres">
      <dgm:prSet presAssocID="{F91DEECB-41B2-4B43-ADB9-17765D4646E4}" presName="composite" presStyleCnt="0"/>
      <dgm:spPr/>
    </dgm:pt>
    <dgm:pt modelId="{8B1A9746-3C0D-43E0-BEF9-C02D9C6822EF}" type="pres">
      <dgm:prSet presAssocID="{F91DEECB-41B2-4B43-ADB9-17765D4646E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8EDF6-A767-45D2-A4BF-AE3ABBE949AC}" type="pres">
      <dgm:prSet presAssocID="{F91DEECB-41B2-4B43-ADB9-17765D4646E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F85F28-7AC6-4200-8D89-4E0395BFDE31}" type="pres">
      <dgm:prSet presAssocID="{4168A3A9-01C9-41CE-ADFB-BE3050000B56}" presName="space" presStyleCnt="0"/>
      <dgm:spPr/>
    </dgm:pt>
    <dgm:pt modelId="{DF90B3EC-1611-4762-BB21-FC3F457EF232}" type="pres">
      <dgm:prSet presAssocID="{1C4C5ED1-E432-4668-8624-36DFBDADC178}" presName="composite" presStyleCnt="0"/>
      <dgm:spPr/>
    </dgm:pt>
    <dgm:pt modelId="{2D96384B-75E2-40CE-B6CD-A67DD07E2163}" type="pres">
      <dgm:prSet presAssocID="{1C4C5ED1-E432-4668-8624-36DFBDADC17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0DF5B-F93E-4E7D-A7C1-4D7DFA8C2160}" type="pres">
      <dgm:prSet presAssocID="{1C4C5ED1-E432-4668-8624-36DFBDADC17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9CF49-C5FB-4223-ABF0-73FCA96B7785}" type="pres">
      <dgm:prSet presAssocID="{717AEAD4-D891-441C-A8D9-ACE534A2B763}" presName="space" presStyleCnt="0"/>
      <dgm:spPr/>
    </dgm:pt>
    <dgm:pt modelId="{C97FB5A9-502B-4650-8DAE-10F201B45A64}" type="pres">
      <dgm:prSet presAssocID="{60EE8D97-6297-4C4B-A8AA-1D8D0FF5EAC3}" presName="composite" presStyleCnt="0"/>
      <dgm:spPr/>
    </dgm:pt>
    <dgm:pt modelId="{37AA7960-724C-428B-BBDB-7C7DA010141C}" type="pres">
      <dgm:prSet presAssocID="{60EE8D97-6297-4C4B-A8AA-1D8D0FF5EAC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7F18C-6F83-4A77-868B-53E4364969BC}" type="pres">
      <dgm:prSet presAssocID="{60EE8D97-6297-4C4B-A8AA-1D8D0FF5EAC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0E7BF-554B-4CDA-8BC1-6FF73B45ED80}" type="presOf" srcId="{1C4C5ED1-E432-4668-8624-36DFBDADC178}" destId="{2D96384B-75E2-40CE-B6CD-A67DD07E2163}" srcOrd="0" destOrd="0" presId="urn:microsoft.com/office/officeart/2005/8/layout/hList1"/>
    <dgm:cxn modelId="{BC23ED90-D4CF-4D3E-8436-F3577DEF92B6}" type="presOf" srcId="{1A5E6DDA-03B1-4753-ACD5-0EC1897956AE}" destId="{7FB8EDF6-A767-45D2-A4BF-AE3ABBE949AC}" srcOrd="0" destOrd="1" presId="urn:microsoft.com/office/officeart/2005/8/layout/hList1"/>
    <dgm:cxn modelId="{510125A5-4F41-470B-89E3-6FEADA7E9FC1}" type="presOf" srcId="{F91DEECB-41B2-4B43-ADB9-17765D4646E4}" destId="{8B1A9746-3C0D-43E0-BEF9-C02D9C6822EF}" srcOrd="0" destOrd="0" presId="urn:microsoft.com/office/officeart/2005/8/layout/hList1"/>
    <dgm:cxn modelId="{015A42FC-5DB7-4D3D-9D5F-3E72C3A6BDB0}" srcId="{3D41FC6A-8E76-49CA-8052-C7F763D9BA56}" destId="{60EE8D97-6297-4C4B-A8AA-1D8D0FF5EAC3}" srcOrd="2" destOrd="0" parTransId="{9F3EE577-2219-4503-90DD-E5FEA62013BE}" sibTransId="{C2899565-47E8-4EFF-85C7-E494FB27C680}"/>
    <dgm:cxn modelId="{4BF4893C-DDF4-4591-90DA-86903CB25ADB}" type="presOf" srcId="{2186EA2F-050B-4357-AF83-E061CFBAF416}" destId="{38C0DF5B-F93E-4E7D-A7C1-4D7DFA8C2160}" srcOrd="0" destOrd="1" presId="urn:microsoft.com/office/officeart/2005/8/layout/hList1"/>
    <dgm:cxn modelId="{F3A4B603-1402-478B-80AB-46E08BF5EA5E}" srcId="{60EE8D97-6297-4C4B-A8AA-1D8D0FF5EAC3}" destId="{12BBBEBF-41F0-4CCA-9B36-76AF4EB21E8E}" srcOrd="0" destOrd="0" parTransId="{DAB8C0D6-9D9E-4386-991D-F50FD65D82A2}" sibTransId="{05A4E744-94AC-4CF2-B82C-6633035A0CCF}"/>
    <dgm:cxn modelId="{0B760033-7A0E-46DE-902E-E3132CFE8D0B}" type="presOf" srcId="{12BBBEBF-41F0-4CCA-9B36-76AF4EB21E8E}" destId="{AF17F18C-6F83-4A77-868B-53E4364969BC}" srcOrd="0" destOrd="0" presId="urn:microsoft.com/office/officeart/2005/8/layout/hList1"/>
    <dgm:cxn modelId="{CC6497F7-F3E6-436A-8874-ABB982841A7A}" srcId="{60EE8D97-6297-4C4B-A8AA-1D8D0FF5EAC3}" destId="{6EA1B3A8-88EB-477A-A2C5-7B1C4DF661F2}" srcOrd="1" destOrd="0" parTransId="{3B132D26-BB9A-4218-A6C1-0DA81C5ADE0E}" sibTransId="{1B2C720C-90D6-4E70-B1F0-67FF04F3D9B9}"/>
    <dgm:cxn modelId="{D9EFD5CB-8810-4918-8123-5541C73B3D7B}" type="presOf" srcId="{3D41FC6A-8E76-49CA-8052-C7F763D9BA56}" destId="{CB8B04B3-7FF4-4815-921D-08E8C2DCAA2C}" srcOrd="0" destOrd="0" presId="urn:microsoft.com/office/officeart/2005/8/layout/hList1"/>
    <dgm:cxn modelId="{4947A358-CEEE-44E9-A697-E9226EF56DFE}" srcId="{3D41FC6A-8E76-49CA-8052-C7F763D9BA56}" destId="{F91DEECB-41B2-4B43-ADB9-17765D4646E4}" srcOrd="0" destOrd="0" parTransId="{FB203D05-2031-4323-B614-4398E4C3A5A3}" sibTransId="{4168A3A9-01C9-41CE-ADFB-BE3050000B56}"/>
    <dgm:cxn modelId="{8FDB0161-B86A-4EAC-91A5-344C9FCE7EC6}" srcId="{F91DEECB-41B2-4B43-ADB9-17765D4646E4}" destId="{B928CDDB-7665-4DC3-B0D1-368C0D67EA7D}" srcOrd="0" destOrd="0" parTransId="{50A90B6D-FCDA-4C4A-AFBF-B69902A20420}" sibTransId="{939CAB75-0F51-4B90-AD9B-6BFADB65FDD0}"/>
    <dgm:cxn modelId="{C9E4E909-14FB-4853-96AA-E86F36D90909}" srcId="{3D41FC6A-8E76-49CA-8052-C7F763D9BA56}" destId="{1C4C5ED1-E432-4668-8624-36DFBDADC178}" srcOrd="1" destOrd="0" parTransId="{1772DB84-B3ED-4BB6-9012-D8F1DA151952}" sibTransId="{717AEAD4-D891-441C-A8D9-ACE534A2B763}"/>
    <dgm:cxn modelId="{D1BA3FD1-180C-41A2-97E1-864AB9410C8C}" type="presOf" srcId="{611BA6E4-4B12-4E7B-808F-FAF61857803B}" destId="{38C0DF5B-F93E-4E7D-A7C1-4D7DFA8C2160}" srcOrd="0" destOrd="0" presId="urn:microsoft.com/office/officeart/2005/8/layout/hList1"/>
    <dgm:cxn modelId="{1D75A734-2836-43C0-835C-4C1BBC9FEAD0}" type="presOf" srcId="{B928CDDB-7665-4DC3-B0D1-368C0D67EA7D}" destId="{7FB8EDF6-A767-45D2-A4BF-AE3ABBE949AC}" srcOrd="0" destOrd="0" presId="urn:microsoft.com/office/officeart/2005/8/layout/hList1"/>
    <dgm:cxn modelId="{E1490B31-2D94-4BD6-94E7-C6E00C253DC4}" srcId="{F91DEECB-41B2-4B43-ADB9-17765D4646E4}" destId="{1A5E6DDA-03B1-4753-ACD5-0EC1897956AE}" srcOrd="1" destOrd="0" parTransId="{6FFF9E81-1738-46A7-B691-DE315908B54B}" sibTransId="{5851088E-FE72-4FC1-91E1-A23690A8CF8E}"/>
    <dgm:cxn modelId="{890D2D43-B9B5-4322-8398-A243FC2DCC9A}" type="presOf" srcId="{60EE8D97-6297-4C4B-A8AA-1D8D0FF5EAC3}" destId="{37AA7960-724C-428B-BBDB-7C7DA010141C}" srcOrd="0" destOrd="0" presId="urn:microsoft.com/office/officeart/2005/8/layout/hList1"/>
    <dgm:cxn modelId="{28808168-FECD-4D04-8974-A9F6B71EAB26}" srcId="{1C4C5ED1-E432-4668-8624-36DFBDADC178}" destId="{611BA6E4-4B12-4E7B-808F-FAF61857803B}" srcOrd="0" destOrd="0" parTransId="{A9DB4ACA-7D92-4B01-BE37-4BD617FE0104}" sibTransId="{AF4811E1-4771-4118-B7EB-90B11C602258}"/>
    <dgm:cxn modelId="{68C1C686-0CEE-49D3-9ECE-F0F7A4CBFBC5}" srcId="{1C4C5ED1-E432-4668-8624-36DFBDADC178}" destId="{2186EA2F-050B-4357-AF83-E061CFBAF416}" srcOrd="1" destOrd="0" parTransId="{CB551962-AB82-46F8-A6E0-5ACD686B0551}" sibTransId="{10C55CCE-A9D8-4DDA-8671-9EC44FD7257B}"/>
    <dgm:cxn modelId="{0650281C-BCF6-46D8-B82E-20E0394D00CC}" type="presOf" srcId="{6EA1B3A8-88EB-477A-A2C5-7B1C4DF661F2}" destId="{AF17F18C-6F83-4A77-868B-53E4364969BC}" srcOrd="0" destOrd="1" presId="urn:microsoft.com/office/officeart/2005/8/layout/hList1"/>
    <dgm:cxn modelId="{62B31434-B35B-4430-9705-BB5DD8071A61}" type="presParOf" srcId="{CB8B04B3-7FF4-4815-921D-08E8C2DCAA2C}" destId="{33CFB364-A244-4AF6-A872-4561703D6727}" srcOrd="0" destOrd="0" presId="urn:microsoft.com/office/officeart/2005/8/layout/hList1"/>
    <dgm:cxn modelId="{87206BE1-D53B-4864-B2CE-11A136E49F9A}" type="presParOf" srcId="{33CFB364-A244-4AF6-A872-4561703D6727}" destId="{8B1A9746-3C0D-43E0-BEF9-C02D9C6822EF}" srcOrd="0" destOrd="0" presId="urn:microsoft.com/office/officeart/2005/8/layout/hList1"/>
    <dgm:cxn modelId="{303198BB-91BB-4461-AE4B-D442463BF610}" type="presParOf" srcId="{33CFB364-A244-4AF6-A872-4561703D6727}" destId="{7FB8EDF6-A767-45D2-A4BF-AE3ABBE949AC}" srcOrd="1" destOrd="0" presId="urn:microsoft.com/office/officeart/2005/8/layout/hList1"/>
    <dgm:cxn modelId="{FD7A86AC-9B06-4901-AD03-A0B7FC885A7E}" type="presParOf" srcId="{CB8B04B3-7FF4-4815-921D-08E8C2DCAA2C}" destId="{F1F85F28-7AC6-4200-8D89-4E0395BFDE31}" srcOrd="1" destOrd="0" presId="urn:microsoft.com/office/officeart/2005/8/layout/hList1"/>
    <dgm:cxn modelId="{96DF6992-8CB1-4DBF-9F97-6A3BD86AD8FC}" type="presParOf" srcId="{CB8B04B3-7FF4-4815-921D-08E8C2DCAA2C}" destId="{DF90B3EC-1611-4762-BB21-FC3F457EF232}" srcOrd="2" destOrd="0" presId="urn:microsoft.com/office/officeart/2005/8/layout/hList1"/>
    <dgm:cxn modelId="{690BE090-10C7-45FF-A4AF-16348AC664FC}" type="presParOf" srcId="{DF90B3EC-1611-4762-BB21-FC3F457EF232}" destId="{2D96384B-75E2-40CE-B6CD-A67DD07E2163}" srcOrd="0" destOrd="0" presId="urn:microsoft.com/office/officeart/2005/8/layout/hList1"/>
    <dgm:cxn modelId="{123DA451-F71B-4A86-99DE-C5ACEDF664B0}" type="presParOf" srcId="{DF90B3EC-1611-4762-BB21-FC3F457EF232}" destId="{38C0DF5B-F93E-4E7D-A7C1-4D7DFA8C2160}" srcOrd="1" destOrd="0" presId="urn:microsoft.com/office/officeart/2005/8/layout/hList1"/>
    <dgm:cxn modelId="{3D119FFB-2C6A-49A2-ADED-A0D3E588415A}" type="presParOf" srcId="{CB8B04B3-7FF4-4815-921D-08E8C2DCAA2C}" destId="{9F49CF49-C5FB-4223-ABF0-73FCA96B7785}" srcOrd="3" destOrd="0" presId="urn:microsoft.com/office/officeart/2005/8/layout/hList1"/>
    <dgm:cxn modelId="{90DD6A8B-C4A2-4F30-BE62-60CFB8AFD084}" type="presParOf" srcId="{CB8B04B3-7FF4-4815-921D-08E8C2DCAA2C}" destId="{C97FB5A9-502B-4650-8DAE-10F201B45A64}" srcOrd="4" destOrd="0" presId="urn:microsoft.com/office/officeart/2005/8/layout/hList1"/>
    <dgm:cxn modelId="{CAE81F13-A623-49A7-8445-C10358ED3AF6}" type="presParOf" srcId="{C97FB5A9-502B-4650-8DAE-10F201B45A64}" destId="{37AA7960-724C-428B-BBDB-7C7DA010141C}" srcOrd="0" destOrd="0" presId="urn:microsoft.com/office/officeart/2005/8/layout/hList1"/>
    <dgm:cxn modelId="{4C4BD46D-4D60-4F85-9C23-75DEFEF65B48}" type="presParOf" srcId="{C97FB5A9-502B-4650-8DAE-10F201B45A64}" destId="{AF17F18C-6F83-4A77-868B-53E4364969BC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1FC6A-8E76-49CA-8052-C7F763D9BA56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1DEECB-41B2-4B43-ADB9-17765D4646E4}">
      <dgm:prSet phldrT="[Text]"/>
      <dgm:spPr/>
      <dgm:t>
        <a:bodyPr/>
        <a:lstStyle/>
        <a:p>
          <a:r>
            <a:rPr lang="en-US" dirty="0" smtClean="0"/>
            <a:t>Nigeria Learning Passport</a:t>
          </a:r>
          <a:endParaRPr lang="en-US" dirty="0"/>
        </a:p>
      </dgm:t>
    </dgm:pt>
    <dgm:pt modelId="{FB203D05-2031-4323-B614-4398E4C3A5A3}" type="parTrans" cxnId="{4947A358-CEEE-44E9-A697-E9226EF56DFE}">
      <dgm:prSet/>
      <dgm:spPr/>
      <dgm:t>
        <a:bodyPr/>
        <a:lstStyle/>
        <a:p>
          <a:endParaRPr lang="en-US"/>
        </a:p>
      </dgm:t>
    </dgm:pt>
    <dgm:pt modelId="{4168A3A9-01C9-41CE-ADFB-BE3050000B56}" type="sibTrans" cxnId="{4947A358-CEEE-44E9-A697-E9226EF56DFE}">
      <dgm:prSet/>
      <dgm:spPr/>
      <dgm:t>
        <a:bodyPr/>
        <a:lstStyle/>
        <a:p>
          <a:endParaRPr lang="en-US"/>
        </a:p>
      </dgm:t>
    </dgm:pt>
    <dgm:pt modelId="{1C4C5ED1-E432-4668-8624-36DFBDADC178}">
      <dgm:prSet phldrT="[Text]"/>
      <dgm:spPr/>
      <dgm:t>
        <a:bodyPr/>
        <a:lstStyle/>
        <a:p>
          <a:r>
            <a:rPr lang="en-US" dirty="0" smtClean="0"/>
            <a:t>E-learning Platforms</a:t>
          </a:r>
          <a:endParaRPr lang="en-US" dirty="0"/>
        </a:p>
      </dgm:t>
    </dgm:pt>
    <dgm:pt modelId="{1772DB84-B3ED-4BB6-9012-D8F1DA151952}" type="parTrans" cxnId="{C9E4E909-14FB-4853-96AA-E86F36D90909}">
      <dgm:prSet/>
      <dgm:spPr/>
      <dgm:t>
        <a:bodyPr/>
        <a:lstStyle/>
        <a:p>
          <a:endParaRPr lang="en-US"/>
        </a:p>
      </dgm:t>
    </dgm:pt>
    <dgm:pt modelId="{717AEAD4-D891-441C-A8D9-ACE534A2B763}" type="sibTrans" cxnId="{C9E4E909-14FB-4853-96AA-E86F36D90909}">
      <dgm:prSet/>
      <dgm:spPr/>
      <dgm:t>
        <a:bodyPr/>
        <a:lstStyle/>
        <a:p>
          <a:endParaRPr lang="en-US"/>
        </a:p>
      </dgm:t>
    </dgm:pt>
    <dgm:pt modelId="{60EE8D97-6297-4C4B-A8AA-1D8D0FF5EAC3}">
      <dgm:prSet phldrT="[Text]"/>
      <dgm:spPr/>
      <dgm:t>
        <a:bodyPr/>
        <a:lstStyle/>
        <a:p>
          <a:r>
            <a:rPr lang="en-US" dirty="0" smtClean="0"/>
            <a:t>Digital Learning Tools</a:t>
          </a:r>
          <a:endParaRPr lang="en-US" dirty="0"/>
        </a:p>
      </dgm:t>
    </dgm:pt>
    <dgm:pt modelId="{9F3EE577-2219-4503-90DD-E5FEA62013BE}" type="parTrans" cxnId="{015A42FC-5DB7-4D3D-9D5F-3E72C3A6BDB0}">
      <dgm:prSet/>
      <dgm:spPr/>
      <dgm:t>
        <a:bodyPr/>
        <a:lstStyle/>
        <a:p>
          <a:endParaRPr lang="en-US"/>
        </a:p>
      </dgm:t>
    </dgm:pt>
    <dgm:pt modelId="{C2899565-47E8-4EFF-85C7-E494FB27C680}" type="sibTrans" cxnId="{015A42FC-5DB7-4D3D-9D5F-3E72C3A6BDB0}">
      <dgm:prSet/>
      <dgm:spPr/>
      <dgm:t>
        <a:bodyPr/>
        <a:lstStyle/>
        <a:p>
          <a:endParaRPr lang="en-US"/>
        </a:p>
      </dgm:t>
    </dgm:pt>
    <dgm:pt modelId="{C00AF94C-C035-492D-A086-FC422267D52D}" type="pres">
      <dgm:prSet presAssocID="{3D41FC6A-8E76-49CA-8052-C7F763D9BA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4C4F8-D815-4382-85CD-284C8940D8E1}" type="pres">
      <dgm:prSet presAssocID="{F91DEECB-41B2-4B43-ADB9-17765D4646E4}" presName="parentLin" presStyleCnt="0"/>
      <dgm:spPr/>
    </dgm:pt>
    <dgm:pt modelId="{4D38764D-1F58-416A-85A2-5B0A4F626316}" type="pres">
      <dgm:prSet presAssocID="{F91DEECB-41B2-4B43-ADB9-17765D4646E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4E66317-2F40-454C-B94E-F3E4B8130CCF}" type="pres">
      <dgm:prSet presAssocID="{F91DEECB-41B2-4B43-ADB9-17765D4646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E7269-CC63-43CE-91FD-A64A7013D7FB}" type="pres">
      <dgm:prSet presAssocID="{F91DEECB-41B2-4B43-ADB9-17765D4646E4}" presName="negativeSpace" presStyleCnt="0"/>
      <dgm:spPr/>
    </dgm:pt>
    <dgm:pt modelId="{923AB543-B3CF-41A7-9612-B60914FC93E1}" type="pres">
      <dgm:prSet presAssocID="{F91DEECB-41B2-4B43-ADB9-17765D4646E4}" presName="childText" presStyleLbl="conFgAcc1" presStyleIdx="0" presStyleCnt="3">
        <dgm:presLayoutVars>
          <dgm:bulletEnabled val="1"/>
        </dgm:presLayoutVars>
      </dgm:prSet>
      <dgm:spPr/>
    </dgm:pt>
    <dgm:pt modelId="{332AFA1A-E6DF-4961-A60C-C83DCE431A19}" type="pres">
      <dgm:prSet presAssocID="{4168A3A9-01C9-41CE-ADFB-BE3050000B56}" presName="spaceBetweenRectangles" presStyleCnt="0"/>
      <dgm:spPr/>
    </dgm:pt>
    <dgm:pt modelId="{1270CCC5-1624-4D1E-B826-B92DD945CBD0}" type="pres">
      <dgm:prSet presAssocID="{1C4C5ED1-E432-4668-8624-36DFBDADC178}" presName="parentLin" presStyleCnt="0"/>
      <dgm:spPr/>
    </dgm:pt>
    <dgm:pt modelId="{D9B043E0-B0C0-44D9-ADBF-853F625E7603}" type="pres">
      <dgm:prSet presAssocID="{1C4C5ED1-E432-4668-8624-36DFBDADC17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7DC109D-DA71-4AAA-B630-71B76EBB2ECC}" type="pres">
      <dgm:prSet presAssocID="{1C4C5ED1-E432-4668-8624-36DFBDADC17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1B58C-26A7-440C-9719-F2F5774E92C6}" type="pres">
      <dgm:prSet presAssocID="{1C4C5ED1-E432-4668-8624-36DFBDADC178}" presName="negativeSpace" presStyleCnt="0"/>
      <dgm:spPr/>
    </dgm:pt>
    <dgm:pt modelId="{611BE3E9-1B6B-4890-A8A6-1D31CB8DE460}" type="pres">
      <dgm:prSet presAssocID="{1C4C5ED1-E432-4668-8624-36DFBDADC178}" presName="childText" presStyleLbl="conFgAcc1" presStyleIdx="1" presStyleCnt="3">
        <dgm:presLayoutVars>
          <dgm:bulletEnabled val="1"/>
        </dgm:presLayoutVars>
      </dgm:prSet>
      <dgm:spPr/>
    </dgm:pt>
    <dgm:pt modelId="{CA8F14A9-A5EF-4897-8220-A8F6D583CC7E}" type="pres">
      <dgm:prSet presAssocID="{717AEAD4-D891-441C-A8D9-ACE534A2B763}" presName="spaceBetweenRectangles" presStyleCnt="0"/>
      <dgm:spPr/>
    </dgm:pt>
    <dgm:pt modelId="{B724FE5C-B757-4F1C-896B-9557C3103364}" type="pres">
      <dgm:prSet presAssocID="{60EE8D97-6297-4C4B-A8AA-1D8D0FF5EAC3}" presName="parentLin" presStyleCnt="0"/>
      <dgm:spPr/>
    </dgm:pt>
    <dgm:pt modelId="{342EB2EB-7D3A-494F-8A3F-26A0B189B91C}" type="pres">
      <dgm:prSet presAssocID="{60EE8D97-6297-4C4B-A8AA-1D8D0FF5EAC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1F7FF02-05C2-41E9-AC58-ABBFAE0DF4DB}" type="pres">
      <dgm:prSet presAssocID="{60EE8D97-6297-4C4B-A8AA-1D8D0FF5EAC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74275-D2E7-4517-83E4-F5EEBCC005B6}" type="pres">
      <dgm:prSet presAssocID="{60EE8D97-6297-4C4B-A8AA-1D8D0FF5EAC3}" presName="negativeSpace" presStyleCnt="0"/>
      <dgm:spPr/>
    </dgm:pt>
    <dgm:pt modelId="{01529B30-BE01-4396-8B06-5CB2A25E0753}" type="pres">
      <dgm:prSet presAssocID="{60EE8D97-6297-4C4B-A8AA-1D8D0FF5EA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15A42FC-5DB7-4D3D-9D5F-3E72C3A6BDB0}" srcId="{3D41FC6A-8E76-49CA-8052-C7F763D9BA56}" destId="{60EE8D97-6297-4C4B-A8AA-1D8D0FF5EAC3}" srcOrd="2" destOrd="0" parTransId="{9F3EE577-2219-4503-90DD-E5FEA62013BE}" sibTransId="{C2899565-47E8-4EFF-85C7-E494FB27C680}"/>
    <dgm:cxn modelId="{97251B62-1672-4D1D-9F31-E771187EF32B}" type="presOf" srcId="{3D41FC6A-8E76-49CA-8052-C7F763D9BA56}" destId="{C00AF94C-C035-492D-A086-FC422267D52D}" srcOrd="0" destOrd="0" presId="urn:microsoft.com/office/officeart/2005/8/layout/list1"/>
    <dgm:cxn modelId="{1D4C8D83-B1FF-4806-97BB-40FFFC7B40FD}" type="presOf" srcId="{60EE8D97-6297-4C4B-A8AA-1D8D0FF5EAC3}" destId="{81F7FF02-05C2-41E9-AC58-ABBFAE0DF4DB}" srcOrd="1" destOrd="0" presId="urn:microsoft.com/office/officeart/2005/8/layout/list1"/>
    <dgm:cxn modelId="{10514C51-BFC4-46EB-9C26-9F7B26DCDD26}" type="presOf" srcId="{F91DEECB-41B2-4B43-ADB9-17765D4646E4}" destId="{4D38764D-1F58-416A-85A2-5B0A4F626316}" srcOrd="0" destOrd="0" presId="urn:microsoft.com/office/officeart/2005/8/layout/list1"/>
    <dgm:cxn modelId="{4947A358-CEEE-44E9-A697-E9226EF56DFE}" srcId="{3D41FC6A-8E76-49CA-8052-C7F763D9BA56}" destId="{F91DEECB-41B2-4B43-ADB9-17765D4646E4}" srcOrd="0" destOrd="0" parTransId="{FB203D05-2031-4323-B614-4398E4C3A5A3}" sibTransId="{4168A3A9-01C9-41CE-ADFB-BE3050000B56}"/>
    <dgm:cxn modelId="{A02192CE-4D24-48C4-BE06-A78066198D2D}" type="presOf" srcId="{F91DEECB-41B2-4B43-ADB9-17765D4646E4}" destId="{34E66317-2F40-454C-B94E-F3E4B8130CCF}" srcOrd="1" destOrd="0" presId="urn:microsoft.com/office/officeart/2005/8/layout/list1"/>
    <dgm:cxn modelId="{C9E4E909-14FB-4853-96AA-E86F36D90909}" srcId="{3D41FC6A-8E76-49CA-8052-C7F763D9BA56}" destId="{1C4C5ED1-E432-4668-8624-36DFBDADC178}" srcOrd="1" destOrd="0" parTransId="{1772DB84-B3ED-4BB6-9012-D8F1DA151952}" sibTransId="{717AEAD4-D891-441C-A8D9-ACE534A2B763}"/>
    <dgm:cxn modelId="{C3DE9E3F-40D5-40A8-B37E-F13C5806AC4A}" type="presOf" srcId="{60EE8D97-6297-4C4B-A8AA-1D8D0FF5EAC3}" destId="{342EB2EB-7D3A-494F-8A3F-26A0B189B91C}" srcOrd="0" destOrd="0" presId="urn:microsoft.com/office/officeart/2005/8/layout/list1"/>
    <dgm:cxn modelId="{54D7DB7E-EADC-4375-8C06-811077465F46}" type="presOf" srcId="{1C4C5ED1-E432-4668-8624-36DFBDADC178}" destId="{47DC109D-DA71-4AAA-B630-71B76EBB2ECC}" srcOrd="1" destOrd="0" presId="urn:microsoft.com/office/officeart/2005/8/layout/list1"/>
    <dgm:cxn modelId="{D4E3CFC6-8289-49E1-9264-92ADC283588A}" type="presOf" srcId="{1C4C5ED1-E432-4668-8624-36DFBDADC178}" destId="{D9B043E0-B0C0-44D9-ADBF-853F625E7603}" srcOrd="0" destOrd="0" presId="urn:microsoft.com/office/officeart/2005/8/layout/list1"/>
    <dgm:cxn modelId="{87D10691-8A13-47A1-8C7F-2C31183604E0}" type="presParOf" srcId="{C00AF94C-C035-492D-A086-FC422267D52D}" destId="{24F4C4F8-D815-4382-85CD-284C8940D8E1}" srcOrd="0" destOrd="0" presId="urn:microsoft.com/office/officeart/2005/8/layout/list1"/>
    <dgm:cxn modelId="{445F7DE7-8BEF-4BA4-B3B8-67E3AC87D59D}" type="presParOf" srcId="{24F4C4F8-D815-4382-85CD-284C8940D8E1}" destId="{4D38764D-1F58-416A-85A2-5B0A4F626316}" srcOrd="0" destOrd="0" presId="urn:microsoft.com/office/officeart/2005/8/layout/list1"/>
    <dgm:cxn modelId="{C542B3F0-CC12-4476-869D-D7844CBF2BF5}" type="presParOf" srcId="{24F4C4F8-D815-4382-85CD-284C8940D8E1}" destId="{34E66317-2F40-454C-B94E-F3E4B8130CCF}" srcOrd="1" destOrd="0" presId="urn:microsoft.com/office/officeart/2005/8/layout/list1"/>
    <dgm:cxn modelId="{AAAEC3E7-470C-41E8-AF82-9AEE6722BD37}" type="presParOf" srcId="{C00AF94C-C035-492D-A086-FC422267D52D}" destId="{EFCE7269-CC63-43CE-91FD-A64A7013D7FB}" srcOrd="1" destOrd="0" presId="urn:microsoft.com/office/officeart/2005/8/layout/list1"/>
    <dgm:cxn modelId="{F82638EE-2D25-46B3-9752-97794280B56A}" type="presParOf" srcId="{C00AF94C-C035-492D-A086-FC422267D52D}" destId="{923AB543-B3CF-41A7-9612-B60914FC93E1}" srcOrd="2" destOrd="0" presId="urn:microsoft.com/office/officeart/2005/8/layout/list1"/>
    <dgm:cxn modelId="{B6467DCC-3F28-4F9B-A9A2-C07A0AD9C759}" type="presParOf" srcId="{C00AF94C-C035-492D-A086-FC422267D52D}" destId="{332AFA1A-E6DF-4961-A60C-C83DCE431A19}" srcOrd="3" destOrd="0" presId="urn:microsoft.com/office/officeart/2005/8/layout/list1"/>
    <dgm:cxn modelId="{7C6E7EC6-5267-403F-9646-9E85B037F927}" type="presParOf" srcId="{C00AF94C-C035-492D-A086-FC422267D52D}" destId="{1270CCC5-1624-4D1E-B826-B92DD945CBD0}" srcOrd="4" destOrd="0" presId="urn:microsoft.com/office/officeart/2005/8/layout/list1"/>
    <dgm:cxn modelId="{78828622-228D-4D94-8A51-FE6F64E2D291}" type="presParOf" srcId="{1270CCC5-1624-4D1E-B826-B92DD945CBD0}" destId="{D9B043E0-B0C0-44D9-ADBF-853F625E7603}" srcOrd="0" destOrd="0" presId="urn:microsoft.com/office/officeart/2005/8/layout/list1"/>
    <dgm:cxn modelId="{C5DBE880-2B55-4C25-8779-DDF16891E547}" type="presParOf" srcId="{1270CCC5-1624-4D1E-B826-B92DD945CBD0}" destId="{47DC109D-DA71-4AAA-B630-71B76EBB2ECC}" srcOrd="1" destOrd="0" presId="urn:microsoft.com/office/officeart/2005/8/layout/list1"/>
    <dgm:cxn modelId="{D0AB48E4-32D8-49B8-8B02-880B25E7D42D}" type="presParOf" srcId="{C00AF94C-C035-492D-A086-FC422267D52D}" destId="{40D1B58C-26A7-440C-9719-F2F5774E92C6}" srcOrd="5" destOrd="0" presId="urn:microsoft.com/office/officeart/2005/8/layout/list1"/>
    <dgm:cxn modelId="{5C73DEB1-6984-45C6-AFEA-10E3FCF41717}" type="presParOf" srcId="{C00AF94C-C035-492D-A086-FC422267D52D}" destId="{611BE3E9-1B6B-4890-A8A6-1D31CB8DE460}" srcOrd="6" destOrd="0" presId="urn:microsoft.com/office/officeart/2005/8/layout/list1"/>
    <dgm:cxn modelId="{BADB1B22-304F-447F-97E7-07E91A754FF5}" type="presParOf" srcId="{C00AF94C-C035-492D-A086-FC422267D52D}" destId="{CA8F14A9-A5EF-4897-8220-A8F6D583CC7E}" srcOrd="7" destOrd="0" presId="urn:microsoft.com/office/officeart/2005/8/layout/list1"/>
    <dgm:cxn modelId="{2F5F05B2-9F0C-4354-B86F-AF22DA1AC478}" type="presParOf" srcId="{C00AF94C-C035-492D-A086-FC422267D52D}" destId="{B724FE5C-B757-4F1C-896B-9557C3103364}" srcOrd="8" destOrd="0" presId="urn:microsoft.com/office/officeart/2005/8/layout/list1"/>
    <dgm:cxn modelId="{67D3D22E-EF4E-4AB2-BA69-831F12A32618}" type="presParOf" srcId="{B724FE5C-B757-4F1C-896B-9557C3103364}" destId="{342EB2EB-7D3A-494F-8A3F-26A0B189B91C}" srcOrd="0" destOrd="0" presId="urn:microsoft.com/office/officeart/2005/8/layout/list1"/>
    <dgm:cxn modelId="{DC2625D1-3B39-4609-902E-054640B362A0}" type="presParOf" srcId="{B724FE5C-B757-4F1C-896B-9557C3103364}" destId="{81F7FF02-05C2-41E9-AC58-ABBFAE0DF4DB}" srcOrd="1" destOrd="0" presId="urn:microsoft.com/office/officeart/2005/8/layout/list1"/>
    <dgm:cxn modelId="{25B9DE71-04BC-4862-A2B1-F2D1310E83D3}" type="presParOf" srcId="{C00AF94C-C035-492D-A086-FC422267D52D}" destId="{42074275-D2E7-4517-83E4-F5EEBCC005B6}" srcOrd="9" destOrd="0" presId="urn:microsoft.com/office/officeart/2005/8/layout/list1"/>
    <dgm:cxn modelId="{25FEFE2B-89B2-4997-99C8-78D824FA02A5}" type="presParOf" srcId="{C00AF94C-C035-492D-A086-FC422267D52D}" destId="{01529B30-BE01-4396-8B06-5CB2A25E0753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35E99-FE21-49AC-8AC8-6B2E4AC9956C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02CCB-486B-4DFD-8FED-788674A7B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ACD5F6-2356-4670-BD80-884B6464F2B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D42AE4-E97F-4B6B-A7FD-2ED3D01A1921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4C6435-7DF8-4964-8969-2AEC0F7C1F1C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3BC83-4FC8-4237-A8A6-A5676B6B99A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BBD9F1-54FD-4B02-B7C7-12A1AA0947C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358E913-DE27-4518-B4D5-EEE0373BC56D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AF86FF-831A-4C94-87DE-7CCF1967C773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17FFEB-2649-431C-951E-147BBA48EB7A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5BBE50-8199-46E4-91D3-7265696AD635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4539F1-294A-4DF7-8C10-1E347A916CB7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E316D6-D17A-498B-8357-4FEC1EF1E1ED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DE5F8B-F770-442C-982F-D2E5ADE1A235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F1BA4D4-03A4-49C4-A2EA-4678F1806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Impact of Technology on Modern Education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5791200"/>
            <a:ext cx="2286000" cy="457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BY: ADEPOJU SAMUEL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E378-B607-456D-BCEB-99134FC405E6}" type="datetime1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2895600" cy="365125"/>
          </a:xfrm>
        </p:spPr>
        <p:txBody>
          <a:bodyPr/>
          <a:lstStyle/>
          <a:p>
            <a:r>
              <a:rPr lang="en-US" dirty="0" smtClean="0"/>
              <a:t>Technology Trend in Education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0"/>
            <a:ext cx="762000" cy="365125"/>
          </a:xfrm>
        </p:spPr>
        <p:txBody>
          <a:bodyPr/>
          <a:lstStyle/>
          <a:p>
            <a:fld id="{5F1BA4D4-03A4-49C4-A2EA-4678F180618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C:\Users\user\Pictures\Camera Roll\WIN_20241009_16_32_32_P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86200"/>
            <a:ext cx="3733799" cy="21002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 advTm="3172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has transformed education by enhancing access to resources, promoting interactive learning, and enabling distance education. It fosters collaboration, personalize learning.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A02-4EAF-47A6-916C-2A387DC087EE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C:\Users\user\Pictures\Camera Roll\WIN_20241009_16_33_05_P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</p:spPr>
      </p:pic>
    </p:spTree>
  </p:cSld>
  <p:clrMapOvr>
    <a:masterClrMapping/>
  </p:clrMapOvr>
  <p:transition advTm="114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4582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4FC0-678B-47E5-947E-B92CA2736277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C:\Users\user\Pictures\Camera Roll\WIN_20241009_16_33_05_Pr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</p:spPr>
      </p:pic>
    </p:spTree>
  </p:cSld>
  <p:clrMapOvr>
    <a:masterClrMapping/>
  </p:clrMapOvr>
  <p:transition advTm="1266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9850-6506-48A6-AFE6-13E3A8038B10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Tm="1187"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4582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BFD9-6B03-4A8F-90CC-41B1BA71531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user\Pictures\Camera Roll\WIN_20241009_16_33_05_Pr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562600"/>
            <a:ext cx="9144000" cy="1295400"/>
          </a:xfrm>
          <a:prstGeom prst="rect">
            <a:avLst/>
          </a:prstGeom>
          <a:noFill/>
        </p:spPr>
      </p:pic>
    </p:spTree>
  </p:cSld>
  <p:clrMapOvr>
    <a:masterClrMapping/>
  </p:clrMapOvr>
  <p:transition advTm="937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  <a:gridCol w="2095500"/>
                <a:gridCol w="2095500"/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E759-29CD-4269-A9C7-F02479FAE27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1032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5062-DE4F-49DC-8BFD-E234E89B434D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Tm="734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WIN_20241009_16_32_48_Pr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4" y="982663"/>
            <a:ext cx="9090377" cy="5113337"/>
          </a:xfr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20A2-F574-4EBD-B356-E46BA7F7BDE9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Tm="641"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352800"/>
            <a:ext cx="3886200" cy="6858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/>
            </a:r>
            <a:br>
              <a:rPr lang="en-US" sz="5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5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D1FB-32DD-4C8D-95DD-4DF4040466B0}" type="datetime1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F1BA4D4-03A4-49C4-A2EA-4678F18061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515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119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The Impact of Technology on Modern Education</vt:lpstr>
      <vt:lpstr>INTRODUCTION</vt:lpstr>
      <vt:lpstr>INTRODUCTION</vt:lpstr>
      <vt:lpstr>TECHNOLOGY</vt:lpstr>
      <vt:lpstr>TRENDS</vt:lpstr>
      <vt:lpstr>TRENDS..</vt:lpstr>
      <vt:lpstr>Slide 7</vt:lpstr>
      <vt:lpstr>Slide 8</vt:lpstr>
      <vt:lpstr>THANK YOU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Technology on Modern Education</dc:title>
  <dc:creator>user</dc:creator>
  <cp:lastModifiedBy>user</cp:lastModifiedBy>
  <cp:revision>12</cp:revision>
  <dcterms:created xsi:type="dcterms:W3CDTF">2024-10-16T07:44:28Z</dcterms:created>
  <dcterms:modified xsi:type="dcterms:W3CDTF">2024-10-16T09:20:57Z</dcterms:modified>
</cp:coreProperties>
</file>