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7559675" cy="106918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045760"/>
            <a:ext cx="9142560" cy="96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311760" y="444960"/>
            <a:ext cx="8519040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Learnings in tech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41160" y="978265"/>
            <a:ext cx="8519100" cy="3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Flask with Sqlalchemy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Flask with Postman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Flask with Html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JWT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160" y="4568760"/>
            <a:ext cx="1256400" cy="4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11760" y="444960"/>
            <a:ext cx="8519040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Learnings for the past week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11760" y="1171440"/>
            <a:ext cx="8519040" cy="339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Communication between Flask to Database.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Communication between Flask to Html and Database.(book-collection).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CRUD application </a:t>
            </a: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using</a:t>
            </a: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 flask-sqlalchemy.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Create an application on One  to Many </a:t>
            </a: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relationship</a:t>
            </a: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 in Sqlalchemy.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Flask CRUD application using postman.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JWT in python.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JWT using flask 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User authentication in JWT.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160" y="4568760"/>
            <a:ext cx="1256400" cy="4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311760" y="444960"/>
            <a:ext cx="8519040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Roadblocks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11760" y="1171440"/>
            <a:ext cx="8519040" cy="339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Application on flask with html</a:t>
            </a: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And security key invalid Problem on JWT.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160" y="4568760"/>
            <a:ext cx="1256400" cy="4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311760" y="444960"/>
            <a:ext cx="8519040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Plan for current week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311760" y="1171440"/>
            <a:ext cx="8519040" cy="339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Swagger</a:t>
            </a: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Logging</a:t>
            </a: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Tracing.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Exception Handling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160" y="4568760"/>
            <a:ext cx="1256400" cy="4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11760" y="444960"/>
            <a:ext cx="8519040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Things to improve / feedback from lead for the developers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311760" y="1171440"/>
            <a:ext cx="8519040" cy="339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028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160" y="4568760"/>
            <a:ext cx="1256400" cy="4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