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7559675" cy="106918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273238ba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273238ba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045760"/>
            <a:ext cx="9142560" cy="964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Learnings in tech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Backend Overview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Python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Python basic Practice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Mysql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Venv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Overview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Learnings for  </a:t>
            </a:r>
            <a:r>
              <a:rPr lang="en-IN" sz="3000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</a:t>
            </a: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week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How websites  works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Python Introduction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Oops with python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Python flow control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Python object,class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Exception Handling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Debugging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Unit test in python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Mysql Basic commands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Python-Mysql connection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881400" y="241475"/>
            <a:ext cx="772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Overview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routes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Roadblocks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Mysql Localhost connection error.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Mysql-python connection error.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Plan for current week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Overview in Flask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16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Flask sqlalchemy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311760" y="444960"/>
            <a:ext cx="8519040" cy="61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rgbClr val="00695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Things to improve / feedback from lead for the developers</a:t>
            </a:r>
            <a:b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11760" y="1171440"/>
            <a:ext cx="8519040" cy="339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28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160" y="4568760"/>
            <a:ext cx="1256400" cy="4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