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7559675" cy="106918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UBqqRD4UcnUBXpUXlh8IXaR6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3" Type="http://customschemas.google.com/relationships/presentationmetadata" Target="metadata"/><Relationship Id="rId12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Learnings in tech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92860" y="1114665"/>
            <a:ext cx="85191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Django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Scaffold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Celery with rabbitmq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Pagination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Unitesting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Mocking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Code coverage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Learnings for the past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To create an app in Django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CRUD in Django app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Scaffold in Django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To Create first task in celery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To do 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a t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ask for Send a 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message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through email.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Work on Pagination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Work on Unit testing.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And Mocking in python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Code coverage in python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Roadblocks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In celery , Task adding problem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Plan for current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/>
              <a:t>Prepare for the assessment test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Things to improve / feedback from lead for the developers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2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