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4ED20C"/>
    <a:srgbClr val="1A9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EAE91-228E-46E7-A1AB-3E59000A5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512231-640F-46C0-8492-77E444773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AA068D-E6BD-4C0F-968A-D4FC32F4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5450-4511-4D09-A039-4334D1EC38DE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F1CDD8-B2A8-4EEF-AA77-E360998D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780058-C024-4490-B350-35D0323C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6551-86B7-4430-8B2E-D53564D334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663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660F0-9CD4-49B3-A1BA-8D4CE09D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5D2808-7407-47C0-9826-1B0B9EA6C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55965C-67C4-4F3D-B75D-ACAA9809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5450-4511-4D09-A039-4334D1EC38DE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7FA8FD-D8FC-4E81-B07D-06A5416E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44C94D-C6BA-41A1-B263-FCFE5453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6551-86B7-4430-8B2E-D53564D334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016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569866-C217-4AF7-A04B-64A768060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393E47-5138-4A86-9D09-B47E09B43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79709C-FED6-49A7-8BF9-6C516B31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5450-4511-4D09-A039-4334D1EC38DE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36F0F3-0310-4E2E-A5C6-4C10C60B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B84B4-1C84-48DC-986C-75C7CB1A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6551-86B7-4430-8B2E-D53564D334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580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40137-BECD-4A1C-9C0E-F0AD732B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90DD2-E050-452C-B8D6-51CB0FD52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025F65-2675-40E6-8CC5-30024ADB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5450-4511-4D09-A039-4334D1EC38DE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E9B2AB-B82E-43BF-A41F-664C84B0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E3B887-8DD3-43DA-9CBC-2530E94C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6551-86B7-4430-8B2E-D53564D334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603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1517D-8ADE-4CA5-94EC-F41B74F9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3D14BE-4E0A-4990-B942-8BD01340F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4EC3EC-7AD2-47E7-B1B0-9FB6B2B6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5450-4511-4D09-A039-4334D1EC38DE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3E44D4-467D-4DCB-B435-0FBDB9D2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50A250-5109-43E3-B823-61A78FE8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6551-86B7-4430-8B2E-D53564D334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77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22404-48F5-455C-8D7B-9367E91D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639C58-008F-4761-873B-15E32686E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FF9B4C-6BCA-4E2D-8E69-8882311DF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B87ED7-7DB9-4874-80F8-F8EE56B8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5450-4511-4D09-A039-4334D1EC38DE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C2585D-C684-4A98-B98F-D0455942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52FD95-4C8C-4665-8DD3-D6417267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6551-86B7-4430-8B2E-D53564D334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892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CE812-4E13-4605-8AFE-78D7FF4A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CE0541-CD13-463D-B6C8-9F3C0AD0B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51A8ED-1210-45B2-99B0-B79AB0E0A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B0DDE5-7B26-4042-8DF3-79504B004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37CAE7-D8A1-41DB-A561-8E9A27FAB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E62FC7-8A8C-4A24-A14B-DACAD6B4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5450-4511-4D09-A039-4334D1EC38DE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49F35A-11C6-467D-91E0-3713AD76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C7BEC9-E291-47BA-A128-B0F5D5A0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6551-86B7-4430-8B2E-D53564D334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784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95D68-64CA-44F4-9C7E-63A8C9D2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632E74-D282-400D-A459-AC522446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5450-4511-4D09-A039-4334D1EC38DE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D81F98-BF72-4E52-A2F0-1EBD7DB3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5733A4-BFC0-4A5C-BF61-E02FD24D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6551-86B7-4430-8B2E-D53564D334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217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63E6D7-02FA-45F9-894B-9E81F0C4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5450-4511-4D09-A039-4334D1EC38DE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E0CBDD-871E-4C43-9B10-5AC2D032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79A186-FAA8-4D26-B41C-D4BA25C5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6551-86B7-4430-8B2E-D53564D334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506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715BA-1847-465F-B37D-712D850F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974B80-DE77-466F-BD64-AB37A0E3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CA7FC7-64DA-4902-B9AA-D40AB8B99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7DC018-BB2D-4CED-8C50-44F73577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5450-4511-4D09-A039-4334D1EC38DE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17FDE9-C1A8-491C-9B07-B0F582E7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DA09B8-37D7-4AC7-9111-CD860386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6551-86B7-4430-8B2E-D53564D334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970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19674-9013-4B07-81E0-35EB0BF1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9839AB-9D7A-43FF-89B9-97FDEDAA1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76F5B2-CB55-441C-8EB5-99105A7CD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898C65-D7B9-42C9-BD89-4A4D2118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5450-4511-4D09-A039-4334D1EC38DE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7BC892-FB1E-4E0B-ABF6-882CFBF2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748D89-A63F-4A18-BB0B-4936FBCE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6551-86B7-4430-8B2E-D53564D334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50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8B8722-760E-4316-9321-4820CDAF5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EF32E3-D989-4D86-900C-6A07CB623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F8C499-B696-43C8-B626-7DA107FEE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55450-4511-4D09-A039-4334D1EC38DE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FCD27A-0516-4E49-8963-61912C1AC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71E601-651A-4714-BBBF-74FD25FC2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C6551-86B7-4430-8B2E-D53564D334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195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3.wdp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083EDB6-E27D-470F-9952-DAFB5F2F8B5D}"/>
              </a:ext>
            </a:extLst>
          </p:cNvPr>
          <p:cNvSpPr/>
          <p:nvPr/>
        </p:nvSpPr>
        <p:spPr>
          <a:xfrm>
            <a:off x="-29362" y="581347"/>
            <a:ext cx="12250723" cy="55216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00003C7-722B-4775-BAE1-81C881A6D3E5}"/>
              </a:ext>
            </a:extLst>
          </p:cNvPr>
          <p:cNvSpPr/>
          <p:nvPr/>
        </p:nvSpPr>
        <p:spPr>
          <a:xfrm>
            <a:off x="847288" y="755009"/>
            <a:ext cx="2122415" cy="75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2D7C95-852B-4C73-9015-ECB086E3ADF9}"/>
              </a:ext>
            </a:extLst>
          </p:cNvPr>
          <p:cNvSpPr txBox="1"/>
          <p:nvPr/>
        </p:nvSpPr>
        <p:spPr>
          <a:xfrm>
            <a:off x="1279321" y="868024"/>
            <a:ext cx="147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WORLDCAR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EC95061-5750-489B-B8A9-DB9BCC144416}"/>
              </a:ext>
            </a:extLst>
          </p:cNvPr>
          <p:cNvSpPr/>
          <p:nvPr/>
        </p:nvSpPr>
        <p:spPr>
          <a:xfrm>
            <a:off x="1350627" y="1178608"/>
            <a:ext cx="1115735" cy="1174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8E8411D-BBE7-4255-A25A-09F7B8BD9BCD}"/>
              </a:ext>
            </a:extLst>
          </p:cNvPr>
          <p:cNvSpPr txBox="1"/>
          <p:nvPr/>
        </p:nvSpPr>
        <p:spPr>
          <a:xfrm>
            <a:off x="2989276" y="859459"/>
            <a:ext cx="147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Alquiler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7005AA2-FDD8-4A0B-8140-6E6DA4FBC0AD}"/>
              </a:ext>
            </a:extLst>
          </p:cNvPr>
          <p:cNvSpPr txBox="1"/>
          <p:nvPr/>
        </p:nvSpPr>
        <p:spPr>
          <a:xfrm>
            <a:off x="8800051" y="859459"/>
            <a:ext cx="190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País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5A3A96E-0AE8-47F6-9120-0B8D26288902}"/>
              </a:ext>
            </a:extLst>
          </p:cNvPr>
          <p:cNvSpPr txBox="1"/>
          <p:nvPr/>
        </p:nvSpPr>
        <p:spPr>
          <a:xfrm>
            <a:off x="9678798" y="859459"/>
            <a:ext cx="190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¿Quiénes somos?</a:t>
            </a:r>
          </a:p>
        </p:txBody>
      </p:sp>
      <p:pic>
        <p:nvPicPr>
          <p:cNvPr id="1026" name="Picture 2" descr="50+ Imágenes de la Bandera de Colombia Gratis [HD] - Pixabay">
            <a:extLst>
              <a:ext uri="{FF2B5EF4-FFF2-40B4-BE49-F238E27FC236}">
                <a16:creationId xmlns:a16="http://schemas.microsoft.com/office/drawing/2014/main" id="{173F86F6-B98D-484A-BEDE-2FC506025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131" y="937340"/>
            <a:ext cx="305231" cy="2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ueden conducir las personas epilépticas?">
            <a:extLst>
              <a:ext uri="{FF2B5EF4-FFF2-40B4-BE49-F238E27FC236}">
                <a16:creationId xmlns:a16="http://schemas.microsoft.com/office/drawing/2014/main" id="{97CE9117-AE0A-45A4-8804-9E7C37A3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381" y="670152"/>
            <a:ext cx="4411909" cy="267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4580297F-B16B-41A0-B7C9-BFCB360E09E9}"/>
              </a:ext>
            </a:extLst>
          </p:cNvPr>
          <p:cNvSpPr txBox="1"/>
          <p:nvPr/>
        </p:nvSpPr>
        <p:spPr>
          <a:xfrm>
            <a:off x="10071682" y="6296741"/>
            <a:ext cx="214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4ED20C"/>
                </a:solidFill>
              </a:rPr>
              <a:t>CONTÁCTANOS</a:t>
            </a:r>
          </a:p>
        </p:txBody>
      </p:sp>
      <p:pic>
        <p:nvPicPr>
          <p:cNvPr id="1036" name="Picture 12" descr="Promociones, ofertas, celulares, televisores y mucho más. Olímpica">
            <a:extLst>
              <a:ext uri="{FF2B5EF4-FFF2-40B4-BE49-F238E27FC236}">
                <a16:creationId xmlns:a16="http://schemas.microsoft.com/office/drawing/2014/main" id="{8FB766E0-CA50-4B81-9232-7A01CACB4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262" y="-231041"/>
            <a:ext cx="4231853" cy="85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ca-Cola - Home | Facebook">
            <a:extLst>
              <a:ext uri="{FF2B5EF4-FFF2-40B4-BE49-F238E27FC236}">
                <a16:creationId xmlns:a16="http://schemas.microsoft.com/office/drawing/2014/main" id="{D49112A4-5723-4A94-889C-0CB31B550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62" y="-27187"/>
            <a:ext cx="3482829" cy="71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latzi - YouTube">
            <a:extLst>
              <a:ext uri="{FF2B5EF4-FFF2-40B4-BE49-F238E27FC236}">
                <a16:creationId xmlns:a16="http://schemas.microsoft.com/office/drawing/2014/main" id="{8966ED61-4E29-443A-B4FC-8C0700EBE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883" y="-8303"/>
            <a:ext cx="2290195" cy="67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legó star+ a latinoamérica | Star Latinoamérica">
            <a:extLst>
              <a:ext uri="{FF2B5EF4-FFF2-40B4-BE49-F238E27FC236}">
                <a16:creationId xmlns:a16="http://schemas.microsoft.com/office/drawing/2014/main" id="{2ABDB75D-3C49-4634-9D51-16714FBCE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435" y="-24688"/>
            <a:ext cx="2542565" cy="68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8C1B75A9-2687-4A39-B502-63A663BD748E}"/>
              </a:ext>
            </a:extLst>
          </p:cNvPr>
          <p:cNvSpPr/>
          <p:nvPr/>
        </p:nvSpPr>
        <p:spPr>
          <a:xfrm>
            <a:off x="2616664" y="3752979"/>
            <a:ext cx="8086290" cy="2094148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31A70F3-A785-43FF-93E8-6842A423B3FE}"/>
              </a:ext>
            </a:extLst>
          </p:cNvPr>
          <p:cNvSpPr/>
          <p:nvPr/>
        </p:nvSpPr>
        <p:spPr>
          <a:xfrm>
            <a:off x="2657909" y="3306821"/>
            <a:ext cx="8045045" cy="2306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73B190-F928-4118-94B7-5FF5F2F70CB9}"/>
              </a:ext>
            </a:extLst>
          </p:cNvPr>
          <p:cNvSpPr txBox="1"/>
          <p:nvPr/>
        </p:nvSpPr>
        <p:spPr>
          <a:xfrm>
            <a:off x="2629245" y="3275111"/>
            <a:ext cx="626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Conduce un tesla: </a:t>
            </a:r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En </a:t>
            </a:r>
            <a:r>
              <a:rPr lang="es-CO" sz="1400" dirty="0" err="1">
                <a:solidFill>
                  <a:schemeClr val="bg1">
                    <a:lumMod val="75000"/>
                  </a:schemeClr>
                </a:solidFill>
              </a:rPr>
              <a:t>Worldcar</a:t>
            </a:r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 conducirás el auto que siempre has soñado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DE91975-9333-41A0-AAEA-9B079B717B1F}"/>
              </a:ext>
            </a:extLst>
          </p:cNvPr>
          <p:cNvSpPr txBox="1"/>
          <p:nvPr/>
        </p:nvSpPr>
        <p:spPr>
          <a:xfrm>
            <a:off x="2855051" y="3819376"/>
            <a:ext cx="2488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/>
              <a:t>¿Qué tipo de vehículo?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B0A20B-78A5-4DA3-924A-EBC79407489C}"/>
              </a:ext>
            </a:extLst>
          </p:cNvPr>
          <p:cNvSpPr/>
          <p:nvPr/>
        </p:nvSpPr>
        <p:spPr>
          <a:xfrm>
            <a:off x="2969702" y="4156534"/>
            <a:ext cx="35149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8AC4068-BC61-4DF3-BD42-416C93918C80}"/>
              </a:ext>
            </a:extLst>
          </p:cNvPr>
          <p:cNvSpPr txBox="1"/>
          <p:nvPr/>
        </p:nvSpPr>
        <p:spPr>
          <a:xfrm>
            <a:off x="2969704" y="4165467"/>
            <a:ext cx="1006678" cy="276999"/>
          </a:xfrm>
          <a:prstGeom prst="rect">
            <a:avLst/>
          </a:prstGeom>
          <a:solidFill>
            <a:srgbClr val="4ED20C"/>
          </a:solidFill>
        </p:spPr>
        <p:txBody>
          <a:bodyPr wrap="square" rtlCol="0">
            <a:spAutoFit/>
          </a:bodyPr>
          <a:lstStyle/>
          <a:p>
            <a:r>
              <a:rPr lang="es-CO" sz="1200" dirty="0"/>
              <a:t>           Coche   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059D401-D58D-46D5-9C20-860B6C887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610" y="4222975"/>
            <a:ext cx="385893" cy="16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807DA37C-F650-4E95-970A-44EB129C9462}"/>
              </a:ext>
            </a:extLst>
          </p:cNvPr>
          <p:cNvSpPr txBox="1"/>
          <p:nvPr/>
        </p:nvSpPr>
        <p:spPr>
          <a:xfrm>
            <a:off x="3962399" y="4165467"/>
            <a:ext cx="1096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           Camión  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5EE6074-EFD2-4965-BD92-AB7B73AA9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597" y="4221798"/>
            <a:ext cx="388601" cy="16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38F3FE51-0704-4F6D-88F8-5451A2E9D361}"/>
              </a:ext>
            </a:extLst>
          </p:cNvPr>
          <p:cNvSpPr txBox="1"/>
          <p:nvPr/>
        </p:nvSpPr>
        <p:spPr>
          <a:xfrm>
            <a:off x="5045973" y="4187312"/>
            <a:ext cx="1438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             Deportivo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3983-C568-435F-BB78-748CD8AFA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077" y="4200757"/>
            <a:ext cx="566052" cy="18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28524BBF-6E15-4E58-89BD-C2E4D93F808B}"/>
              </a:ext>
            </a:extLst>
          </p:cNvPr>
          <p:cNvSpPr txBox="1"/>
          <p:nvPr/>
        </p:nvSpPr>
        <p:spPr>
          <a:xfrm>
            <a:off x="2932453" y="4584711"/>
            <a:ext cx="2488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/>
              <a:t>Oficina de recogida y devolución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2B7A1E1-29CE-480B-A568-129781E35A2F}"/>
              </a:ext>
            </a:extLst>
          </p:cNvPr>
          <p:cNvSpPr/>
          <p:nvPr/>
        </p:nvSpPr>
        <p:spPr>
          <a:xfrm>
            <a:off x="2989276" y="4846321"/>
            <a:ext cx="2857851" cy="2946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6" name="Picture 14" descr="Hoy en día. fecha. | Icono Gratis">
            <a:extLst>
              <a:ext uri="{FF2B5EF4-FFF2-40B4-BE49-F238E27FC236}">
                <a16:creationId xmlns:a16="http://schemas.microsoft.com/office/drawing/2014/main" id="{B803047C-50F5-463B-8D6C-D81A76FB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0000" y1="30667" x2="40000" y2="30667"/>
                        <a14:foregroundMark x1="38667" y1="33333" x2="63111" y2="33333"/>
                        <a14:foregroundMark x1="63111" y1="33333" x2="70222" y2="26222"/>
                        <a14:foregroundMark x1="43556" y1="34222" x2="35556" y2="26222"/>
                        <a14:foregroundMark x1="71111" y1="32000" x2="69333" y2="33778"/>
                        <a14:foregroundMark x1="64889" y1="28889" x2="66222" y2="20444"/>
                        <a14:foregroundMark x1="73333" y1="28889" x2="71556" y2="20889"/>
                        <a14:foregroundMark x1="65333" y1="27556" x2="64889" y2="19556"/>
                        <a14:foregroundMark x1="33333" y1="27556" x2="32889" y2="19556"/>
                        <a14:foregroundMark x1="41778" y1="29333" x2="40889" y2="20889"/>
                        <a14:foregroundMark x1="40889" y1="58667" x2="65778" y2="52444"/>
                        <a14:foregroundMark x1="49778" y1="58222" x2="29333" y2="67111"/>
                        <a14:foregroundMark x1="29333" y1="67111" x2="55556" y2="73778"/>
                        <a14:foregroundMark x1="55556" y1="73778" x2="81778" y2="67111"/>
                        <a14:foregroundMark x1="81778" y1="67111" x2="63111" y2="51111"/>
                        <a14:foregroundMark x1="63111" y1="51111" x2="34667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446" y="4866472"/>
            <a:ext cx="239786" cy="2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cono de ubicación, vector de icono de ubicación, icono de mi ubicación.  conjunto de iconos de ubicación web. ilustración vectorial de ubicación  12820569 Vector en Vecteezy">
            <a:extLst>
              <a:ext uri="{FF2B5EF4-FFF2-40B4-BE49-F238E27FC236}">
                <a16:creationId xmlns:a16="http://schemas.microsoft.com/office/drawing/2014/main" id="{67B85337-B1EA-4E52-806B-AE054397E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000" b="89778" l="9778" r="89778">
                        <a14:foregroundMark x1="41333" y1="24889" x2="50667" y2="48444"/>
                        <a14:foregroundMark x1="50667" y1="48444" x2="52444" y2="81778"/>
                        <a14:foregroundMark x1="38667" y1="54222" x2="31556" y2="29333"/>
                        <a14:foregroundMark x1="31556" y1="29333" x2="52889" y2="20444"/>
                        <a14:foregroundMark x1="52889" y1="20444" x2="64444" y2="40889"/>
                        <a14:foregroundMark x1="64444" y1="40889" x2="64444" y2="64889"/>
                        <a14:foregroundMark x1="64444" y1="64889" x2="42222" y2="66667"/>
                        <a14:foregroundMark x1="42222" y1="66667" x2="31111" y2="43556"/>
                        <a14:foregroundMark x1="31111" y1="43556" x2="36889" y2="18667"/>
                        <a14:foregroundMark x1="36889" y1="18667" x2="61333" y2="20889"/>
                        <a14:foregroundMark x1="61333" y1="20889" x2="72889" y2="40000"/>
                        <a14:foregroundMark x1="72889" y1="40000" x2="49778" y2="64444"/>
                        <a14:foregroundMark x1="48000" y1="8889" x2="52444" y2="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610" y="4889954"/>
            <a:ext cx="213674" cy="21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A0FB4DE0-0084-4D9A-92E5-FE51671BB710}"/>
              </a:ext>
            </a:extLst>
          </p:cNvPr>
          <p:cNvSpPr txBox="1"/>
          <p:nvPr/>
        </p:nvSpPr>
        <p:spPr>
          <a:xfrm>
            <a:off x="3221370" y="4862829"/>
            <a:ext cx="2488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>
                <a:solidFill>
                  <a:srgbClr val="E8E8E8"/>
                </a:solidFill>
              </a:rPr>
              <a:t>Oficina de recogida y devolución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B41CF4A-5B43-438D-A55B-5534C71674A0}"/>
              </a:ext>
            </a:extLst>
          </p:cNvPr>
          <p:cNvSpPr/>
          <p:nvPr/>
        </p:nvSpPr>
        <p:spPr>
          <a:xfrm>
            <a:off x="5960574" y="4855975"/>
            <a:ext cx="1576541" cy="2946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9523FEE-1BF6-4A2F-8E19-66038BBAF0D2}"/>
              </a:ext>
            </a:extLst>
          </p:cNvPr>
          <p:cNvSpPr txBox="1"/>
          <p:nvPr/>
        </p:nvSpPr>
        <p:spPr>
          <a:xfrm>
            <a:off x="5875016" y="4594533"/>
            <a:ext cx="1817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/>
              <a:t>Fecha &amp; hora de recogida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767BFE3-3140-43A6-8388-56E685D71C7C}"/>
              </a:ext>
            </a:extLst>
          </p:cNvPr>
          <p:cNvSpPr txBox="1"/>
          <p:nvPr/>
        </p:nvSpPr>
        <p:spPr>
          <a:xfrm>
            <a:off x="6136515" y="4862829"/>
            <a:ext cx="124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>
                <a:solidFill>
                  <a:srgbClr val="E8E8E8"/>
                </a:solidFill>
              </a:rPr>
              <a:t>Fecha de recogida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D584EC5-E335-46DC-A693-65B66C1595E0}"/>
              </a:ext>
            </a:extLst>
          </p:cNvPr>
          <p:cNvSpPr txBox="1"/>
          <p:nvPr/>
        </p:nvSpPr>
        <p:spPr>
          <a:xfrm>
            <a:off x="8126750" y="4584711"/>
            <a:ext cx="1817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/>
              <a:t>Fecha &amp; hora de devolución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B95BFB8-D2C9-4ACB-ADA5-CC9E42535618}"/>
              </a:ext>
            </a:extLst>
          </p:cNvPr>
          <p:cNvSpPr/>
          <p:nvPr/>
        </p:nvSpPr>
        <p:spPr>
          <a:xfrm>
            <a:off x="7529245" y="4855975"/>
            <a:ext cx="525713" cy="2946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450A742-AC98-4F74-8ECA-C337D8A352C0}"/>
              </a:ext>
            </a:extLst>
          </p:cNvPr>
          <p:cNvSpPr txBox="1"/>
          <p:nvPr/>
        </p:nvSpPr>
        <p:spPr>
          <a:xfrm>
            <a:off x="7491462" y="4838070"/>
            <a:ext cx="525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>
                <a:solidFill>
                  <a:srgbClr val="E8E8E8"/>
                </a:solidFill>
              </a:rPr>
              <a:t>Hora</a:t>
            </a:r>
          </a:p>
        </p:txBody>
      </p:sp>
      <p:pic>
        <p:nvPicPr>
          <p:cNvPr id="49" name="Picture 14" descr="Hoy en día. fecha. | Icono Gratis">
            <a:extLst>
              <a:ext uri="{FF2B5EF4-FFF2-40B4-BE49-F238E27FC236}">
                <a16:creationId xmlns:a16="http://schemas.microsoft.com/office/drawing/2014/main" id="{016070B5-2D19-49C3-80F1-CE00168A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0000" y1="30667" x2="40000" y2="30667"/>
                        <a14:foregroundMark x1="38667" y1="33333" x2="63111" y2="33333"/>
                        <a14:foregroundMark x1="63111" y1="33333" x2="70222" y2="26222"/>
                        <a14:foregroundMark x1="43556" y1="34222" x2="35556" y2="26222"/>
                        <a14:foregroundMark x1="71111" y1="32000" x2="69333" y2="33778"/>
                        <a14:foregroundMark x1="64889" y1="28889" x2="66222" y2="20444"/>
                        <a14:foregroundMark x1="73333" y1="28889" x2="71556" y2="20889"/>
                        <a14:foregroundMark x1="65333" y1="27556" x2="64889" y2="19556"/>
                        <a14:foregroundMark x1="33333" y1="27556" x2="32889" y2="19556"/>
                        <a14:foregroundMark x1="41778" y1="29333" x2="40889" y2="20889"/>
                        <a14:foregroundMark x1="40889" y1="58667" x2="65778" y2="52444"/>
                        <a14:foregroundMark x1="49778" y1="58222" x2="29333" y2="67111"/>
                        <a14:foregroundMark x1="29333" y1="67111" x2="55556" y2="73778"/>
                        <a14:foregroundMark x1="55556" y1="73778" x2="81778" y2="67111"/>
                        <a14:foregroundMark x1="81778" y1="67111" x2="63111" y2="51111"/>
                        <a14:foregroundMark x1="63111" y1="51111" x2="34667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361" y="4866906"/>
            <a:ext cx="239786" cy="2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FCDF9BA7-168E-455E-96A9-90076D0C61A7}"/>
              </a:ext>
            </a:extLst>
          </p:cNvPr>
          <p:cNvSpPr/>
          <p:nvPr/>
        </p:nvSpPr>
        <p:spPr>
          <a:xfrm>
            <a:off x="8258489" y="4856409"/>
            <a:ext cx="1576541" cy="2946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76BAC52-5503-4053-94A2-E2B058EE8D7A}"/>
              </a:ext>
            </a:extLst>
          </p:cNvPr>
          <p:cNvSpPr txBox="1"/>
          <p:nvPr/>
        </p:nvSpPr>
        <p:spPr>
          <a:xfrm>
            <a:off x="8434430" y="4863263"/>
            <a:ext cx="1392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>
                <a:solidFill>
                  <a:srgbClr val="E8E8E8"/>
                </a:solidFill>
              </a:rPr>
              <a:t>Fecha de devolución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749D2116-BF88-41E1-B554-93E5F8D0A4FE}"/>
              </a:ext>
            </a:extLst>
          </p:cNvPr>
          <p:cNvSpPr/>
          <p:nvPr/>
        </p:nvSpPr>
        <p:spPr>
          <a:xfrm>
            <a:off x="9827160" y="4856409"/>
            <a:ext cx="525713" cy="2946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A78A467-4B07-4CA1-8347-9D3AE862579B}"/>
              </a:ext>
            </a:extLst>
          </p:cNvPr>
          <p:cNvSpPr txBox="1"/>
          <p:nvPr/>
        </p:nvSpPr>
        <p:spPr>
          <a:xfrm>
            <a:off x="9789377" y="4838504"/>
            <a:ext cx="525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>
                <a:solidFill>
                  <a:srgbClr val="E8E8E8"/>
                </a:solidFill>
              </a:rPr>
              <a:t>Hora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1C7473A-505F-49B0-A5CF-35D04AD29184}"/>
              </a:ext>
            </a:extLst>
          </p:cNvPr>
          <p:cNvSpPr/>
          <p:nvPr/>
        </p:nvSpPr>
        <p:spPr>
          <a:xfrm>
            <a:off x="8504147" y="5347981"/>
            <a:ext cx="1848726" cy="3721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82E0771-E59B-44B8-92D9-F8616E3E2A4F}"/>
              </a:ext>
            </a:extLst>
          </p:cNvPr>
          <p:cNvSpPr txBox="1"/>
          <p:nvPr/>
        </p:nvSpPr>
        <p:spPr>
          <a:xfrm>
            <a:off x="8697984" y="5398459"/>
            <a:ext cx="1432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Buscar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345856D-9584-434E-892B-E0E0F302E00D}"/>
              </a:ext>
            </a:extLst>
          </p:cNvPr>
          <p:cNvSpPr txBox="1"/>
          <p:nvPr/>
        </p:nvSpPr>
        <p:spPr>
          <a:xfrm>
            <a:off x="9522909" y="3275111"/>
            <a:ext cx="1902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Ver más &gt;</a:t>
            </a:r>
          </a:p>
        </p:txBody>
      </p:sp>
    </p:spTree>
    <p:extLst>
      <p:ext uri="{BB962C8B-B14F-4D97-AF65-F5344CB8AC3E}">
        <p14:creationId xmlns:p14="http://schemas.microsoft.com/office/powerpoint/2010/main" val="842202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65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Agudelo sosa</dc:creator>
  <cp:lastModifiedBy>Samuel Agudelo sosa</cp:lastModifiedBy>
  <cp:revision>13</cp:revision>
  <dcterms:created xsi:type="dcterms:W3CDTF">2023-02-25T23:12:13Z</dcterms:created>
  <dcterms:modified xsi:type="dcterms:W3CDTF">2023-03-13T01:28:55Z</dcterms:modified>
</cp:coreProperties>
</file>