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7BA-A513-4E85-83B1-00F9D9CF6393}" type="datetimeFigureOut">
              <a:rPr lang="es-CO" smtClean="0"/>
              <a:t>27/02/2023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D8FA-815B-40DF-9463-CA5B949951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223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7BA-A513-4E85-83B1-00F9D9CF6393}" type="datetimeFigureOut">
              <a:rPr lang="es-CO" smtClean="0"/>
              <a:t>27/02/2023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D8FA-815B-40DF-9463-CA5B949951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190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7BA-A513-4E85-83B1-00F9D9CF6393}" type="datetimeFigureOut">
              <a:rPr lang="es-CO" smtClean="0"/>
              <a:t>27/02/2023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D8FA-815B-40DF-9463-CA5B949951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807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7BA-A513-4E85-83B1-00F9D9CF6393}" type="datetimeFigureOut">
              <a:rPr lang="es-CO" smtClean="0"/>
              <a:t>27/02/2023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D8FA-815B-40DF-9463-CA5B949951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047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7BA-A513-4E85-83B1-00F9D9CF6393}" type="datetimeFigureOut">
              <a:rPr lang="es-CO" smtClean="0"/>
              <a:t>27/02/2023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D8FA-815B-40DF-9463-CA5B949951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639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7BA-A513-4E85-83B1-00F9D9CF6393}" type="datetimeFigureOut">
              <a:rPr lang="es-CO" smtClean="0"/>
              <a:t>27/02/2023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D8FA-815B-40DF-9463-CA5B949951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316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7BA-A513-4E85-83B1-00F9D9CF6393}" type="datetimeFigureOut">
              <a:rPr lang="es-CO" smtClean="0"/>
              <a:t>27/02/2023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D8FA-815B-40DF-9463-CA5B949951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99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7BA-A513-4E85-83B1-00F9D9CF6393}" type="datetimeFigureOut">
              <a:rPr lang="es-CO" smtClean="0"/>
              <a:t>27/02/2023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D8FA-815B-40DF-9463-CA5B949951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761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7BA-A513-4E85-83B1-00F9D9CF6393}" type="datetimeFigureOut">
              <a:rPr lang="es-CO" smtClean="0"/>
              <a:t>27/02/2023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D8FA-815B-40DF-9463-CA5B949951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63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7BA-A513-4E85-83B1-00F9D9CF6393}" type="datetimeFigureOut">
              <a:rPr lang="es-CO" smtClean="0"/>
              <a:t>27/02/2023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D8FA-815B-40DF-9463-CA5B949951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758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7BA-A513-4E85-83B1-00F9D9CF6393}" type="datetimeFigureOut">
              <a:rPr lang="es-CO" smtClean="0"/>
              <a:t>27/02/2023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D8FA-815B-40DF-9463-CA5B949951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889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917BA-A513-4E85-83B1-00F9D9CF6393}" type="datetimeFigureOut">
              <a:rPr lang="es-CO" smtClean="0"/>
              <a:t>27/02/2023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FD8FA-815B-40DF-9463-CA5B9499518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2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418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10948587" y="63034"/>
            <a:ext cx="1657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/>
              <a:t>Quiénes somos</a:t>
            </a:r>
            <a:endParaRPr lang="es-CO" sz="1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10202255" y="74116"/>
            <a:ext cx="1657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/>
              <a:t>Contacto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9373313" y="68575"/>
            <a:ext cx="1657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 smtClean="0"/>
              <a:t>Planes</a:t>
            </a:r>
            <a:endParaRPr lang="es-CO" sz="1000" dirty="0"/>
          </a:p>
        </p:txBody>
      </p:sp>
      <p:sp>
        <p:nvSpPr>
          <p:cNvPr id="9" name="Rectángulo 8"/>
          <p:cNvSpPr/>
          <p:nvPr/>
        </p:nvSpPr>
        <p:spPr>
          <a:xfrm>
            <a:off x="0" y="309255"/>
            <a:ext cx="12192000" cy="811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4967954" y="372577"/>
            <a:ext cx="2256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err="1" smtClean="0">
                <a:solidFill>
                  <a:srgbClr val="0070C0"/>
                </a:solidFill>
              </a:rPr>
              <a:t>Dentakuino</a:t>
            </a:r>
            <a:endParaRPr lang="es-CO" sz="3200" b="1" dirty="0">
              <a:solidFill>
                <a:srgbClr val="0070C0"/>
              </a:solidFill>
            </a:endParaRPr>
          </a:p>
        </p:txBody>
      </p:sp>
      <p:sp>
        <p:nvSpPr>
          <p:cNvPr id="12" name="AutoShape 2" descr="calculadora con Arduino Uno y LCD 16x2 | Tinkerca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AutoShape 4" descr="Calculadora Básica-LCD y Teclado4x4 – Edison Del Rosar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4" name="AutoShape 6" descr="Calculadora Básica-LCD y Teclado4x4 – Edison Del Rosari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6591"/>
            <a:ext cx="12192000" cy="436929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305425"/>
            <a:ext cx="4529271" cy="1552575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270" y="5305425"/>
            <a:ext cx="3699082" cy="16002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7254" y="5334000"/>
            <a:ext cx="389474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39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User25</dc:creator>
  <cp:lastModifiedBy>User25</cp:lastModifiedBy>
  <cp:revision>2</cp:revision>
  <dcterms:created xsi:type="dcterms:W3CDTF">2023-02-27T16:11:09Z</dcterms:created>
  <dcterms:modified xsi:type="dcterms:W3CDTF">2023-02-27T16:17:50Z</dcterms:modified>
</cp:coreProperties>
</file>