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8"/>
  </p:notesMasterIdLst>
  <p:sldIdLst>
    <p:sldId id="256" r:id="rId4"/>
    <p:sldId id="258" r:id="rId5"/>
    <p:sldId id="272" r:id="rId6"/>
    <p:sldId id="260" r:id="rId7"/>
    <p:sldId id="275" r:id="rId8"/>
    <p:sldId id="268" r:id="rId9"/>
    <p:sldId id="303" r:id="rId10"/>
    <p:sldId id="269" r:id="rId11"/>
    <p:sldId id="278" r:id="rId12"/>
    <p:sldId id="276" r:id="rId13"/>
    <p:sldId id="273" r:id="rId14"/>
    <p:sldId id="283" r:id="rId15"/>
    <p:sldId id="277" r:id="rId16"/>
    <p:sldId id="274" r:id="rId17"/>
    <p:sldId id="279" r:id="rId18"/>
    <p:sldId id="285" r:id="rId19"/>
    <p:sldId id="286" r:id="rId20"/>
    <p:sldId id="288" r:id="rId21"/>
    <p:sldId id="289" r:id="rId22"/>
    <p:sldId id="287" r:id="rId23"/>
    <p:sldId id="284" r:id="rId24"/>
    <p:sldId id="291" r:id="rId25"/>
    <p:sldId id="292" r:id="rId26"/>
    <p:sldId id="304" r:id="rId27"/>
    <p:sldId id="305" r:id="rId28"/>
    <p:sldId id="306" r:id="rId29"/>
    <p:sldId id="293" r:id="rId30"/>
    <p:sldId id="281" r:id="rId31"/>
    <p:sldId id="294" r:id="rId32"/>
    <p:sldId id="282" r:id="rId33"/>
    <p:sldId id="307" r:id="rId34"/>
    <p:sldId id="308" r:id="rId35"/>
    <p:sldId id="297" r:id="rId36"/>
    <p:sldId id="298" r:id="rId37"/>
    <p:sldId id="299" r:id="rId38"/>
    <p:sldId id="300" r:id="rId39"/>
    <p:sldId id="301" r:id="rId40"/>
    <p:sldId id="302" r:id="rId41"/>
    <p:sldId id="290" r:id="rId42"/>
    <p:sldId id="296" r:id="rId43"/>
    <p:sldId id="280" r:id="rId44"/>
    <p:sldId id="295" r:id="rId45"/>
    <p:sldId id="309" r:id="rId46"/>
    <p:sldId id="310" r:id="rId47"/>
    <p:sldId id="263" r:id="rId48"/>
    <p:sldId id="311" r:id="rId49"/>
    <p:sldId id="312" r:id="rId50"/>
    <p:sldId id="313" r:id="rId51"/>
    <p:sldId id="314" r:id="rId52"/>
    <p:sldId id="315" r:id="rId53"/>
    <p:sldId id="270" r:id="rId54"/>
    <p:sldId id="261" r:id="rId55"/>
    <p:sldId id="266"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FAD40-2AEC-4C70-BADE-C63AC44F5637}" v="20" dt="2023-05-25T02:51:24.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5546" autoAdjust="0"/>
  </p:normalViewPr>
  <p:slideViewPr>
    <p:cSldViewPr snapToGrid="0">
      <p:cViewPr varScale="1">
        <p:scale>
          <a:sx n="64" d="100"/>
          <a:sy n="64" d="100"/>
        </p:scale>
        <p:origin x="9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urgess" userId="875ce21e-2db9-4c64-8a73-adac5c404a46" providerId="ADAL" clId="{B91FAD40-2AEC-4C70-BADE-C63AC44F5637}"/>
    <pc:docChg chg="undo custSel addSld modSld sldOrd">
      <pc:chgData name="Samuel Burgess" userId="875ce21e-2db9-4c64-8a73-adac5c404a46" providerId="ADAL" clId="{B91FAD40-2AEC-4C70-BADE-C63AC44F5637}" dt="2023-05-25T02:51:05.150" v="7808" actId="20577"/>
      <pc:docMkLst>
        <pc:docMk/>
      </pc:docMkLst>
      <pc:sldChg chg="modSp mod">
        <pc:chgData name="Samuel Burgess" userId="875ce21e-2db9-4c64-8a73-adac5c404a46" providerId="ADAL" clId="{B91FAD40-2AEC-4C70-BADE-C63AC44F5637}" dt="2023-05-25T02:51:05.150" v="7808" actId="20577"/>
        <pc:sldMkLst>
          <pc:docMk/>
          <pc:sldMk cId="3838895173" sldId="258"/>
        </pc:sldMkLst>
        <pc:spChg chg="mod">
          <ac:chgData name="Samuel Burgess" userId="875ce21e-2db9-4c64-8a73-adac5c404a46" providerId="ADAL" clId="{B91FAD40-2AEC-4C70-BADE-C63AC44F5637}" dt="2023-05-25T02:51:05.150" v="7808" actId="20577"/>
          <ac:spMkLst>
            <pc:docMk/>
            <pc:sldMk cId="3838895173" sldId="258"/>
            <ac:spMk id="4" creationId="{F7FB308A-232B-4B31-A59D-BD561ECFBE8B}"/>
          </ac:spMkLst>
        </pc:spChg>
      </pc:sldChg>
      <pc:sldChg chg="addSp modSp mod setBg">
        <pc:chgData name="Samuel Burgess" userId="875ce21e-2db9-4c64-8a73-adac5c404a46" providerId="ADAL" clId="{B91FAD40-2AEC-4C70-BADE-C63AC44F5637}" dt="2023-05-18T03:10:05.270" v="6225" actId="962"/>
        <pc:sldMkLst>
          <pc:docMk/>
          <pc:sldMk cId="1357549755" sldId="261"/>
        </pc:sldMkLst>
        <pc:spChg chg="mod">
          <ac:chgData name="Samuel Burgess" userId="875ce21e-2db9-4c64-8a73-adac5c404a46" providerId="ADAL" clId="{B91FAD40-2AEC-4C70-BADE-C63AC44F5637}" dt="2023-05-18T03:09:59.965" v="6221" actId="26606"/>
          <ac:spMkLst>
            <pc:docMk/>
            <pc:sldMk cId="1357549755" sldId="261"/>
            <ac:spMk id="2" creationId="{D62183D5-E1F8-4917-B0BA-FC2E62047445}"/>
          </ac:spMkLst>
        </pc:spChg>
        <pc:spChg chg="mod">
          <ac:chgData name="Samuel Burgess" userId="875ce21e-2db9-4c64-8a73-adac5c404a46" providerId="ADAL" clId="{B91FAD40-2AEC-4C70-BADE-C63AC44F5637}" dt="2023-05-18T03:09:59.965" v="6221" actId="26606"/>
          <ac:spMkLst>
            <pc:docMk/>
            <pc:sldMk cId="1357549755" sldId="261"/>
            <ac:spMk id="3" creationId="{A89172B1-B985-48A3-8018-FC6FF45BCE4F}"/>
          </ac:spMkLst>
        </pc:spChg>
        <pc:spChg chg="add">
          <ac:chgData name="Samuel Burgess" userId="875ce21e-2db9-4c64-8a73-adac5c404a46" providerId="ADAL" clId="{B91FAD40-2AEC-4C70-BADE-C63AC44F5637}" dt="2023-05-18T03:09:59.965" v="6221" actId="26606"/>
          <ac:spMkLst>
            <pc:docMk/>
            <pc:sldMk cId="1357549755" sldId="261"/>
            <ac:spMk id="12" creationId="{385E1BDC-A9B0-4A87-82E3-F3187F69A802}"/>
          </ac:spMkLst>
        </pc:spChg>
        <pc:spChg chg="add">
          <ac:chgData name="Samuel Burgess" userId="875ce21e-2db9-4c64-8a73-adac5c404a46" providerId="ADAL" clId="{B91FAD40-2AEC-4C70-BADE-C63AC44F5637}" dt="2023-05-18T03:09:59.965" v="6221" actId="26606"/>
          <ac:spMkLst>
            <pc:docMk/>
            <pc:sldMk cId="1357549755" sldId="261"/>
            <ac:spMk id="14" creationId="{0990C621-3B8B-4820-8328-D47EF7CE823C}"/>
          </ac:spMkLst>
        </pc:spChg>
        <pc:spChg chg="add">
          <ac:chgData name="Samuel Burgess" userId="875ce21e-2db9-4c64-8a73-adac5c404a46" providerId="ADAL" clId="{B91FAD40-2AEC-4C70-BADE-C63AC44F5637}" dt="2023-05-18T03:09:59.965" v="6221" actId="26606"/>
          <ac:spMkLst>
            <pc:docMk/>
            <pc:sldMk cId="1357549755" sldId="261"/>
            <ac:spMk id="16" creationId="{C1A2385B-1D2A-4E17-84FA-6CB7F0AAE473}"/>
          </ac:spMkLst>
        </pc:spChg>
        <pc:spChg chg="add">
          <ac:chgData name="Samuel Burgess" userId="875ce21e-2db9-4c64-8a73-adac5c404a46" providerId="ADAL" clId="{B91FAD40-2AEC-4C70-BADE-C63AC44F5637}" dt="2023-05-18T03:09:59.965" v="6221" actId="26606"/>
          <ac:spMkLst>
            <pc:docMk/>
            <pc:sldMk cId="1357549755" sldId="261"/>
            <ac:spMk id="18" creationId="{5E791F2F-79DB-4CC0-9FA1-001E3E91E8B7}"/>
          </ac:spMkLst>
        </pc:spChg>
        <pc:picChg chg="add mod ord">
          <ac:chgData name="Samuel Burgess" userId="875ce21e-2db9-4c64-8a73-adac5c404a46" providerId="ADAL" clId="{B91FAD40-2AEC-4C70-BADE-C63AC44F5637}" dt="2023-05-18T03:10:05.018" v="6222" actId="27614"/>
          <ac:picMkLst>
            <pc:docMk/>
            <pc:sldMk cId="1357549755" sldId="261"/>
            <ac:picMk id="5" creationId="{F13CA5D4-1862-FC0F-9CEE-7BB373F789B3}"/>
          </ac:picMkLst>
        </pc:picChg>
        <pc:picChg chg="add mod">
          <ac:chgData name="Samuel Burgess" userId="875ce21e-2db9-4c64-8a73-adac5c404a46" providerId="ADAL" clId="{B91FAD40-2AEC-4C70-BADE-C63AC44F5637}" dt="2023-05-18T03:10:05.270" v="6225" actId="962"/>
          <ac:picMkLst>
            <pc:docMk/>
            <pc:sldMk cId="1357549755" sldId="261"/>
            <ac:picMk id="7" creationId="{F9FEF5AC-CE6D-2748-8C3F-AAE524F3E2C0}"/>
          </ac:picMkLst>
        </pc:picChg>
      </pc:sldChg>
      <pc:sldChg chg="addSp modSp mod">
        <pc:chgData name="Samuel Burgess" userId="875ce21e-2db9-4c64-8a73-adac5c404a46" providerId="ADAL" clId="{B91FAD40-2AEC-4C70-BADE-C63AC44F5637}" dt="2023-05-18T02:37:42.120" v="5399" actId="20577"/>
        <pc:sldMkLst>
          <pc:docMk/>
          <pc:sldMk cId="1084233196" sldId="263"/>
        </pc:sldMkLst>
        <pc:spChg chg="mod">
          <ac:chgData name="Samuel Burgess" userId="875ce21e-2db9-4c64-8a73-adac5c404a46" providerId="ADAL" clId="{B91FAD40-2AEC-4C70-BADE-C63AC44F5637}" dt="2023-05-18T02:37:42.120" v="5399" actId="20577"/>
          <ac:spMkLst>
            <pc:docMk/>
            <pc:sldMk cId="1084233196" sldId="263"/>
            <ac:spMk id="3" creationId="{DB8F61FF-932E-477F-82DD-3F6BB93999C0}"/>
          </ac:spMkLst>
        </pc:spChg>
        <pc:picChg chg="add mod">
          <ac:chgData name="Samuel Burgess" userId="875ce21e-2db9-4c64-8a73-adac5c404a46" providerId="ADAL" clId="{B91FAD40-2AEC-4C70-BADE-C63AC44F5637}" dt="2023-05-18T02:33:46.844" v="5374" actId="1076"/>
          <ac:picMkLst>
            <pc:docMk/>
            <pc:sldMk cId="1084233196" sldId="263"/>
            <ac:picMk id="5" creationId="{216718C5-B8F4-F1EA-EAD6-077CD2CDD4AC}"/>
          </ac:picMkLst>
        </pc:picChg>
        <pc:picChg chg="add mod">
          <ac:chgData name="Samuel Burgess" userId="875ce21e-2db9-4c64-8a73-adac5c404a46" providerId="ADAL" clId="{B91FAD40-2AEC-4C70-BADE-C63AC44F5637}" dt="2023-05-18T02:34:01.581" v="5376" actId="1076"/>
          <ac:picMkLst>
            <pc:docMk/>
            <pc:sldMk cId="1084233196" sldId="263"/>
            <ac:picMk id="7" creationId="{902F31F3-1FE0-4ADA-EBB8-E20EE460472A}"/>
          </ac:picMkLst>
        </pc:picChg>
        <pc:picChg chg="add mod">
          <ac:chgData name="Samuel Burgess" userId="875ce21e-2db9-4c64-8a73-adac5c404a46" providerId="ADAL" clId="{B91FAD40-2AEC-4C70-BADE-C63AC44F5637}" dt="2023-05-18T02:34:15.630" v="5378" actId="1076"/>
          <ac:picMkLst>
            <pc:docMk/>
            <pc:sldMk cId="1084233196" sldId="263"/>
            <ac:picMk id="9" creationId="{B4FC1772-EF93-AE30-6764-E13A4133FDB3}"/>
          </ac:picMkLst>
        </pc:picChg>
        <pc:picChg chg="add mod">
          <ac:chgData name="Samuel Burgess" userId="875ce21e-2db9-4c64-8a73-adac5c404a46" providerId="ADAL" clId="{B91FAD40-2AEC-4C70-BADE-C63AC44F5637}" dt="2023-05-18T02:34:29.669" v="5380" actId="1076"/>
          <ac:picMkLst>
            <pc:docMk/>
            <pc:sldMk cId="1084233196" sldId="263"/>
            <ac:picMk id="11" creationId="{BE5B3341-0F3A-6142-EA90-920BFEB79994}"/>
          </ac:picMkLst>
        </pc:picChg>
      </pc:sldChg>
      <pc:sldChg chg="addSp delSp modSp mod setBg">
        <pc:chgData name="Samuel Burgess" userId="875ce21e-2db9-4c64-8a73-adac5c404a46" providerId="ADAL" clId="{B91FAD40-2AEC-4C70-BADE-C63AC44F5637}" dt="2023-05-21T21:54:10.619" v="7804" actId="20577"/>
        <pc:sldMkLst>
          <pc:docMk/>
          <pc:sldMk cId="2276153040" sldId="266"/>
        </pc:sldMkLst>
        <pc:spChg chg="mod">
          <ac:chgData name="Samuel Burgess" userId="875ce21e-2db9-4c64-8a73-adac5c404a46" providerId="ADAL" clId="{B91FAD40-2AEC-4C70-BADE-C63AC44F5637}" dt="2023-05-21T21:46:03.282" v="7766" actId="26606"/>
          <ac:spMkLst>
            <pc:docMk/>
            <pc:sldMk cId="2276153040" sldId="266"/>
            <ac:spMk id="2" creationId="{0AC904DD-5A10-446B-A89E-8DA5AC00DE23}"/>
          </ac:spMkLst>
        </pc:spChg>
        <pc:spChg chg="del mod">
          <ac:chgData name="Samuel Burgess" userId="875ce21e-2db9-4c64-8a73-adac5c404a46" providerId="ADAL" clId="{B91FAD40-2AEC-4C70-BADE-C63AC44F5637}" dt="2023-05-18T06:36:08.008" v="6228"/>
          <ac:spMkLst>
            <pc:docMk/>
            <pc:sldMk cId="2276153040" sldId="266"/>
            <ac:spMk id="3" creationId="{6385A117-1109-4CFD-B531-10565CC9D864}"/>
          </ac:spMkLst>
        </pc:spChg>
        <pc:spChg chg="add mod">
          <ac:chgData name="Samuel Burgess" userId="875ce21e-2db9-4c64-8a73-adac5c404a46" providerId="ADAL" clId="{B91FAD40-2AEC-4C70-BADE-C63AC44F5637}" dt="2023-05-21T21:54:10.619" v="7804" actId="20577"/>
          <ac:spMkLst>
            <pc:docMk/>
            <pc:sldMk cId="2276153040" sldId="266"/>
            <ac:spMk id="4" creationId="{981B4F68-E761-B5CC-A1C7-B57E11A703D3}"/>
          </ac:spMkLst>
        </pc:spChg>
        <pc:spChg chg="add">
          <ac:chgData name="Samuel Burgess" userId="875ce21e-2db9-4c64-8a73-adac5c404a46" providerId="ADAL" clId="{B91FAD40-2AEC-4C70-BADE-C63AC44F5637}" dt="2023-05-21T21:46:03.282" v="7766" actId="26606"/>
          <ac:spMkLst>
            <pc:docMk/>
            <pc:sldMk cId="2276153040" sldId="266"/>
            <ac:spMk id="9" creationId="{907EF6B7-1338-4443-8C46-6A318D952DFD}"/>
          </ac:spMkLst>
        </pc:spChg>
        <pc:spChg chg="add">
          <ac:chgData name="Samuel Burgess" userId="875ce21e-2db9-4c64-8a73-adac5c404a46" providerId="ADAL" clId="{B91FAD40-2AEC-4C70-BADE-C63AC44F5637}" dt="2023-05-21T21:46:03.282" v="7766" actId="26606"/>
          <ac:spMkLst>
            <pc:docMk/>
            <pc:sldMk cId="2276153040" sldId="266"/>
            <ac:spMk id="11" creationId="{DAAE4CDD-124C-4DCF-9584-B6033B545DD5}"/>
          </ac:spMkLst>
        </pc:spChg>
        <pc:spChg chg="add">
          <ac:chgData name="Samuel Burgess" userId="875ce21e-2db9-4c64-8a73-adac5c404a46" providerId="ADAL" clId="{B91FAD40-2AEC-4C70-BADE-C63AC44F5637}" dt="2023-05-21T21:46:03.282" v="7766" actId="26606"/>
          <ac:spMkLst>
            <pc:docMk/>
            <pc:sldMk cId="2276153040" sldId="266"/>
            <ac:spMk id="13" creationId="{081E4A58-353D-44AE-B2FC-2A74E2E400F7}"/>
          </ac:spMkLst>
        </pc:spChg>
      </pc:sldChg>
      <pc:sldChg chg="modSp mod">
        <pc:chgData name="Samuel Burgess" userId="875ce21e-2db9-4c64-8a73-adac5c404a46" providerId="ADAL" clId="{B91FAD40-2AEC-4C70-BADE-C63AC44F5637}" dt="2023-05-18T02:51:46.207" v="6215" actId="20577"/>
        <pc:sldMkLst>
          <pc:docMk/>
          <pc:sldMk cId="1053444694" sldId="270"/>
        </pc:sldMkLst>
        <pc:graphicFrameChg chg="mod modGraphic">
          <ac:chgData name="Samuel Burgess" userId="875ce21e-2db9-4c64-8a73-adac5c404a46" providerId="ADAL" clId="{B91FAD40-2AEC-4C70-BADE-C63AC44F5637}" dt="2023-05-18T02:51:46.207" v="6215" actId="20577"/>
          <ac:graphicFrameMkLst>
            <pc:docMk/>
            <pc:sldMk cId="1053444694" sldId="270"/>
            <ac:graphicFrameMk id="4" creationId="{54A393A9-6C94-409B-BDCB-65C4ABAA2DD1}"/>
          </ac:graphicFrameMkLst>
        </pc:graphicFrameChg>
      </pc:sldChg>
      <pc:sldChg chg="addSp delSp modSp mod ord setBg">
        <pc:chgData name="Samuel Burgess" userId="875ce21e-2db9-4c64-8a73-adac5c404a46" providerId="ADAL" clId="{B91FAD40-2AEC-4C70-BADE-C63AC44F5637}" dt="2023-04-30T21:39:26.009" v="478" actId="20577"/>
        <pc:sldMkLst>
          <pc:docMk/>
          <pc:sldMk cId="270828811" sldId="273"/>
        </pc:sldMkLst>
        <pc:spChg chg="mod">
          <ac:chgData name="Samuel Burgess" userId="875ce21e-2db9-4c64-8a73-adac5c404a46" providerId="ADAL" clId="{B91FAD40-2AEC-4C70-BADE-C63AC44F5637}" dt="2023-04-30T21:38:08.551" v="247" actId="26606"/>
          <ac:spMkLst>
            <pc:docMk/>
            <pc:sldMk cId="270828811" sldId="273"/>
            <ac:spMk id="2" creationId="{1CC5D32F-7C18-4D00-8D54-2FB046F0A206}"/>
          </ac:spMkLst>
        </pc:spChg>
        <pc:spChg chg="del mod">
          <ac:chgData name="Samuel Burgess" userId="875ce21e-2db9-4c64-8a73-adac5c404a46" providerId="ADAL" clId="{B91FAD40-2AEC-4C70-BADE-C63AC44F5637}" dt="2023-04-30T21:36:06.744" v="117" actId="478"/>
          <ac:spMkLst>
            <pc:docMk/>
            <pc:sldMk cId="270828811" sldId="273"/>
            <ac:spMk id="4" creationId="{8CD07A82-A944-4A9B-9A52-515DAC30878A}"/>
          </ac:spMkLst>
        </pc:spChg>
        <pc:spChg chg="add mod">
          <ac:chgData name="Samuel Burgess" userId="875ce21e-2db9-4c64-8a73-adac5c404a46" providerId="ADAL" clId="{B91FAD40-2AEC-4C70-BADE-C63AC44F5637}" dt="2023-04-30T21:39:26.009" v="478" actId="20577"/>
          <ac:spMkLst>
            <pc:docMk/>
            <pc:sldMk cId="270828811" sldId="273"/>
            <ac:spMk id="8" creationId="{A63FF63B-9964-3E64-4E88-032063F34E74}"/>
          </ac:spMkLst>
        </pc:spChg>
        <pc:spChg chg="add del">
          <ac:chgData name="Samuel Burgess" userId="875ce21e-2db9-4c64-8a73-adac5c404a46" providerId="ADAL" clId="{B91FAD40-2AEC-4C70-BADE-C63AC44F5637}" dt="2023-04-30T21:38:08.551" v="247" actId="26606"/>
          <ac:spMkLst>
            <pc:docMk/>
            <pc:sldMk cId="270828811" sldId="273"/>
            <ac:spMk id="12" creationId="{99ED5833-B85B-4103-8A3B-CAB0308E6C15}"/>
          </ac:spMkLst>
        </pc:spChg>
        <pc:spChg chg="add">
          <ac:chgData name="Samuel Burgess" userId="875ce21e-2db9-4c64-8a73-adac5c404a46" providerId="ADAL" clId="{B91FAD40-2AEC-4C70-BADE-C63AC44F5637}" dt="2023-04-30T21:38:08.551" v="247" actId="26606"/>
          <ac:spMkLst>
            <pc:docMk/>
            <pc:sldMk cId="270828811" sldId="273"/>
            <ac:spMk id="17" creationId="{AAAE94E3-A7DB-4868-B1E3-E49703488BBC}"/>
          </ac:spMkLst>
        </pc:spChg>
        <pc:spChg chg="add">
          <ac:chgData name="Samuel Burgess" userId="875ce21e-2db9-4c64-8a73-adac5c404a46" providerId="ADAL" clId="{B91FAD40-2AEC-4C70-BADE-C63AC44F5637}" dt="2023-04-30T21:38:08.551" v="247" actId="26606"/>
          <ac:spMkLst>
            <pc:docMk/>
            <pc:sldMk cId="270828811" sldId="273"/>
            <ac:spMk id="23" creationId="{3873B707-463F-40B0-8227-E8CC6C67EB25}"/>
          </ac:spMkLst>
        </pc:spChg>
        <pc:spChg chg="add">
          <ac:chgData name="Samuel Burgess" userId="875ce21e-2db9-4c64-8a73-adac5c404a46" providerId="ADAL" clId="{B91FAD40-2AEC-4C70-BADE-C63AC44F5637}" dt="2023-04-30T21:38:08.551" v="247" actId="26606"/>
          <ac:spMkLst>
            <pc:docMk/>
            <pc:sldMk cId="270828811" sldId="273"/>
            <ac:spMk id="25" creationId="{C13237C8-E62C-4F0D-A318-BD6FB6C2D138}"/>
          </ac:spMkLst>
        </pc:spChg>
        <pc:spChg chg="add">
          <ac:chgData name="Samuel Burgess" userId="875ce21e-2db9-4c64-8a73-adac5c404a46" providerId="ADAL" clId="{B91FAD40-2AEC-4C70-BADE-C63AC44F5637}" dt="2023-04-30T21:38:08.551" v="247" actId="26606"/>
          <ac:spMkLst>
            <pc:docMk/>
            <pc:sldMk cId="270828811" sldId="273"/>
            <ac:spMk id="27" creationId="{19C9EAEA-39D0-4B0E-A0EB-51E7B26740B1}"/>
          </ac:spMkLst>
        </pc:spChg>
        <pc:spChg chg="add">
          <ac:chgData name="Samuel Burgess" userId="875ce21e-2db9-4c64-8a73-adac5c404a46" providerId="ADAL" clId="{B91FAD40-2AEC-4C70-BADE-C63AC44F5637}" dt="2023-04-30T21:38:08.551" v="247" actId="26606"/>
          <ac:spMkLst>
            <pc:docMk/>
            <pc:sldMk cId="270828811" sldId="273"/>
            <ac:spMk id="29" creationId="{8CB5D2D7-DF65-4E86-BFBA-FFB9B5ACEB64}"/>
          </ac:spMkLst>
        </pc:spChg>
        <pc:grpChg chg="add">
          <ac:chgData name="Samuel Burgess" userId="875ce21e-2db9-4c64-8a73-adac5c404a46" providerId="ADAL" clId="{B91FAD40-2AEC-4C70-BADE-C63AC44F5637}" dt="2023-04-30T21:38:08.551" v="247" actId="26606"/>
          <ac:grpSpMkLst>
            <pc:docMk/>
            <pc:sldMk cId="270828811" sldId="273"/>
            <ac:grpSpMk id="19" creationId="{1DE889C7-FAD6-4397-98E2-05D503484459}"/>
          </ac:grpSpMkLst>
        </pc:grpChg>
        <pc:picChg chg="add mod ord">
          <ac:chgData name="Samuel Burgess" userId="875ce21e-2db9-4c64-8a73-adac5c404a46" providerId="ADAL" clId="{B91FAD40-2AEC-4C70-BADE-C63AC44F5637}" dt="2023-04-30T21:38:08.551" v="247" actId="26606"/>
          <ac:picMkLst>
            <pc:docMk/>
            <pc:sldMk cId="270828811" sldId="273"/>
            <ac:picMk id="5" creationId="{A92EC136-4AEE-83AE-DA78-0DCE4B0E654C}"/>
          </ac:picMkLst>
        </pc:picChg>
        <pc:picChg chg="add mod ord">
          <ac:chgData name="Samuel Burgess" userId="875ce21e-2db9-4c64-8a73-adac5c404a46" providerId="ADAL" clId="{B91FAD40-2AEC-4C70-BADE-C63AC44F5637}" dt="2023-04-30T21:38:08.551" v="247" actId="26606"/>
          <ac:picMkLst>
            <pc:docMk/>
            <pc:sldMk cId="270828811" sldId="273"/>
            <ac:picMk id="7" creationId="{0B1DDB21-E5DA-189C-E0D6-9E1BDAB9C7BE}"/>
          </ac:picMkLst>
        </pc:picChg>
      </pc:sldChg>
      <pc:sldChg chg="addSp delSp modSp mod ord">
        <pc:chgData name="Samuel Burgess" userId="875ce21e-2db9-4c64-8a73-adac5c404a46" providerId="ADAL" clId="{B91FAD40-2AEC-4C70-BADE-C63AC44F5637}" dt="2023-04-30T21:58:49.263" v="980" actId="20577"/>
        <pc:sldMkLst>
          <pc:docMk/>
          <pc:sldMk cId="89592267" sldId="274"/>
        </pc:sldMkLst>
        <pc:spChg chg="mod">
          <ac:chgData name="Samuel Burgess" userId="875ce21e-2db9-4c64-8a73-adac5c404a46" providerId="ADAL" clId="{B91FAD40-2AEC-4C70-BADE-C63AC44F5637}" dt="2023-04-30T21:35:53.400" v="115" actId="20577"/>
          <ac:spMkLst>
            <pc:docMk/>
            <pc:sldMk cId="89592267" sldId="274"/>
            <ac:spMk id="2" creationId="{1CC5D32F-7C18-4D00-8D54-2FB046F0A206}"/>
          </ac:spMkLst>
        </pc:spChg>
        <pc:spChg chg="del mod">
          <ac:chgData name="Samuel Burgess" userId="875ce21e-2db9-4c64-8a73-adac5c404a46" providerId="ADAL" clId="{B91FAD40-2AEC-4C70-BADE-C63AC44F5637}" dt="2023-04-30T21:53:39.454" v="920" actId="478"/>
          <ac:spMkLst>
            <pc:docMk/>
            <pc:sldMk cId="89592267" sldId="274"/>
            <ac:spMk id="4" creationId="{8CD07A82-A944-4A9B-9A52-515DAC30878A}"/>
          </ac:spMkLst>
        </pc:spChg>
        <pc:spChg chg="add mod">
          <ac:chgData name="Samuel Burgess" userId="875ce21e-2db9-4c64-8a73-adac5c404a46" providerId="ADAL" clId="{B91FAD40-2AEC-4C70-BADE-C63AC44F5637}" dt="2023-04-30T21:58:49.263" v="980" actId="20577"/>
          <ac:spMkLst>
            <pc:docMk/>
            <pc:sldMk cId="89592267" sldId="274"/>
            <ac:spMk id="28" creationId="{918625CE-89C4-5397-8911-C89D87AA2B40}"/>
          </ac:spMkLst>
        </pc:spChg>
        <pc:picChg chg="add mod">
          <ac:chgData name="Samuel Burgess" userId="875ce21e-2db9-4c64-8a73-adac5c404a46" providerId="ADAL" clId="{B91FAD40-2AEC-4C70-BADE-C63AC44F5637}" dt="2023-04-30T21:54:01.045" v="922" actId="1076"/>
          <ac:picMkLst>
            <pc:docMk/>
            <pc:sldMk cId="89592267" sldId="274"/>
            <ac:picMk id="5" creationId="{CE60225D-5D08-4462-7D43-8ED88B56AB8F}"/>
          </ac:picMkLst>
        </pc:picChg>
        <pc:picChg chg="add mod">
          <ac:chgData name="Samuel Burgess" userId="875ce21e-2db9-4c64-8a73-adac5c404a46" providerId="ADAL" clId="{B91FAD40-2AEC-4C70-BADE-C63AC44F5637}" dt="2023-04-30T21:54:17.804" v="924" actId="1076"/>
          <ac:picMkLst>
            <pc:docMk/>
            <pc:sldMk cId="89592267" sldId="274"/>
            <ac:picMk id="7" creationId="{EBDDA352-E801-823D-A629-137D7337B24E}"/>
          </ac:picMkLst>
        </pc:picChg>
        <pc:picChg chg="add mod">
          <ac:chgData name="Samuel Burgess" userId="875ce21e-2db9-4c64-8a73-adac5c404a46" providerId="ADAL" clId="{B91FAD40-2AEC-4C70-BADE-C63AC44F5637}" dt="2023-04-30T21:54:42.020" v="927" actId="1038"/>
          <ac:picMkLst>
            <pc:docMk/>
            <pc:sldMk cId="89592267" sldId="274"/>
            <ac:picMk id="9" creationId="{095ECFD2-B439-5B0B-7C3F-E7B9658BE90E}"/>
          </ac:picMkLst>
        </pc:picChg>
        <pc:picChg chg="add mod">
          <ac:chgData name="Samuel Burgess" userId="875ce21e-2db9-4c64-8a73-adac5c404a46" providerId="ADAL" clId="{B91FAD40-2AEC-4C70-BADE-C63AC44F5637}" dt="2023-04-30T21:54:57.368" v="929" actId="1076"/>
          <ac:picMkLst>
            <pc:docMk/>
            <pc:sldMk cId="89592267" sldId="274"/>
            <ac:picMk id="11" creationId="{7D300C5D-9AC4-B3AC-7E8E-0DA599D9B303}"/>
          </ac:picMkLst>
        </pc:picChg>
        <pc:picChg chg="add mod">
          <ac:chgData name="Samuel Burgess" userId="875ce21e-2db9-4c64-8a73-adac5c404a46" providerId="ADAL" clId="{B91FAD40-2AEC-4C70-BADE-C63AC44F5637}" dt="2023-04-30T21:55:57.766" v="931" actId="1076"/>
          <ac:picMkLst>
            <pc:docMk/>
            <pc:sldMk cId="89592267" sldId="274"/>
            <ac:picMk id="13" creationId="{AEFADF7C-A047-8432-4828-9B0715F45AA5}"/>
          </ac:picMkLst>
        </pc:picChg>
        <pc:picChg chg="add mod">
          <ac:chgData name="Samuel Burgess" userId="875ce21e-2db9-4c64-8a73-adac5c404a46" providerId="ADAL" clId="{B91FAD40-2AEC-4C70-BADE-C63AC44F5637}" dt="2023-04-30T21:56:21.883" v="933" actId="1076"/>
          <ac:picMkLst>
            <pc:docMk/>
            <pc:sldMk cId="89592267" sldId="274"/>
            <ac:picMk id="15" creationId="{9E50991B-F0BC-1765-4C40-2BD0F8A2B4CB}"/>
          </ac:picMkLst>
        </pc:picChg>
        <pc:picChg chg="add mod">
          <ac:chgData name="Samuel Burgess" userId="875ce21e-2db9-4c64-8a73-adac5c404a46" providerId="ADAL" clId="{B91FAD40-2AEC-4C70-BADE-C63AC44F5637}" dt="2023-04-30T21:56:43.183" v="935" actId="1076"/>
          <ac:picMkLst>
            <pc:docMk/>
            <pc:sldMk cId="89592267" sldId="274"/>
            <ac:picMk id="17" creationId="{30309706-9AE1-D83A-9E4E-F62C1D5AA9AB}"/>
          </ac:picMkLst>
        </pc:picChg>
        <pc:picChg chg="add mod">
          <ac:chgData name="Samuel Burgess" userId="875ce21e-2db9-4c64-8a73-adac5c404a46" providerId="ADAL" clId="{B91FAD40-2AEC-4C70-BADE-C63AC44F5637}" dt="2023-04-30T21:57:02.474" v="937" actId="1076"/>
          <ac:picMkLst>
            <pc:docMk/>
            <pc:sldMk cId="89592267" sldId="274"/>
            <ac:picMk id="19" creationId="{47B11944-604E-6CCD-EA25-D1046B081060}"/>
          </ac:picMkLst>
        </pc:picChg>
        <pc:cxnChg chg="add mod">
          <ac:chgData name="Samuel Burgess" userId="875ce21e-2db9-4c64-8a73-adac5c404a46" providerId="ADAL" clId="{B91FAD40-2AEC-4C70-BADE-C63AC44F5637}" dt="2023-04-30T21:57:33.609" v="939" actId="1582"/>
          <ac:cxnSpMkLst>
            <pc:docMk/>
            <pc:sldMk cId="89592267" sldId="274"/>
            <ac:cxnSpMk id="21" creationId="{66031BFE-064C-0D02-99F1-AC784146B1DE}"/>
          </ac:cxnSpMkLst>
        </pc:cxnChg>
        <pc:cxnChg chg="add mod">
          <ac:chgData name="Samuel Burgess" userId="875ce21e-2db9-4c64-8a73-adac5c404a46" providerId="ADAL" clId="{B91FAD40-2AEC-4C70-BADE-C63AC44F5637}" dt="2023-04-30T21:57:52.414" v="942" actId="1582"/>
          <ac:cxnSpMkLst>
            <pc:docMk/>
            <pc:sldMk cId="89592267" sldId="274"/>
            <ac:cxnSpMk id="23" creationId="{977E8D09-D499-F1AA-2471-397DABE460E8}"/>
          </ac:cxnSpMkLst>
        </pc:cxnChg>
        <pc:cxnChg chg="add mod">
          <ac:chgData name="Samuel Burgess" userId="875ce21e-2db9-4c64-8a73-adac5c404a46" providerId="ADAL" clId="{B91FAD40-2AEC-4C70-BADE-C63AC44F5637}" dt="2023-04-30T21:58:11.599" v="945" actId="1582"/>
          <ac:cxnSpMkLst>
            <pc:docMk/>
            <pc:sldMk cId="89592267" sldId="274"/>
            <ac:cxnSpMk id="25" creationId="{7AEC03F7-F1ED-D4C9-9C1D-A33BD99556F2}"/>
          </ac:cxnSpMkLst>
        </pc:cxnChg>
        <pc:cxnChg chg="add mod">
          <ac:chgData name="Samuel Burgess" userId="875ce21e-2db9-4c64-8a73-adac5c404a46" providerId="ADAL" clId="{B91FAD40-2AEC-4C70-BADE-C63AC44F5637}" dt="2023-04-30T21:58:29.524" v="948" actId="1582"/>
          <ac:cxnSpMkLst>
            <pc:docMk/>
            <pc:sldMk cId="89592267" sldId="274"/>
            <ac:cxnSpMk id="27" creationId="{8442F9ED-3BF5-F09E-9D4B-F498B0C02A11}"/>
          </ac:cxnSpMkLst>
        </pc:cxnChg>
      </pc:sldChg>
      <pc:sldChg chg="addSp modSp mod ord setBg">
        <pc:chgData name="Samuel Burgess" userId="875ce21e-2db9-4c64-8a73-adac5c404a46" providerId="ADAL" clId="{B91FAD40-2AEC-4C70-BADE-C63AC44F5637}" dt="2023-04-30T21:41:42.428" v="495" actId="26606"/>
        <pc:sldMkLst>
          <pc:docMk/>
          <pc:sldMk cId="3151573028" sldId="276"/>
        </pc:sldMkLst>
        <pc:spChg chg="mod">
          <ac:chgData name="Samuel Burgess" userId="875ce21e-2db9-4c64-8a73-adac5c404a46" providerId="ADAL" clId="{B91FAD40-2AEC-4C70-BADE-C63AC44F5637}" dt="2023-04-30T21:41:42.428" v="495" actId="26606"/>
          <ac:spMkLst>
            <pc:docMk/>
            <pc:sldMk cId="3151573028" sldId="276"/>
            <ac:spMk id="86" creationId="{00000000-0000-0000-0000-000000000000}"/>
          </ac:spMkLst>
        </pc:spChg>
        <pc:spChg chg="add">
          <ac:chgData name="Samuel Burgess" userId="875ce21e-2db9-4c64-8a73-adac5c404a46" providerId="ADAL" clId="{B91FAD40-2AEC-4C70-BADE-C63AC44F5637}" dt="2023-04-30T21:41:42.428" v="495" actId="26606"/>
          <ac:spMkLst>
            <pc:docMk/>
            <pc:sldMk cId="3151573028" sldId="276"/>
            <ac:spMk id="91" creationId="{47942995-B07F-4636-9A06-C6A104B260A8}"/>
          </ac:spMkLst>
        </pc:spChg>
        <pc:spChg chg="add">
          <ac:chgData name="Samuel Burgess" userId="875ce21e-2db9-4c64-8a73-adac5c404a46" providerId="ADAL" clId="{B91FAD40-2AEC-4C70-BADE-C63AC44F5637}" dt="2023-04-30T21:41:42.428" v="495" actId="26606"/>
          <ac:spMkLst>
            <pc:docMk/>
            <pc:sldMk cId="3151573028" sldId="276"/>
            <ac:spMk id="98" creationId="{B81933D1-5615-42C7-9C0B-4EB7105CCE2D}"/>
          </ac:spMkLst>
        </pc:spChg>
        <pc:spChg chg="add">
          <ac:chgData name="Samuel Burgess" userId="875ce21e-2db9-4c64-8a73-adac5c404a46" providerId="ADAL" clId="{B91FAD40-2AEC-4C70-BADE-C63AC44F5637}" dt="2023-04-30T21:41:42.428" v="495" actId="26606"/>
          <ac:spMkLst>
            <pc:docMk/>
            <pc:sldMk cId="3151573028" sldId="276"/>
            <ac:spMk id="100" creationId="{19C9EAEA-39D0-4B0E-A0EB-51E7B26740B1}"/>
          </ac:spMkLst>
        </pc:spChg>
        <pc:grpChg chg="add">
          <ac:chgData name="Samuel Burgess" userId="875ce21e-2db9-4c64-8a73-adac5c404a46" providerId="ADAL" clId="{B91FAD40-2AEC-4C70-BADE-C63AC44F5637}" dt="2023-04-30T21:41:42.428" v="495" actId="26606"/>
          <ac:grpSpMkLst>
            <pc:docMk/>
            <pc:sldMk cId="3151573028" sldId="276"/>
            <ac:grpSpMk id="93" creationId="{032D8612-31EB-44CF-A1D0-14FD4C705424}"/>
          </ac:grpSpMkLst>
        </pc:grpChg>
        <pc:picChg chg="add mod">
          <ac:chgData name="Samuel Burgess" userId="875ce21e-2db9-4c64-8a73-adac5c404a46" providerId="ADAL" clId="{B91FAD40-2AEC-4C70-BADE-C63AC44F5637}" dt="2023-04-30T21:41:42.428" v="495" actId="26606"/>
          <ac:picMkLst>
            <pc:docMk/>
            <pc:sldMk cId="3151573028" sldId="276"/>
            <ac:picMk id="3" creationId="{833E3BA5-D923-6A4E-D9B1-A7DDA889E68E}"/>
          </ac:picMkLst>
        </pc:picChg>
      </pc:sldChg>
      <pc:sldChg chg="addSp modSp mod ord setBg">
        <pc:chgData name="Samuel Burgess" userId="875ce21e-2db9-4c64-8a73-adac5c404a46" providerId="ADAL" clId="{B91FAD40-2AEC-4C70-BADE-C63AC44F5637}" dt="2023-04-30T21:59:33.102" v="1100" actId="20577"/>
        <pc:sldMkLst>
          <pc:docMk/>
          <pc:sldMk cId="2281907054" sldId="277"/>
        </pc:sldMkLst>
        <pc:spChg chg="mod">
          <ac:chgData name="Samuel Burgess" userId="875ce21e-2db9-4c64-8a73-adac5c404a46" providerId="ADAL" clId="{B91FAD40-2AEC-4C70-BADE-C63AC44F5637}" dt="2023-04-30T21:59:33.102" v="1100" actId="20577"/>
          <ac:spMkLst>
            <pc:docMk/>
            <pc:sldMk cId="2281907054" sldId="277"/>
            <ac:spMk id="4" creationId="{518343B6-2201-4ACD-B907-770BC22E8B26}"/>
          </ac:spMkLst>
        </pc:spChg>
        <pc:spChg chg="mod">
          <ac:chgData name="Samuel Burgess" userId="875ce21e-2db9-4c64-8a73-adac5c404a46" providerId="ADAL" clId="{B91FAD40-2AEC-4C70-BADE-C63AC44F5637}" dt="2023-04-30T21:51:35.351" v="668" actId="26606"/>
          <ac:spMkLst>
            <pc:docMk/>
            <pc:sldMk cId="2281907054" sldId="277"/>
            <ac:spMk id="91" creationId="{00000000-0000-0000-0000-000000000000}"/>
          </ac:spMkLst>
        </pc:spChg>
        <pc:spChg chg="add">
          <ac:chgData name="Samuel Burgess" userId="875ce21e-2db9-4c64-8a73-adac5c404a46" providerId="ADAL" clId="{B91FAD40-2AEC-4C70-BADE-C63AC44F5637}" dt="2023-04-30T21:51:35.351" v="668" actId="26606"/>
          <ac:spMkLst>
            <pc:docMk/>
            <pc:sldMk cId="2281907054" sldId="277"/>
            <ac:spMk id="97" creationId="{DBC6133C-0615-4CE4-9132-37E609A9BDFA}"/>
          </ac:spMkLst>
        </pc:spChg>
        <pc:spChg chg="add">
          <ac:chgData name="Samuel Burgess" userId="875ce21e-2db9-4c64-8a73-adac5c404a46" providerId="ADAL" clId="{B91FAD40-2AEC-4C70-BADE-C63AC44F5637}" dt="2023-04-30T21:51:35.351" v="668" actId="26606"/>
          <ac:spMkLst>
            <pc:docMk/>
            <pc:sldMk cId="2281907054" sldId="277"/>
            <ac:spMk id="99" creationId="{169CC832-2974-4E8D-90ED-3E2941BA7336}"/>
          </ac:spMkLst>
        </pc:spChg>
        <pc:spChg chg="add">
          <ac:chgData name="Samuel Burgess" userId="875ce21e-2db9-4c64-8a73-adac5c404a46" providerId="ADAL" clId="{B91FAD40-2AEC-4C70-BADE-C63AC44F5637}" dt="2023-04-30T21:51:35.351" v="668" actId="26606"/>
          <ac:spMkLst>
            <pc:docMk/>
            <pc:sldMk cId="2281907054" sldId="277"/>
            <ac:spMk id="101" creationId="{55222F96-971A-4F90-B841-6BAB416C7AC1}"/>
          </ac:spMkLst>
        </pc:spChg>
        <pc:spChg chg="add">
          <ac:chgData name="Samuel Burgess" userId="875ce21e-2db9-4c64-8a73-adac5c404a46" providerId="ADAL" clId="{B91FAD40-2AEC-4C70-BADE-C63AC44F5637}" dt="2023-04-30T21:51:35.351" v="668" actId="26606"/>
          <ac:spMkLst>
            <pc:docMk/>
            <pc:sldMk cId="2281907054" sldId="277"/>
            <ac:spMk id="103" creationId="{08980754-6F4B-43C9-B9BE-127B6BED6586}"/>
          </ac:spMkLst>
        </pc:spChg>
        <pc:spChg chg="add">
          <ac:chgData name="Samuel Burgess" userId="875ce21e-2db9-4c64-8a73-adac5c404a46" providerId="ADAL" clId="{B91FAD40-2AEC-4C70-BADE-C63AC44F5637}" dt="2023-04-30T21:51:35.351" v="668" actId="26606"/>
          <ac:spMkLst>
            <pc:docMk/>
            <pc:sldMk cId="2281907054" sldId="277"/>
            <ac:spMk id="105" creationId="{2C1BBA94-3F40-40AA-8BB9-E69E25E537C1}"/>
          </ac:spMkLst>
        </pc:spChg>
        <pc:graphicFrameChg chg="add mod ord modGraphic">
          <ac:chgData name="Samuel Burgess" userId="875ce21e-2db9-4c64-8a73-adac5c404a46" providerId="ADAL" clId="{B91FAD40-2AEC-4C70-BADE-C63AC44F5637}" dt="2023-04-30T21:51:35.351" v="668" actId="26606"/>
          <ac:graphicFrameMkLst>
            <pc:docMk/>
            <pc:sldMk cId="2281907054" sldId="277"/>
            <ac:graphicFrameMk id="92" creationId="{00000000-0000-0000-0000-000000000000}"/>
          </ac:graphicFrameMkLst>
        </pc:graphicFrameChg>
      </pc:sldChg>
      <pc:sldChg chg="modSp mod">
        <pc:chgData name="Samuel Burgess" userId="875ce21e-2db9-4c64-8a73-adac5c404a46" providerId="ADAL" clId="{B91FAD40-2AEC-4C70-BADE-C63AC44F5637}" dt="2023-05-16T22:27:50.252" v="4915" actId="20577"/>
        <pc:sldMkLst>
          <pc:docMk/>
          <pc:sldMk cId="351724427" sldId="278"/>
        </pc:sldMkLst>
        <pc:spChg chg="mod">
          <ac:chgData name="Samuel Burgess" userId="875ce21e-2db9-4c64-8a73-adac5c404a46" providerId="ADAL" clId="{B91FAD40-2AEC-4C70-BADE-C63AC44F5637}" dt="2023-05-16T22:27:50.252" v="4915" actId="20577"/>
          <ac:spMkLst>
            <pc:docMk/>
            <pc:sldMk cId="351724427" sldId="278"/>
            <ac:spMk id="10" creationId="{4A547212-19F0-C186-BC58-28033A82F3AA}"/>
          </ac:spMkLst>
        </pc:spChg>
      </pc:sldChg>
      <pc:sldChg chg="addSp modSp add mod">
        <pc:chgData name="Samuel Burgess" userId="875ce21e-2db9-4c64-8a73-adac5c404a46" providerId="ADAL" clId="{B91FAD40-2AEC-4C70-BADE-C63AC44F5637}" dt="2023-05-16T00:17:39.026" v="1105" actId="1076"/>
        <pc:sldMkLst>
          <pc:docMk/>
          <pc:sldMk cId="3857742216" sldId="279"/>
        </pc:sldMkLst>
        <pc:picChg chg="add mod">
          <ac:chgData name="Samuel Burgess" userId="875ce21e-2db9-4c64-8a73-adac5c404a46" providerId="ADAL" clId="{B91FAD40-2AEC-4C70-BADE-C63AC44F5637}" dt="2023-05-16T00:17:39.026" v="1105" actId="1076"/>
          <ac:picMkLst>
            <pc:docMk/>
            <pc:sldMk cId="3857742216" sldId="279"/>
            <ac:picMk id="3" creationId="{E475A292-481B-33F1-0411-4A7ED8BFAD90}"/>
          </ac:picMkLst>
        </pc:picChg>
      </pc:sldChg>
      <pc:sldChg chg="delSp modSp add mod">
        <pc:chgData name="Samuel Burgess" userId="875ce21e-2db9-4c64-8a73-adac5c404a46" providerId="ADAL" clId="{B91FAD40-2AEC-4C70-BADE-C63AC44F5637}" dt="2023-05-16T22:19:29.399" v="4509"/>
        <pc:sldMkLst>
          <pc:docMk/>
          <pc:sldMk cId="1469254938" sldId="280"/>
        </pc:sldMkLst>
        <pc:spChg chg="del mod">
          <ac:chgData name="Samuel Burgess" userId="875ce21e-2db9-4c64-8a73-adac5c404a46" providerId="ADAL" clId="{B91FAD40-2AEC-4C70-BADE-C63AC44F5637}" dt="2023-05-16T22:19:29.399" v="4509"/>
          <ac:spMkLst>
            <pc:docMk/>
            <pc:sldMk cId="1469254938" sldId="280"/>
            <ac:spMk id="4" creationId="{518343B6-2201-4ACD-B907-770BC22E8B26}"/>
          </ac:spMkLst>
        </pc:spChg>
        <pc:spChg chg="mod">
          <ac:chgData name="Samuel Burgess" userId="875ce21e-2db9-4c64-8a73-adac5c404a46" providerId="ADAL" clId="{B91FAD40-2AEC-4C70-BADE-C63AC44F5637}" dt="2023-05-16T00:39:58.547" v="2084" actId="20577"/>
          <ac:spMkLst>
            <pc:docMk/>
            <pc:sldMk cId="1469254938" sldId="280"/>
            <ac:spMk id="91" creationId="{00000000-0000-0000-0000-000000000000}"/>
          </ac:spMkLst>
        </pc:spChg>
        <pc:graphicFrameChg chg="modGraphic">
          <ac:chgData name="Samuel Burgess" userId="875ce21e-2db9-4c64-8a73-adac5c404a46" providerId="ADAL" clId="{B91FAD40-2AEC-4C70-BADE-C63AC44F5637}" dt="2023-05-16T22:19:28.083" v="4507" actId="20577"/>
          <ac:graphicFrameMkLst>
            <pc:docMk/>
            <pc:sldMk cId="1469254938" sldId="280"/>
            <ac:graphicFrameMk id="92" creationId="{00000000-0000-0000-0000-000000000000}"/>
          </ac:graphicFrameMkLst>
        </pc:graphicFrameChg>
      </pc:sldChg>
      <pc:sldChg chg="addSp delSp modSp add mod ord setBg">
        <pc:chgData name="Samuel Burgess" userId="875ce21e-2db9-4c64-8a73-adac5c404a46" providerId="ADAL" clId="{B91FAD40-2AEC-4C70-BADE-C63AC44F5637}" dt="2023-05-16T22:02:43.409" v="3132" actId="26606"/>
        <pc:sldMkLst>
          <pc:docMk/>
          <pc:sldMk cId="1985812254" sldId="281"/>
        </pc:sldMkLst>
        <pc:spChg chg="mod">
          <ac:chgData name="Samuel Burgess" userId="875ce21e-2db9-4c64-8a73-adac5c404a46" providerId="ADAL" clId="{B91FAD40-2AEC-4C70-BADE-C63AC44F5637}" dt="2023-05-16T22:02:43.409" v="3132" actId="26606"/>
          <ac:spMkLst>
            <pc:docMk/>
            <pc:sldMk cId="1985812254" sldId="281"/>
            <ac:spMk id="2" creationId="{1CC5D32F-7C18-4D00-8D54-2FB046F0A206}"/>
          </ac:spMkLst>
        </pc:spChg>
        <pc:spChg chg="mod">
          <ac:chgData name="Samuel Burgess" userId="875ce21e-2db9-4c64-8a73-adac5c404a46" providerId="ADAL" clId="{B91FAD40-2AEC-4C70-BADE-C63AC44F5637}" dt="2023-05-16T22:02:43.409" v="3132" actId="26606"/>
          <ac:spMkLst>
            <pc:docMk/>
            <pc:sldMk cId="1985812254" sldId="281"/>
            <ac:spMk id="4" creationId="{8CD07A82-A944-4A9B-9A52-515DAC30878A}"/>
          </ac:spMkLst>
        </pc:spChg>
        <pc:spChg chg="add del">
          <ac:chgData name="Samuel Burgess" userId="875ce21e-2db9-4c64-8a73-adac5c404a46" providerId="ADAL" clId="{B91FAD40-2AEC-4C70-BADE-C63AC44F5637}" dt="2023-05-16T22:02:43.392" v="3131" actId="26606"/>
          <ac:spMkLst>
            <pc:docMk/>
            <pc:sldMk cId="1985812254" sldId="281"/>
            <ac:spMk id="12" creationId="{352BEC0E-22F8-46D0-9632-375DB541B06C}"/>
          </ac:spMkLst>
        </pc:spChg>
        <pc:spChg chg="add del">
          <ac:chgData name="Samuel Burgess" userId="875ce21e-2db9-4c64-8a73-adac5c404a46" providerId="ADAL" clId="{B91FAD40-2AEC-4C70-BADE-C63AC44F5637}" dt="2023-05-16T22:02:43.392" v="3131" actId="26606"/>
          <ac:spMkLst>
            <pc:docMk/>
            <pc:sldMk cId="1985812254" sldId="281"/>
            <ac:spMk id="14" creationId="{3FCFB1DE-0B7E-48CC-BA90-B2AB0889F9D6}"/>
          </ac:spMkLst>
        </pc:spChg>
        <pc:spChg chg="add">
          <ac:chgData name="Samuel Burgess" userId="875ce21e-2db9-4c64-8a73-adac5c404a46" providerId="ADAL" clId="{B91FAD40-2AEC-4C70-BADE-C63AC44F5637}" dt="2023-05-16T22:02:43.409" v="3132" actId="26606"/>
          <ac:spMkLst>
            <pc:docMk/>
            <pc:sldMk cId="1985812254" sldId="281"/>
            <ac:spMk id="16" creationId="{CEF6118E-44FB-4509-B4D9-129052E4C6EE}"/>
          </ac:spMkLst>
        </pc:spChg>
        <pc:picChg chg="add mod">
          <ac:chgData name="Samuel Burgess" userId="875ce21e-2db9-4c64-8a73-adac5c404a46" providerId="ADAL" clId="{B91FAD40-2AEC-4C70-BADE-C63AC44F5637}" dt="2023-05-16T22:02:43.409" v="3132" actId="26606"/>
          <ac:picMkLst>
            <pc:docMk/>
            <pc:sldMk cId="1985812254" sldId="281"/>
            <ac:picMk id="5" creationId="{66212C2A-2180-A6BE-59C8-77B8BD1D3064}"/>
          </ac:picMkLst>
        </pc:picChg>
        <pc:picChg chg="add mod ord">
          <ac:chgData name="Samuel Burgess" userId="875ce21e-2db9-4c64-8a73-adac5c404a46" providerId="ADAL" clId="{B91FAD40-2AEC-4C70-BADE-C63AC44F5637}" dt="2023-05-16T22:02:43.409" v="3132" actId="26606"/>
          <ac:picMkLst>
            <pc:docMk/>
            <pc:sldMk cId="1985812254" sldId="281"/>
            <ac:picMk id="7" creationId="{E7BD3334-BD3C-C115-6AD2-295F1EC334C2}"/>
          </ac:picMkLst>
        </pc:picChg>
      </pc:sldChg>
      <pc:sldChg chg="addSp modSp add mod ord setBg">
        <pc:chgData name="Samuel Burgess" userId="875ce21e-2db9-4c64-8a73-adac5c404a46" providerId="ADAL" clId="{B91FAD40-2AEC-4C70-BADE-C63AC44F5637}" dt="2023-05-16T22:07:40.151" v="3365" actId="20577"/>
        <pc:sldMkLst>
          <pc:docMk/>
          <pc:sldMk cId="2293627217" sldId="282"/>
        </pc:sldMkLst>
        <pc:spChg chg="mod">
          <ac:chgData name="Samuel Burgess" userId="875ce21e-2db9-4c64-8a73-adac5c404a46" providerId="ADAL" clId="{B91FAD40-2AEC-4C70-BADE-C63AC44F5637}" dt="2023-05-16T22:05:30.808" v="3322" actId="26606"/>
          <ac:spMkLst>
            <pc:docMk/>
            <pc:sldMk cId="2293627217" sldId="282"/>
            <ac:spMk id="2" creationId="{1CC5D32F-7C18-4D00-8D54-2FB046F0A206}"/>
          </ac:spMkLst>
        </pc:spChg>
        <pc:spChg chg="mod">
          <ac:chgData name="Samuel Burgess" userId="875ce21e-2db9-4c64-8a73-adac5c404a46" providerId="ADAL" clId="{B91FAD40-2AEC-4C70-BADE-C63AC44F5637}" dt="2023-05-16T22:07:40.151" v="3365" actId="20577"/>
          <ac:spMkLst>
            <pc:docMk/>
            <pc:sldMk cId="2293627217" sldId="282"/>
            <ac:spMk id="4" creationId="{8CD07A82-A944-4A9B-9A52-515DAC30878A}"/>
          </ac:spMkLst>
        </pc:spChg>
        <pc:spChg chg="add">
          <ac:chgData name="Samuel Burgess" userId="875ce21e-2db9-4c64-8a73-adac5c404a46" providerId="ADAL" clId="{B91FAD40-2AEC-4C70-BADE-C63AC44F5637}" dt="2023-05-16T22:05:30.808" v="3322" actId="26606"/>
          <ac:spMkLst>
            <pc:docMk/>
            <pc:sldMk cId="2293627217" sldId="282"/>
            <ac:spMk id="14" creationId="{53B475F8-50AE-46A0-9943-B2B63183D50C}"/>
          </ac:spMkLst>
        </pc:spChg>
        <pc:spChg chg="add">
          <ac:chgData name="Samuel Burgess" userId="875ce21e-2db9-4c64-8a73-adac5c404a46" providerId="ADAL" clId="{B91FAD40-2AEC-4C70-BADE-C63AC44F5637}" dt="2023-05-16T22:05:30.808" v="3322" actId="26606"/>
          <ac:spMkLst>
            <pc:docMk/>
            <pc:sldMk cId="2293627217" sldId="282"/>
            <ac:spMk id="16" creationId="{75F6FDB4-2351-48C2-A863-2364A02343C0}"/>
          </ac:spMkLst>
        </pc:spChg>
        <pc:picChg chg="add mod">
          <ac:chgData name="Samuel Burgess" userId="875ce21e-2db9-4c64-8a73-adac5c404a46" providerId="ADAL" clId="{B91FAD40-2AEC-4C70-BADE-C63AC44F5637}" dt="2023-05-16T22:05:30.808" v="3322" actId="26606"/>
          <ac:picMkLst>
            <pc:docMk/>
            <pc:sldMk cId="2293627217" sldId="282"/>
            <ac:picMk id="5" creationId="{E1600D54-1137-C079-86B9-8900AF84ECAC}"/>
          </ac:picMkLst>
        </pc:picChg>
        <pc:picChg chg="add mod">
          <ac:chgData name="Samuel Burgess" userId="875ce21e-2db9-4c64-8a73-adac5c404a46" providerId="ADAL" clId="{B91FAD40-2AEC-4C70-BADE-C63AC44F5637}" dt="2023-05-16T22:05:30.808" v="3322" actId="26606"/>
          <ac:picMkLst>
            <pc:docMk/>
            <pc:sldMk cId="2293627217" sldId="282"/>
            <ac:picMk id="7" creationId="{63F278F1-EFE9-0E6F-D0F0-A5C2DBA90274}"/>
          </ac:picMkLst>
        </pc:picChg>
        <pc:picChg chg="add mod ord">
          <ac:chgData name="Samuel Burgess" userId="875ce21e-2db9-4c64-8a73-adac5c404a46" providerId="ADAL" clId="{B91FAD40-2AEC-4C70-BADE-C63AC44F5637}" dt="2023-05-16T22:05:30.808" v="3322" actId="26606"/>
          <ac:picMkLst>
            <pc:docMk/>
            <pc:sldMk cId="2293627217" sldId="282"/>
            <ac:picMk id="9" creationId="{DAC83E32-F659-F0F5-D9ED-58FFD031DE45}"/>
          </ac:picMkLst>
        </pc:picChg>
      </pc:sldChg>
      <pc:sldChg chg="addSp delSp modSp add mod">
        <pc:chgData name="Samuel Burgess" userId="875ce21e-2db9-4c64-8a73-adac5c404a46" providerId="ADAL" clId="{B91FAD40-2AEC-4C70-BADE-C63AC44F5637}" dt="2023-04-30T21:40:55.196" v="491" actId="27614"/>
        <pc:sldMkLst>
          <pc:docMk/>
          <pc:sldMk cId="1830207403" sldId="283"/>
        </pc:sldMkLst>
        <pc:spChg chg="mod">
          <ac:chgData name="Samuel Burgess" userId="875ce21e-2db9-4c64-8a73-adac5c404a46" providerId="ADAL" clId="{B91FAD40-2AEC-4C70-BADE-C63AC44F5637}" dt="2023-04-30T21:39:35.796" v="482" actId="313"/>
          <ac:spMkLst>
            <pc:docMk/>
            <pc:sldMk cId="1830207403" sldId="283"/>
            <ac:spMk id="8" creationId="{A63FF63B-9964-3E64-4E88-032063F34E74}"/>
          </ac:spMkLst>
        </pc:spChg>
        <pc:spChg chg="del">
          <ac:chgData name="Samuel Burgess" userId="875ce21e-2db9-4c64-8a73-adac5c404a46" providerId="ADAL" clId="{B91FAD40-2AEC-4C70-BADE-C63AC44F5637}" dt="2023-04-30T21:40:50.621" v="489" actId="26606"/>
          <ac:spMkLst>
            <pc:docMk/>
            <pc:sldMk cId="1830207403" sldId="283"/>
            <ac:spMk id="17" creationId="{AAAE94E3-A7DB-4868-B1E3-E49703488BBC}"/>
          </ac:spMkLst>
        </pc:spChg>
        <pc:spChg chg="del">
          <ac:chgData name="Samuel Burgess" userId="875ce21e-2db9-4c64-8a73-adac5c404a46" providerId="ADAL" clId="{B91FAD40-2AEC-4C70-BADE-C63AC44F5637}" dt="2023-04-30T21:40:50.621" v="489" actId="26606"/>
          <ac:spMkLst>
            <pc:docMk/>
            <pc:sldMk cId="1830207403" sldId="283"/>
            <ac:spMk id="23" creationId="{3873B707-463F-40B0-8227-E8CC6C67EB25}"/>
          </ac:spMkLst>
        </pc:spChg>
        <pc:spChg chg="del">
          <ac:chgData name="Samuel Burgess" userId="875ce21e-2db9-4c64-8a73-adac5c404a46" providerId="ADAL" clId="{B91FAD40-2AEC-4C70-BADE-C63AC44F5637}" dt="2023-04-30T21:40:50.621" v="489" actId="26606"/>
          <ac:spMkLst>
            <pc:docMk/>
            <pc:sldMk cId="1830207403" sldId="283"/>
            <ac:spMk id="25" creationId="{C13237C8-E62C-4F0D-A318-BD6FB6C2D138}"/>
          </ac:spMkLst>
        </pc:spChg>
        <pc:spChg chg="del">
          <ac:chgData name="Samuel Burgess" userId="875ce21e-2db9-4c64-8a73-adac5c404a46" providerId="ADAL" clId="{B91FAD40-2AEC-4C70-BADE-C63AC44F5637}" dt="2023-04-30T21:40:50.621" v="489" actId="26606"/>
          <ac:spMkLst>
            <pc:docMk/>
            <pc:sldMk cId="1830207403" sldId="283"/>
            <ac:spMk id="27" creationId="{19C9EAEA-39D0-4B0E-A0EB-51E7B26740B1}"/>
          </ac:spMkLst>
        </pc:spChg>
        <pc:spChg chg="del">
          <ac:chgData name="Samuel Burgess" userId="875ce21e-2db9-4c64-8a73-adac5c404a46" providerId="ADAL" clId="{B91FAD40-2AEC-4C70-BADE-C63AC44F5637}" dt="2023-04-30T21:40:50.621" v="489" actId="26606"/>
          <ac:spMkLst>
            <pc:docMk/>
            <pc:sldMk cId="1830207403" sldId="283"/>
            <ac:spMk id="29" creationId="{8CB5D2D7-DF65-4E86-BFBA-FFB9B5ACEB64}"/>
          </ac:spMkLst>
        </pc:spChg>
        <pc:spChg chg="add">
          <ac:chgData name="Samuel Burgess" userId="875ce21e-2db9-4c64-8a73-adac5c404a46" providerId="ADAL" clId="{B91FAD40-2AEC-4C70-BADE-C63AC44F5637}" dt="2023-04-30T21:40:50.621" v="489" actId="26606"/>
          <ac:spMkLst>
            <pc:docMk/>
            <pc:sldMk cId="1830207403" sldId="283"/>
            <ac:spMk id="34" creationId="{AAAE94E3-A7DB-4868-B1E3-E49703488BBC}"/>
          </ac:spMkLst>
        </pc:spChg>
        <pc:spChg chg="add">
          <ac:chgData name="Samuel Burgess" userId="875ce21e-2db9-4c64-8a73-adac5c404a46" providerId="ADAL" clId="{B91FAD40-2AEC-4C70-BADE-C63AC44F5637}" dt="2023-04-30T21:40:50.621" v="489" actId="26606"/>
          <ac:spMkLst>
            <pc:docMk/>
            <pc:sldMk cId="1830207403" sldId="283"/>
            <ac:spMk id="40" creationId="{3873B707-463F-40B0-8227-E8CC6C67EB25}"/>
          </ac:spMkLst>
        </pc:spChg>
        <pc:spChg chg="add">
          <ac:chgData name="Samuel Burgess" userId="875ce21e-2db9-4c64-8a73-adac5c404a46" providerId="ADAL" clId="{B91FAD40-2AEC-4C70-BADE-C63AC44F5637}" dt="2023-04-30T21:40:50.621" v="489" actId="26606"/>
          <ac:spMkLst>
            <pc:docMk/>
            <pc:sldMk cId="1830207403" sldId="283"/>
            <ac:spMk id="42" creationId="{C13237C8-E62C-4F0D-A318-BD6FB6C2D138}"/>
          </ac:spMkLst>
        </pc:spChg>
        <pc:spChg chg="add">
          <ac:chgData name="Samuel Burgess" userId="875ce21e-2db9-4c64-8a73-adac5c404a46" providerId="ADAL" clId="{B91FAD40-2AEC-4C70-BADE-C63AC44F5637}" dt="2023-04-30T21:40:50.621" v="489" actId="26606"/>
          <ac:spMkLst>
            <pc:docMk/>
            <pc:sldMk cId="1830207403" sldId="283"/>
            <ac:spMk id="44" creationId="{19C9EAEA-39D0-4B0E-A0EB-51E7B26740B1}"/>
          </ac:spMkLst>
        </pc:spChg>
        <pc:spChg chg="add">
          <ac:chgData name="Samuel Burgess" userId="875ce21e-2db9-4c64-8a73-adac5c404a46" providerId="ADAL" clId="{B91FAD40-2AEC-4C70-BADE-C63AC44F5637}" dt="2023-04-30T21:40:50.621" v="489" actId="26606"/>
          <ac:spMkLst>
            <pc:docMk/>
            <pc:sldMk cId="1830207403" sldId="283"/>
            <ac:spMk id="46" creationId="{8CB5D2D7-DF65-4E86-BFBA-FFB9B5ACEB64}"/>
          </ac:spMkLst>
        </pc:spChg>
        <pc:grpChg chg="del">
          <ac:chgData name="Samuel Burgess" userId="875ce21e-2db9-4c64-8a73-adac5c404a46" providerId="ADAL" clId="{B91FAD40-2AEC-4C70-BADE-C63AC44F5637}" dt="2023-04-30T21:40:50.621" v="489" actId="26606"/>
          <ac:grpSpMkLst>
            <pc:docMk/>
            <pc:sldMk cId="1830207403" sldId="283"/>
            <ac:grpSpMk id="19" creationId="{1DE889C7-FAD6-4397-98E2-05D503484459}"/>
          </ac:grpSpMkLst>
        </pc:grpChg>
        <pc:grpChg chg="add">
          <ac:chgData name="Samuel Burgess" userId="875ce21e-2db9-4c64-8a73-adac5c404a46" providerId="ADAL" clId="{B91FAD40-2AEC-4C70-BADE-C63AC44F5637}" dt="2023-04-30T21:40:50.621" v="489" actId="26606"/>
          <ac:grpSpMkLst>
            <pc:docMk/>
            <pc:sldMk cId="1830207403" sldId="283"/>
            <ac:grpSpMk id="36" creationId="{1DE889C7-FAD6-4397-98E2-05D503484459}"/>
          </ac:grpSpMkLst>
        </pc:grpChg>
        <pc:picChg chg="add mod">
          <ac:chgData name="Samuel Burgess" userId="875ce21e-2db9-4c64-8a73-adac5c404a46" providerId="ADAL" clId="{B91FAD40-2AEC-4C70-BADE-C63AC44F5637}" dt="2023-04-30T21:40:54.659" v="490" actId="27614"/>
          <ac:picMkLst>
            <pc:docMk/>
            <pc:sldMk cId="1830207403" sldId="283"/>
            <ac:picMk id="4" creationId="{468DEC49-221A-C4B0-D16C-DB58E9019001}"/>
          </ac:picMkLst>
        </pc:picChg>
        <pc:picChg chg="del">
          <ac:chgData name="Samuel Burgess" userId="875ce21e-2db9-4c64-8a73-adac5c404a46" providerId="ADAL" clId="{B91FAD40-2AEC-4C70-BADE-C63AC44F5637}" dt="2023-04-30T21:40:04.504" v="483" actId="478"/>
          <ac:picMkLst>
            <pc:docMk/>
            <pc:sldMk cId="1830207403" sldId="283"/>
            <ac:picMk id="5" creationId="{A92EC136-4AEE-83AE-DA78-0DCE4B0E654C}"/>
          </ac:picMkLst>
        </pc:picChg>
        <pc:picChg chg="del">
          <ac:chgData name="Samuel Burgess" userId="875ce21e-2db9-4c64-8a73-adac5c404a46" providerId="ADAL" clId="{B91FAD40-2AEC-4C70-BADE-C63AC44F5637}" dt="2023-04-30T21:40:40.918" v="487" actId="478"/>
          <ac:picMkLst>
            <pc:docMk/>
            <pc:sldMk cId="1830207403" sldId="283"/>
            <ac:picMk id="7" creationId="{0B1DDB21-E5DA-189C-E0D6-9E1BDAB9C7BE}"/>
          </ac:picMkLst>
        </pc:picChg>
        <pc:picChg chg="add mod">
          <ac:chgData name="Samuel Burgess" userId="875ce21e-2db9-4c64-8a73-adac5c404a46" providerId="ADAL" clId="{B91FAD40-2AEC-4C70-BADE-C63AC44F5637}" dt="2023-04-30T21:40:55.196" v="491" actId="27614"/>
          <ac:picMkLst>
            <pc:docMk/>
            <pc:sldMk cId="1830207403" sldId="283"/>
            <ac:picMk id="9" creationId="{8B2C2C39-50BA-7E6E-A2CC-D05C68F4F3DA}"/>
          </ac:picMkLst>
        </pc:picChg>
      </pc:sldChg>
      <pc:sldChg chg="addSp modSp mod">
        <pc:chgData name="Samuel Burgess" userId="875ce21e-2db9-4c64-8a73-adac5c404a46" providerId="ADAL" clId="{B91FAD40-2AEC-4C70-BADE-C63AC44F5637}" dt="2023-05-16T21:47:04.829" v="2336" actId="14100"/>
        <pc:sldMkLst>
          <pc:docMk/>
          <pc:sldMk cId="1558850418" sldId="284"/>
        </pc:sldMkLst>
        <pc:spChg chg="mod">
          <ac:chgData name="Samuel Burgess" userId="875ce21e-2db9-4c64-8a73-adac5c404a46" providerId="ADAL" clId="{B91FAD40-2AEC-4C70-BADE-C63AC44F5637}" dt="2023-05-16T00:34:40.226" v="1803" actId="20577"/>
          <ac:spMkLst>
            <pc:docMk/>
            <pc:sldMk cId="1558850418" sldId="284"/>
            <ac:spMk id="86" creationId="{00000000-0000-0000-0000-000000000000}"/>
          </ac:spMkLst>
        </pc:spChg>
        <pc:picChg chg="add mod">
          <ac:chgData name="Samuel Burgess" userId="875ce21e-2db9-4c64-8a73-adac5c404a46" providerId="ADAL" clId="{B91FAD40-2AEC-4C70-BADE-C63AC44F5637}" dt="2023-05-16T21:47:04.829" v="2336" actId="14100"/>
          <ac:picMkLst>
            <pc:docMk/>
            <pc:sldMk cId="1558850418" sldId="284"/>
            <ac:picMk id="3" creationId="{C40AA997-7F05-8326-C34D-D3976434E1BA}"/>
          </ac:picMkLst>
        </pc:picChg>
      </pc:sldChg>
      <pc:sldChg chg="modSp mod">
        <pc:chgData name="Samuel Burgess" userId="875ce21e-2db9-4c64-8a73-adac5c404a46" providerId="ADAL" clId="{B91FAD40-2AEC-4C70-BADE-C63AC44F5637}" dt="2023-05-16T00:20:43.014" v="1345" actId="2165"/>
        <pc:sldMkLst>
          <pc:docMk/>
          <pc:sldMk cId="2153946553" sldId="285"/>
        </pc:sldMkLst>
        <pc:graphicFrameChg chg="mod modGraphic">
          <ac:chgData name="Samuel Burgess" userId="875ce21e-2db9-4c64-8a73-adac5c404a46" providerId="ADAL" clId="{B91FAD40-2AEC-4C70-BADE-C63AC44F5637}" dt="2023-05-16T00:20:43.014" v="1345" actId="2165"/>
          <ac:graphicFrameMkLst>
            <pc:docMk/>
            <pc:sldMk cId="2153946553" sldId="285"/>
            <ac:graphicFrameMk id="92" creationId="{00000000-0000-0000-0000-000000000000}"/>
          </ac:graphicFrameMkLst>
        </pc:graphicFrameChg>
      </pc:sldChg>
      <pc:sldChg chg="addSp modSp mod">
        <pc:chgData name="Samuel Burgess" userId="875ce21e-2db9-4c64-8a73-adac5c404a46" providerId="ADAL" clId="{B91FAD40-2AEC-4C70-BADE-C63AC44F5637}" dt="2023-05-16T00:21:48.797" v="1383" actId="20577"/>
        <pc:sldMkLst>
          <pc:docMk/>
          <pc:sldMk cId="3012919331" sldId="286"/>
        </pc:sldMkLst>
        <pc:spChg chg="add mod">
          <ac:chgData name="Samuel Burgess" userId="875ce21e-2db9-4c64-8a73-adac5c404a46" providerId="ADAL" clId="{B91FAD40-2AEC-4C70-BADE-C63AC44F5637}" dt="2023-05-16T00:21:48.797" v="1383" actId="20577"/>
          <ac:spMkLst>
            <pc:docMk/>
            <pc:sldMk cId="3012919331" sldId="286"/>
            <ac:spMk id="6" creationId="{F2395A5A-C3A9-2B40-CF4F-BF1CC17A3B42}"/>
          </ac:spMkLst>
        </pc:spChg>
        <pc:picChg chg="add mod">
          <ac:chgData name="Samuel Burgess" userId="875ce21e-2db9-4c64-8a73-adac5c404a46" providerId="ADAL" clId="{B91FAD40-2AEC-4C70-BADE-C63AC44F5637}" dt="2023-05-16T00:21:03.951" v="1348" actId="14100"/>
          <ac:picMkLst>
            <pc:docMk/>
            <pc:sldMk cId="3012919331" sldId="286"/>
            <ac:picMk id="5" creationId="{516FF426-36ED-DDE4-6C2C-CBC31B5D80F3}"/>
          </ac:picMkLst>
        </pc:picChg>
      </pc:sldChg>
      <pc:sldChg chg="addSp delSp modSp add mod ord">
        <pc:chgData name="Samuel Burgess" userId="875ce21e-2db9-4c64-8a73-adac5c404a46" providerId="ADAL" clId="{B91FAD40-2AEC-4C70-BADE-C63AC44F5637}" dt="2023-05-16T22:26:33.384" v="4791" actId="1076"/>
        <pc:sldMkLst>
          <pc:docMk/>
          <pc:sldMk cId="3988339487" sldId="287"/>
        </pc:sldMkLst>
        <pc:spChg chg="mod">
          <ac:chgData name="Samuel Burgess" userId="875ce21e-2db9-4c64-8a73-adac5c404a46" providerId="ADAL" clId="{B91FAD40-2AEC-4C70-BADE-C63AC44F5637}" dt="2023-05-16T00:22:17.336" v="1395" actId="20577"/>
          <ac:spMkLst>
            <pc:docMk/>
            <pc:sldMk cId="3988339487" sldId="287"/>
            <ac:spMk id="2" creationId="{1CC5D32F-7C18-4D00-8D54-2FB046F0A206}"/>
          </ac:spMkLst>
        </pc:spChg>
        <pc:spChg chg="mod">
          <ac:chgData name="Samuel Burgess" userId="875ce21e-2db9-4c64-8a73-adac5c404a46" providerId="ADAL" clId="{B91FAD40-2AEC-4C70-BADE-C63AC44F5637}" dt="2023-05-16T22:26:17.255" v="4786" actId="20577"/>
          <ac:spMkLst>
            <pc:docMk/>
            <pc:sldMk cId="3988339487" sldId="287"/>
            <ac:spMk id="4" creationId="{8CD07A82-A944-4A9B-9A52-515DAC30878A}"/>
          </ac:spMkLst>
        </pc:spChg>
        <pc:spChg chg="add mod">
          <ac:chgData name="Samuel Burgess" userId="875ce21e-2db9-4c64-8a73-adac5c404a46" providerId="ADAL" clId="{B91FAD40-2AEC-4C70-BADE-C63AC44F5637}" dt="2023-05-16T00:28:10.038" v="1792" actId="20577"/>
          <ac:spMkLst>
            <pc:docMk/>
            <pc:sldMk cId="3988339487" sldId="287"/>
            <ac:spMk id="15" creationId="{9C337530-11CA-74E5-39A2-FDAF31417E2A}"/>
          </ac:spMkLst>
        </pc:spChg>
        <pc:picChg chg="del">
          <ac:chgData name="Samuel Burgess" userId="875ce21e-2db9-4c64-8a73-adac5c404a46" providerId="ADAL" clId="{B91FAD40-2AEC-4C70-BADE-C63AC44F5637}" dt="2023-05-16T00:21:16.450" v="1350" actId="478"/>
          <ac:picMkLst>
            <pc:docMk/>
            <pc:sldMk cId="3988339487" sldId="287"/>
            <ac:picMk id="5" creationId="{516FF426-36ED-DDE4-6C2C-CBC31B5D80F3}"/>
          </ac:picMkLst>
        </pc:picChg>
        <pc:picChg chg="add mod">
          <ac:chgData name="Samuel Burgess" userId="875ce21e-2db9-4c64-8a73-adac5c404a46" providerId="ADAL" clId="{B91FAD40-2AEC-4C70-BADE-C63AC44F5637}" dt="2023-05-16T22:26:33.384" v="4791" actId="1076"/>
          <ac:picMkLst>
            <pc:docMk/>
            <pc:sldMk cId="3988339487" sldId="287"/>
            <ac:picMk id="6" creationId="{A4F6FC5E-ADD9-794E-D7D2-FA1DB65343CA}"/>
          </ac:picMkLst>
        </pc:picChg>
        <pc:picChg chg="add mod">
          <ac:chgData name="Samuel Burgess" userId="875ce21e-2db9-4c64-8a73-adac5c404a46" providerId="ADAL" clId="{B91FAD40-2AEC-4C70-BADE-C63AC44F5637}" dt="2023-05-16T22:26:30.899" v="4789" actId="1076"/>
          <ac:picMkLst>
            <pc:docMk/>
            <pc:sldMk cId="3988339487" sldId="287"/>
            <ac:picMk id="8" creationId="{F1BCD561-4EF0-783E-B4F7-5DA6FADD21AC}"/>
          </ac:picMkLst>
        </pc:picChg>
        <pc:picChg chg="add mod">
          <ac:chgData name="Samuel Burgess" userId="875ce21e-2db9-4c64-8a73-adac5c404a46" providerId="ADAL" clId="{B91FAD40-2AEC-4C70-BADE-C63AC44F5637}" dt="2023-05-16T00:26:48.495" v="1650" actId="1076"/>
          <ac:picMkLst>
            <pc:docMk/>
            <pc:sldMk cId="3988339487" sldId="287"/>
            <ac:picMk id="10" creationId="{BE360697-5CCA-27B1-8E98-0BDA9D73B306}"/>
          </ac:picMkLst>
        </pc:picChg>
        <pc:picChg chg="add mod">
          <ac:chgData name="Samuel Burgess" userId="875ce21e-2db9-4c64-8a73-adac5c404a46" providerId="ADAL" clId="{B91FAD40-2AEC-4C70-BADE-C63AC44F5637}" dt="2023-05-16T22:26:29.728" v="4788" actId="1076"/>
          <ac:picMkLst>
            <pc:docMk/>
            <pc:sldMk cId="3988339487" sldId="287"/>
            <ac:picMk id="12" creationId="{5C43BF06-5458-2FC3-F9CA-8A827306C987}"/>
          </ac:picMkLst>
        </pc:picChg>
        <pc:picChg chg="add mod">
          <ac:chgData name="Samuel Burgess" userId="875ce21e-2db9-4c64-8a73-adac5c404a46" providerId="ADAL" clId="{B91FAD40-2AEC-4C70-BADE-C63AC44F5637}" dt="2023-05-16T22:26:28.327" v="4787" actId="1076"/>
          <ac:picMkLst>
            <pc:docMk/>
            <pc:sldMk cId="3988339487" sldId="287"/>
            <ac:picMk id="14" creationId="{646BF0C0-CDDF-CCA9-A450-5E8373D144B8}"/>
          </ac:picMkLst>
        </pc:picChg>
      </pc:sldChg>
      <pc:sldChg chg="addSp modSp add mod">
        <pc:chgData name="Samuel Burgess" userId="875ce21e-2db9-4c64-8a73-adac5c404a46" providerId="ADAL" clId="{B91FAD40-2AEC-4C70-BADE-C63AC44F5637}" dt="2023-05-16T22:27:00.712" v="4853" actId="20577"/>
        <pc:sldMkLst>
          <pc:docMk/>
          <pc:sldMk cId="2246784559" sldId="288"/>
        </pc:sldMkLst>
        <pc:spChg chg="mod">
          <ac:chgData name="Samuel Burgess" userId="875ce21e-2db9-4c64-8a73-adac5c404a46" providerId="ADAL" clId="{B91FAD40-2AEC-4C70-BADE-C63AC44F5637}" dt="2023-05-16T00:21:55.170" v="1387" actId="20577"/>
          <ac:spMkLst>
            <pc:docMk/>
            <pc:sldMk cId="2246784559" sldId="288"/>
            <ac:spMk id="2" creationId="{1CC5D32F-7C18-4D00-8D54-2FB046F0A206}"/>
          </ac:spMkLst>
        </pc:spChg>
        <pc:spChg chg="mod">
          <ac:chgData name="Samuel Burgess" userId="875ce21e-2db9-4c64-8a73-adac5c404a46" providerId="ADAL" clId="{B91FAD40-2AEC-4C70-BADE-C63AC44F5637}" dt="2023-05-16T22:27:00.712" v="4853" actId="20577"/>
          <ac:spMkLst>
            <pc:docMk/>
            <pc:sldMk cId="2246784559" sldId="288"/>
            <ac:spMk id="4" creationId="{8CD07A82-A944-4A9B-9A52-515DAC30878A}"/>
          </ac:spMkLst>
        </pc:spChg>
        <pc:spChg chg="add mod">
          <ac:chgData name="Samuel Burgess" userId="875ce21e-2db9-4c64-8a73-adac5c404a46" providerId="ADAL" clId="{B91FAD40-2AEC-4C70-BADE-C63AC44F5637}" dt="2023-05-16T00:24:32.072" v="1531" actId="20577"/>
          <ac:spMkLst>
            <pc:docMk/>
            <pc:sldMk cId="2246784559" sldId="288"/>
            <ac:spMk id="10" creationId="{A512031E-7469-7210-C187-B6BC0FC87FEA}"/>
          </ac:spMkLst>
        </pc:spChg>
        <pc:picChg chg="add mod">
          <ac:chgData name="Samuel Burgess" userId="875ce21e-2db9-4c64-8a73-adac5c404a46" providerId="ADAL" clId="{B91FAD40-2AEC-4C70-BADE-C63AC44F5637}" dt="2023-05-16T00:22:50.895" v="1397" actId="1076"/>
          <ac:picMkLst>
            <pc:docMk/>
            <pc:sldMk cId="2246784559" sldId="288"/>
            <ac:picMk id="5" creationId="{DC5660A4-2DDC-84F6-B065-AD472FB7E253}"/>
          </ac:picMkLst>
        </pc:picChg>
        <pc:picChg chg="add mod">
          <ac:chgData name="Samuel Burgess" userId="875ce21e-2db9-4c64-8a73-adac5c404a46" providerId="ADAL" clId="{B91FAD40-2AEC-4C70-BADE-C63AC44F5637}" dt="2023-05-16T00:23:45.716" v="1401" actId="1076"/>
          <ac:picMkLst>
            <pc:docMk/>
            <pc:sldMk cId="2246784559" sldId="288"/>
            <ac:picMk id="7" creationId="{224771E2-DDCE-2E58-98D1-22F7EF612746}"/>
          </ac:picMkLst>
        </pc:picChg>
        <pc:picChg chg="add mod">
          <ac:chgData name="Samuel Burgess" userId="875ce21e-2db9-4c64-8a73-adac5c404a46" providerId="ADAL" clId="{B91FAD40-2AEC-4C70-BADE-C63AC44F5637}" dt="2023-05-16T00:23:44.431" v="1400" actId="1076"/>
          <ac:picMkLst>
            <pc:docMk/>
            <pc:sldMk cId="2246784559" sldId="288"/>
            <ac:picMk id="9" creationId="{4D6B32B4-51D1-CA29-3554-D9C6BA0CC2B0}"/>
          </ac:picMkLst>
        </pc:picChg>
      </pc:sldChg>
      <pc:sldChg chg="addSp modSp add mod">
        <pc:chgData name="Samuel Burgess" userId="875ce21e-2db9-4c64-8a73-adac5c404a46" providerId="ADAL" clId="{B91FAD40-2AEC-4C70-BADE-C63AC44F5637}" dt="2023-05-16T22:26:49.535" v="4825" actId="20577"/>
        <pc:sldMkLst>
          <pc:docMk/>
          <pc:sldMk cId="2224877110" sldId="289"/>
        </pc:sldMkLst>
        <pc:spChg chg="mod">
          <ac:chgData name="Samuel Burgess" userId="875ce21e-2db9-4c64-8a73-adac5c404a46" providerId="ADAL" clId="{B91FAD40-2AEC-4C70-BADE-C63AC44F5637}" dt="2023-05-16T00:22:00.686" v="1390" actId="20577"/>
          <ac:spMkLst>
            <pc:docMk/>
            <pc:sldMk cId="2224877110" sldId="289"/>
            <ac:spMk id="2" creationId="{1CC5D32F-7C18-4D00-8D54-2FB046F0A206}"/>
          </ac:spMkLst>
        </pc:spChg>
        <pc:spChg chg="mod">
          <ac:chgData name="Samuel Burgess" userId="875ce21e-2db9-4c64-8a73-adac5c404a46" providerId="ADAL" clId="{B91FAD40-2AEC-4C70-BADE-C63AC44F5637}" dt="2023-05-16T22:26:49.535" v="4825" actId="20577"/>
          <ac:spMkLst>
            <pc:docMk/>
            <pc:sldMk cId="2224877110" sldId="289"/>
            <ac:spMk id="4" creationId="{8CD07A82-A944-4A9B-9A52-515DAC30878A}"/>
          </ac:spMkLst>
        </pc:spChg>
        <pc:spChg chg="add mod">
          <ac:chgData name="Samuel Burgess" userId="875ce21e-2db9-4c64-8a73-adac5c404a46" providerId="ADAL" clId="{B91FAD40-2AEC-4C70-BADE-C63AC44F5637}" dt="2023-05-16T00:25:43.642" v="1644" actId="20577"/>
          <ac:spMkLst>
            <pc:docMk/>
            <pc:sldMk cId="2224877110" sldId="289"/>
            <ac:spMk id="8" creationId="{FB6BBE62-54AB-BE1A-9DF3-96B19B02AD27}"/>
          </ac:spMkLst>
        </pc:spChg>
        <pc:picChg chg="add mod">
          <ac:chgData name="Samuel Burgess" userId="875ce21e-2db9-4c64-8a73-adac5c404a46" providerId="ADAL" clId="{B91FAD40-2AEC-4C70-BADE-C63AC44F5637}" dt="2023-05-16T00:25:00.952" v="1533" actId="1076"/>
          <ac:picMkLst>
            <pc:docMk/>
            <pc:sldMk cId="2224877110" sldId="289"/>
            <ac:picMk id="5" creationId="{A2026C6C-7C75-4BD7-91BC-36FF53735ACC}"/>
          </ac:picMkLst>
        </pc:picChg>
        <pc:picChg chg="add mod">
          <ac:chgData name="Samuel Burgess" userId="875ce21e-2db9-4c64-8a73-adac5c404a46" providerId="ADAL" clId="{B91FAD40-2AEC-4C70-BADE-C63AC44F5637}" dt="2023-05-16T00:25:14.623" v="1535" actId="1076"/>
          <ac:picMkLst>
            <pc:docMk/>
            <pc:sldMk cId="2224877110" sldId="289"/>
            <ac:picMk id="7" creationId="{2D40065E-1417-91A6-8355-2988C106C9B9}"/>
          </ac:picMkLst>
        </pc:picChg>
      </pc:sldChg>
      <pc:sldChg chg="addSp modSp add mod">
        <pc:chgData name="Samuel Burgess" userId="875ce21e-2db9-4c64-8a73-adac5c404a46" providerId="ADAL" clId="{B91FAD40-2AEC-4C70-BADE-C63AC44F5637}" dt="2023-05-16T21:49:54.090" v="2450" actId="14100"/>
        <pc:sldMkLst>
          <pc:docMk/>
          <pc:sldMk cId="2987473016" sldId="290"/>
        </pc:sldMkLst>
        <pc:spChg chg="mod">
          <ac:chgData name="Samuel Burgess" userId="875ce21e-2db9-4c64-8a73-adac5c404a46" providerId="ADAL" clId="{B91FAD40-2AEC-4C70-BADE-C63AC44F5637}" dt="2023-05-16T00:39:47.834" v="2069" actId="20577"/>
          <ac:spMkLst>
            <pc:docMk/>
            <pc:sldMk cId="2987473016" sldId="290"/>
            <ac:spMk id="86" creationId="{00000000-0000-0000-0000-000000000000}"/>
          </ac:spMkLst>
        </pc:spChg>
        <pc:picChg chg="add mod">
          <ac:chgData name="Samuel Burgess" userId="875ce21e-2db9-4c64-8a73-adac5c404a46" providerId="ADAL" clId="{B91FAD40-2AEC-4C70-BADE-C63AC44F5637}" dt="2023-05-16T21:49:54.090" v="2450" actId="14100"/>
          <ac:picMkLst>
            <pc:docMk/>
            <pc:sldMk cId="2987473016" sldId="290"/>
            <ac:picMk id="3" creationId="{E70A632D-93C4-4FB5-3E9A-773F71E836FC}"/>
          </ac:picMkLst>
        </pc:picChg>
      </pc:sldChg>
      <pc:sldChg chg="modSp add mod ord">
        <pc:chgData name="Samuel Burgess" userId="875ce21e-2db9-4c64-8a73-adac5c404a46" providerId="ADAL" clId="{B91FAD40-2AEC-4C70-BADE-C63AC44F5637}" dt="2023-05-16T21:57:43.544" v="2911" actId="20577"/>
        <pc:sldMkLst>
          <pc:docMk/>
          <pc:sldMk cId="3428303396" sldId="291"/>
        </pc:sldMkLst>
        <pc:spChg chg="mod">
          <ac:chgData name="Samuel Burgess" userId="875ce21e-2db9-4c64-8a73-adac5c404a46" providerId="ADAL" clId="{B91FAD40-2AEC-4C70-BADE-C63AC44F5637}" dt="2023-05-16T21:51:01.546" v="2589" actId="20577"/>
          <ac:spMkLst>
            <pc:docMk/>
            <pc:sldMk cId="3428303396" sldId="291"/>
            <ac:spMk id="4" creationId="{518343B6-2201-4ACD-B907-770BC22E8B26}"/>
          </ac:spMkLst>
        </pc:spChg>
        <pc:spChg chg="mod">
          <ac:chgData name="Samuel Burgess" userId="875ce21e-2db9-4c64-8a73-adac5c404a46" providerId="ADAL" clId="{B91FAD40-2AEC-4C70-BADE-C63AC44F5637}" dt="2023-05-16T00:34:58.311" v="1818" actId="20577"/>
          <ac:spMkLst>
            <pc:docMk/>
            <pc:sldMk cId="3428303396" sldId="291"/>
            <ac:spMk id="91" creationId="{00000000-0000-0000-0000-000000000000}"/>
          </ac:spMkLst>
        </pc:spChg>
        <pc:graphicFrameChg chg="modGraphic">
          <ac:chgData name="Samuel Burgess" userId="875ce21e-2db9-4c64-8a73-adac5c404a46" providerId="ADAL" clId="{B91FAD40-2AEC-4C70-BADE-C63AC44F5637}" dt="2023-05-16T21:57:43.544" v="2911" actId="20577"/>
          <ac:graphicFrameMkLst>
            <pc:docMk/>
            <pc:sldMk cId="3428303396" sldId="291"/>
            <ac:graphicFrameMk id="92" creationId="{00000000-0000-0000-0000-000000000000}"/>
          </ac:graphicFrameMkLst>
        </pc:graphicFrameChg>
      </pc:sldChg>
      <pc:sldChg chg="addSp modSp add mod ord setBg">
        <pc:chgData name="Samuel Burgess" userId="875ce21e-2db9-4c64-8a73-adac5c404a46" providerId="ADAL" clId="{B91FAD40-2AEC-4C70-BADE-C63AC44F5637}" dt="2023-05-16T22:26:00.258" v="4756" actId="20577"/>
        <pc:sldMkLst>
          <pc:docMk/>
          <pc:sldMk cId="2288537083" sldId="292"/>
        </pc:sldMkLst>
        <pc:spChg chg="mod">
          <ac:chgData name="Samuel Burgess" userId="875ce21e-2db9-4c64-8a73-adac5c404a46" providerId="ADAL" clId="{B91FAD40-2AEC-4C70-BADE-C63AC44F5637}" dt="2023-05-16T22:00:22.454" v="2927" actId="26606"/>
          <ac:spMkLst>
            <pc:docMk/>
            <pc:sldMk cId="2288537083" sldId="292"/>
            <ac:spMk id="2" creationId="{1CC5D32F-7C18-4D00-8D54-2FB046F0A206}"/>
          </ac:spMkLst>
        </pc:spChg>
        <pc:spChg chg="mod">
          <ac:chgData name="Samuel Burgess" userId="875ce21e-2db9-4c64-8a73-adac5c404a46" providerId="ADAL" clId="{B91FAD40-2AEC-4C70-BADE-C63AC44F5637}" dt="2023-05-16T22:26:00.258" v="4756" actId="20577"/>
          <ac:spMkLst>
            <pc:docMk/>
            <pc:sldMk cId="2288537083" sldId="292"/>
            <ac:spMk id="4" creationId="{8CD07A82-A944-4A9B-9A52-515DAC30878A}"/>
          </ac:spMkLst>
        </pc:spChg>
        <pc:spChg chg="add">
          <ac:chgData name="Samuel Burgess" userId="875ce21e-2db9-4c64-8a73-adac5c404a46" providerId="ADAL" clId="{B91FAD40-2AEC-4C70-BADE-C63AC44F5637}" dt="2023-05-16T22:00:22.454" v="2927" actId="26606"/>
          <ac:spMkLst>
            <pc:docMk/>
            <pc:sldMk cId="2288537083" sldId="292"/>
            <ac:spMk id="14" creationId="{53B475F8-50AE-46A0-9943-B2B63183D50C}"/>
          </ac:spMkLst>
        </pc:spChg>
        <pc:spChg chg="add">
          <ac:chgData name="Samuel Burgess" userId="875ce21e-2db9-4c64-8a73-adac5c404a46" providerId="ADAL" clId="{B91FAD40-2AEC-4C70-BADE-C63AC44F5637}" dt="2023-05-16T22:00:22.454" v="2927" actId="26606"/>
          <ac:spMkLst>
            <pc:docMk/>
            <pc:sldMk cId="2288537083" sldId="292"/>
            <ac:spMk id="16" creationId="{75F6FDB4-2351-48C2-A863-2364A02343C0}"/>
          </ac:spMkLst>
        </pc:spChg>
        <pc:picChg chg="add mod">
          <ac:chgData name="Samuel Burgess" userId="875ce21e-2db9-4c64-8a73-adac5c404a46" providerId="ADAL" clId="{B91FAD40-2AEC-4C70-BADE-C63AC44F5637}" dt="2023-05-16T22:00:22.454" v="2927" actId="26606"/>
          <ac:picMkLst>
            <pc:docMk/>
            <pc:sldMk cId="2288537083" sldId="292"/>
            <ac:picMk id="5" creationId="{A10A3781-0FB3-065C-BD50-9E8CC29D1BF6}"/>
          </ac:picMkLst>
        </pc:picChg>
        <pc:picChg chg="add mod">
          <ac:chgData name="Samuel Burgess" userId="875ce21e-2db9-4c64-8a73-adac5c404a46" providerId="ADAL" clId="{B91FAD40-2AEC-4C70-BADE-C63AC44F5637}" dt="2023-05-16T22:00:22.454" v="2927" actId="26606"/>
          <ac:picMkLst>
            <pc:docMk/>
            <pc:sldMk cId="2288537083" sldId="292"/>
            <ac:picMk id="7" creationId="{06E6887B-6E60-E017-F931-F74CD68CDB63}"/>
          </ac:picMkLst>
        </pc:picChg>
        <pc:picChg chg="add mod ord">
          <ac:chgData name="Samuel Burgess" userId="875ce21e-2db9-4c64-8a73-adac5c404a46" providerId="ADAL" clId="{B91FAD40-2AEC-4C70-BADE-C63AC44F5637}" dt="2023-05-16T22:00:22.454" v="2927" actId="26606"/>
          <ac:picMkLst>
            <pc:docMk/>
            <pc:sldMk cId="2288537083" sldId="292"/>
            <ac:picMk id="9" creationId="{574341B2-1433-A796-CD10-6E28DE9DED2A}"/>
          </ac:picMkLst>
        </pc:picChg>
      </pc:sldChg>
      <pc:sldChg chg="addSp modSp add mod ord">
        <pc:chgData name="Samuel Burgess" userId="875ce21e-2db9-4c64-8a73-adac5c404a46" providerId="ADAL" clId="{B91FAD40-2AEC-4C70-BADE-C63AC44F5637}" dt="2023-05-16T21:47:26.629" v="2339" actId="14100"/>
        <pc:sldMkLst>
          <pc:docMk/>
          <pc:sldMk cId="3379268914" sldId="293"/>
        </pc:sldMkLst>
        <pc:spChg chg="mod">
          <ac:chgData name="Samuel Burgess" userId="875ce21e-2db9-4c64-8a73-adac5c404a46" providerId="ADAL" clId="{B91FAD40-2AEC-4C70-BADE-C63AC44F5637}" dt="2023-05-16T00:35:47.742" v="1844" actId="20577"/>
          <ac:spMkLst>
            <pc:docMk/>
            <pc:sldMk cId="3379268914" sldId="293"/>
            <ac:spMk id="86" creationId="{00000000-0000-0000-0000-000000000000}"/>
          </ac:spMkLst>
        </pc:spChg>
        <pc:picChg chg="add mod">
          <ac:chgData name="Samuel Burgess" userId="875ce21e-2db9-4c64-8a73-adac5c404a46" providerId="ADAL" clId="{B91FAD40-2AEC-4C70-BADE-C63AC44F5637}" dt="2023-05-16T21:47:26.629" v="2339" actId="14100"/>
          <ac:picMkLst>
            <pc:docMk/>
            <pc:sldMk cId="3379268914" sldId="293"/>
            <ac:picMk id="3" creationId="{FF1CCF00-A798-745C-8789-FFBC034A23BD}"/>
          </ac:picMkLst>
        </pc:picChg>
      </pc:sldChg>
      <pc:sldChg chg="modSp add mod ord">
        <pc:chgData name="Samuel Burgess" userId="875ce21e-2db9-4c64-8a73-adac5c404a46" providerId="ADAL" clId="{B91FAD40-2AEC-4C70-BADE-C63AC44F5637}" dt="2023-05-16T22:04:07.764" v="3301" actId="20577"/>
        <pc:sldMkLst>
          <pc:docMk/>
          <pc:sldMk cId="2693398383" sldId="294"/>
        </pc:sldMkLst>
        <pc:spChg chg="mod">
          <ac:chgData name="Samuel Burgess" userId="875ce21e-2db9-4c64-8a73-adac5c404a46" providerId="ADAL" clId="{B91FAD40-2AEC-4C70-BADE-C63AC44F5637}" dt="2023-05-16T00:36:25.615" v="1874" actId="20577"/>
          <ac:spMkLst>
            <pc:docMk/>
            <pc:sldMk cId="2693398383" sldId="294"/>
            <ac:spMk id="91" creationId="{00000000-0000-0000-0000-000000000000}"/>
          </ac:spMkLst>
        </pc:spChg>
        <pc:graphicFrameChg chg="modGraphic">
          <ac:chgData name="Samuel Burgess" userId="875ce21e-2db9-4c64-8a73-adac5c404a46" providerId="ADAL" clId="{B91FAD40-2AEC-4C70-BADE-C63AC44F5637}" dt="2023-05-16T22:04:07.764" v="3301" actId="20577"/>
          <ac:graphicFrameMkLst>
            <pc:docMk/>
            <pc:sldMk cId="2693398383" sldId="294"/>
            <ac:graphicFrameMk id="92" creationId="{00000000-0000-0000-0000-000000000000}"/>
          </ac:graphicFrameMkLst>
        </pc:graphicFrameChg>
      </pc:sldChg>
      <pc:sldChg chg="addSp modSp add mod setBg">
        <pc:chgData name="Samuel Burgess" userId="875ce21e-2db9-4c64-8a73-adac5c404a46" providerId="ADAL" clId="{B91FAD40-2AEC-4C70-BADE-C63AC44F5637}" dt="2023-05-16T22:24:23.763" v="4580" actId="20577"/>
        <pc:sldMkLst>
          <pc:docMk/>
          <pc:sldMk cId="2701390041" sldId="295"/>
        </pc:sldMkLst>
        <pc:spChg chg="mod">
          <ac:chgData name="Samuel Burgess" userId="875ce21e-2db9-4c64-8a73-adac5c404a46" providerId="ADAL" clId="{B91FAD40-2AEC-4C70-BADE-C63AC44F5637}" dt="2023-05-16T22:23:58.587" v="4542" actId="26606"/>
          <ac:spMkLst>
            <pc:docMk/>
            <pc:sldMk cId="2701390041" sldId="295"/>
            <ac:spMk id="2" creationId="{1CC5D32F-7C18-4D00-8D54-2FB046F0A206}"/>
          </ac:spMkLst>
        </pc:spChg>
        <pc:spChg chg="mod">
          <ac:chgData name="Samuel Burgess" userId="875ce21e-2db9-4c64-8a73-adac5c404a46" providerId="ADAL" clId="{B91FAD40-2AEC-4C70-BADE-C63AC44F5637}" dt="2023-05-16T22:24:23.763" v="4580" actId="20577"/>
          <ac:spMkLst>
            <pc:docMk/>
            <pc:sldMk cId="2701390041" sldId="295"/>
            <ac:spMk id="4" creationId="{8CD07A82-A944-4A9B-9A52-515DAC30878A}"/>
          </ac:spMkLst>
        </pc:spChg>
        <pc:spChg chg="add">
          <ac:chgData name="Samuel Burgess" userId="875ce21e-2db9-4c64-8a73-adac5c404a46" providerId="ADAL" clId="{B91FAD40-2AEC-4C70-BADE-C63AC44F5637}" dt="2023-05-16T22:23:58.587" v="4542" actId="26606"/>
          <ac:spMkLst>
            <pc:docMk/>
            <pc:sldMk cId="2701390041" sldId="295"/>
            <ac:spMk id="14" creationId="{26FF42C2-EA15-4154-B242-E98E88CED99C}"/>
          </ac:spMkLst>
        </pc:spChg>
        <pc:spChg chg="add">
          <ac:chgData name="Samuel Burgess" userId="875ce21e-2db9-4c64-8a73-adac5c404a46" providerId="ADAL" clId="{B91FAD40-2AEC-4C70-BADE-C63AC44F5637}" dt="2023-05-16T22:23:58.587" v="4542" actId="26606"/>
          <ac:spMkLst>
            <pc:docMk/>
            <pc:sldMk cId="2701390041" sldId="295"/>
            <ac:spMk id="16" creationId="{D79DE9F7-28C4-4856-BA57-D696E124C137}"/>
          </ac:spMkLst>
        </pc:spChg>
        <pc:spChg chg="add">
          <ac:chgData name="Samuel Burgess" userId="875ce21e-2db9-4c64-8a73-adac5c404a46" providerId="ADAL" clId="{B91FAD40-2AEC-4C70-BADE-C63AC44F5637}" dt="2023-05-16T22:23:58.587" v="4542" actId="26606"/>
          <ac:spMkLst>
            <pc:docMk/>
            <pc:sldMk cId="2701390041" sldId="295"/>
            <ac:spMk id="18" creationId="{E1F9ED9C-121B-44C6-A308-5824769C40D5}"/>
          </ac:spMkLst>
        </pc:spChg>
        <pc:spChg chg="add">
          <ac:chgData name="Samuel Burgess" userId="875ce21e-2db9-4c64-8a73-adac5c404a46" providerId="ADAL" clId="{B91FAD40-2AEC-4C70-BADE-C63AC44F5637}" dt="2023-05-16T22:23:58.587" v="4542" actId="26606"/>
          <ac:spMkLst>
            <pc:docMk/>
            <pc:sldMk cId="2701390041" sldId="295"/>
            <ac:spMk id="20" creationId="{4A5F8185-F27B-4E99-A06C-007336FE3F2D}"/>
          </ac:spMkLst>
        </pc:spChg>
        <pc:picChg chg="add mod">
          <ac:chgData name="Samuel Burgess" userId="875ce21e-2db9-4c64-8a73-adac5c404a46" providerId="ADAL" clId="{B91FAD40-2AEC-4C70-BADE-C63AC44F5637}" dt="2023-05-16T22:23:58.587" v="4542" actId="26606"/>
          <ac:picMkLst>
            <pc:docMk/>
            <pc:sldMk cId="2701390041" sldId="295"/>
            <ac:picMk id="5" creationId="{7982185C-027E-0C93-DAE8-5820578ABDEA}"/>
          </ac:picMkLst>
        </pc:picChg>
        <pc:picChg chg="add mod ord">
          <ac:chgData name="Samuel Burgess" userId="875ce21e-2db9-4c64-8a73-adac5c404a46" providerId="ADAL" clId="{B91FAD40-2AEC-4C70-BADE-C63AC44F5637}" dt="2023-05-16T22:23:58.587" v="4542" actId="26606"/>
          <ac:picMkLst>
            <pc:docMk/>
            <pc:sldMk cId="2701390041" sldId="295"/>
            <ac:picMk id="7" creationId="{FEFF1993-DCEC-CA83-4267-33A86C00C248}"/>
          </ac:picMkLst>
        </pc:picChg>
        <pc:picChg chg="add mod">
          <ac:chgData name="Samuel Burgess" userId="875ce21e-2db9-4c64-8a73-adac5c404a46" providerId="ADAL" clId="{B91FAD40-2AEC-4C70-BADE-C63AC44F5637}" dt="2023-05-16T22:23:58.587" v="4542" actId="26606"/>
          <ac:picMkLst>
            <pc:docMk/>
            <pc:sldMk cId="2701390041" sldId="295"/>
            <ac:picMk id="9" creationId="{BBBFE45E-4BD8-D21E-DDB5-F85C21070183}"/>
          </ac:picMkLst>
        </pc:picChg>
      </pc:sldChg>
      <pc:sldChg chg="addSp delSp modSp add mod ord setBg">
        <pc:chgData name="Samuel Burgess" userId="875ce21e-2db9-4c64-8a73-adac5c404a46" providerId="ADAL" clId="{B91FAD40-2AEC-4C70-BADE-C63AC44F5637}" dt="2023-05-21T21:47:25.191" v="7786" actId="5793"/>
        <pc:sldMkLst>
          <pc:docMk/>
          <pc:sldMk cId="389192553" sldId="296"/>
        </pc:sldMkLst>
        <pc:spChg chg="mod">
          <ac:chgData name="Samuel Burgess" userId="875ce21e-2db9-4c64-8a73-adac5c404a46" providerId="ADAL" clId="{B91FAD40-2AEC-4C70-BADE-C63AC44F5637}" dt="2023-05-21T21:47:04.600" v="7783" actId="26606"/>
          <ac:spMkLst>
            <pc:docMk/>
            <pc:sldMk cId="389192553" sldId="296"/>
            <ac:spMk id="2" creationId="{1CC5D32F-7C18-4D00-8D54-2FB046F0A206}"/>
          </ac:spMkLst>
        </pc:spChg>
        <pc:spChg chg="add mod">
          <ac:chgData name="Samuel Burgess" userId="875ce21e-2db9-4c64-8a73-adac5c404a46" providerId="ADAL" clId="{B91FAD40-2AEC-4C70-BADE-C63AC44F5637}" dt="2023-05-21T21:47:10.102" v="7784" actId="1076"/>
          <ac:spMkLst>
            <pc:docMk/>
            <pc:sldMk cId="389192553" sldId="296"/>
            <ac:spMk id="3" creationId="{4474D93A-85B0-C00B-936A-1372C183A993}"/>
          </ac:spMkLst>
        </pc:spChg>
        <pc:spChg chg="add del">
          <ac:chgData name="Samuel Burgess" userId="875ce21e-2db9-4c64-8a73-adac5c404a46" providerId="ADAL" clId="{B91FAD40-2AEC-4C70-BADE-C63AC44F5637}" dt="2023-05-21T21:47:04.600" v="7783" actId="26606"/>
          <ac:spMkLst>
            <pc:docMk/>
            <pc:sldMk cId="389192553" sldId="296"/>
            <ac:spMk id="4" creationId="{8CD07A82-A944-4A9B-9A52-515DAC30878A}"/>
          </ac:spMkLst>
        </pc:spChg>
        <pc:spChg chg="add del">
          <ac:chgData name="Samuel Burgess" userId="875ce21e-2db9-4c64-8a73-adac5c404a46" providerId="ADAL" clId="{B91FAD40-2AEC-4C70-BADE-C63AC44F5637}" dt="2023-05-21T21:46:49.644" v="7770" actId="26606"/>
          <ac:spMkLst>
            <pc:docMk/>
            <pc:sldMk cId="389192553" sldId="296"/>
            <ac:spMk id="9" creationId="{907EF6B7-1338-4443-8C46-6A318D952DFD}"/>
          </ac:spMkLst>
        </pc:spChg>
        <pc:spChg chg="add del">
          <ac:chgData name="Samuel Burgess" userId="875ce21e-2db9-4c64-8a73-adac5c404a46" providerId="ADAL" clId="{B91FAD40-2AEC-4C70-BADE-C63AC44F5637}" dt="2023-05-21T21:46:48.145" v="7768" actId="26606"/>
          <ac:spMkLst>
            <pc:docMk/>
            <pc:sldMk cId="389192553" sldId="296"/>
            <ac:spMk id="10" creationId="{AE2B703B-46F9-481A-A605-82E2A828C4FA}"/>
          </ac:spMkLst>
        </pc:spChg>
        <pc:spChg chg="add del">
          <ac:chgData name="Samuel Burgess" userId="875ce21e-2db9-4c64-8a73-adac5c404a46" providerId="ADAL" clId="{B91FAD40-2AEC-4C70-BADE-C63AC44F5637}" dt="2023-05-21T21:46:49.644" v="7770" actId="26606"/>
          <ac:spMkLst>
            <pc:docMk/>
            <pc:sldMk cId="389192553" sldId="296"/>
            <ac:spMk id="11" creationId="{DAAE4CDD-124C-4DCF-9584-B6033B545DD5}"/>
          </ac:spMkLst>
        </pc:spChg>
        <pc:spChg chg="add del">
          <ac:chgData name="Samuel Burgess" userId="875ce21e-2db9-4c64-8a73-adac5c404a46" providerId="ADAL" clId="{B91FAD40-2AEC-4C70-BADE-C63AC44F5637}" dt="2023-05-21T21:46:48.145" v="7768" actId="26606"/>
          <ac:spMkLst>
            <pc:docMk/>
            <pc:sldMk cId="389192553" sldId="296"/>
            <ac:spMk id="12" creationId="{F13BE4D7-0C3D-4906-B230-A1C5B4665CCF}"/>
          </ac:spMkLst>
        </pc:spChg>
        <pc:spChg chg="add del">
          <ac:chgData name="Samuel Burgess" userId="875ce21e-2db9-4c64-8a73-adac5c404a46" providerId="ADAL" clId="{B91FAD40-2AEC-4C70-BADE-C63AC44F5637}" dt="2023-05-21T21:46:49.644" v="7770" actId="26606"/>
          <ac:spMkLst>
            <pc:docMk/>
            <pc:sldMk cId="389192553" sldId="296"/>
            <ac:spMk id="13" creationId="{081E4A58-353D-44AE-B2FC-2A74E2E400F7}"/>
          </ac:spMkLst>
        </pc:spChg>
        <pc:spChg chg="add del">
          <ac:chgData name="Samuel Burgess" userId="875ce21e-2db9-4c64-8a73-adac5c404a46" providerId="ADAL" clId="{B91FAD40-2AEC-4C70-BADE-C63AC44F5637}" dt="2023-05-21T21:46:49.644" v="7770" actId="26606"/>
          <ac:spMkLst>
            <pc:docMk/>
            <pc:sldMk cId="389192553" sldId="296"/>
            <ac:spMk id="14"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15" creationId="{CABBD4C1-E6F8-46F6-8152-A8A97490BF4D}"/>
          </ac:spMkLst>
        </pc:spChg>
        <pc:spChg chg="add del">
          <ac:chgData name="Samuel Burgess" userId="875ce21e-2db9-4c64-8a73-adac5c404a46" providerId="ADAL" clId="{B91FAD40-2AEC-4C70-BADE-C63AC44F5637}" dt="2023-05-21T21:46:51.049" v="7772" actId="26606"/>
          <ac:spMkLst>
            <pc:docMk/>
            <pc:sldMk cId="389192553" sldId="296"/>
            <ac:spMk id="16" creationId="{7301F447-EEF7-48F5-AF73-7566EE7F64AD}"/>
          </ac:spMkLst>
        </pc:spChg>
        <pc:spChg chg="add del">
          <ac:chgData name="Samuel Burgess" userId="875ce21e-2db9-4c64-8a73-adac5c404a46" providerId="ADAL" clId="{B91FAD40-2AEC-4C70-BADE-C63AC44F5637}" dt="2023-05-21T21:46:51.049" v="7772" actId="26606"/>
          <ac:spMkLst>
            <pc:docMk/>
            <pc:sldMk cId="389192553" sldId="296"/>
            <ac:spMk id="17" creationId="{F7117410-A2A4-4085-9ADC-46744551DBDE}"/>
          </ac:spMkLst>
        </pc:spChg>
        <pc:spChg chg="add del">
          <ac:chgData name="Samuel Burgess" userId="875ce21e-2db9-4c64-8a73-adac5c404a46" providerId="ADAL" clId="{B91FAD40-2AEC-4C70-BADE-C63AC44F5637}" dt="2023-05-21T21:46:51.049" v="7772" actId="26606"/>
          <ac:spMkLst>
            <pc:docMk/>
            <pc:sldMk cId="389192553" sldId="296"/>
            <ac:spMk id="18" creationId="{99F74EB5-E547-4FB4-95F5-BCC788F3C4A0}"/>
          </ac:spMkLst>
        </pc:spChg>
        <pc:spChg chg="add del">
          <ac:chgData name="Samuel Burgess" userId="875ce21e-2db9-4c64-8a73-adac5c404a46" providerId="ADAL" clId="{B91FAD40-2AEC-4C70-BADE-C63AC44F5637}" dt="2023-05-21T21:46:52.411" v="7774" actId="26606"/>
          <ac:spMkLst>
            <pc:docMk/>
            <pc:sldMk cId="389192553" sldId="296"/>
            <ac:spMk id="21" creationId="{3AFE8227-C443-417B-BA91-520EB1EF4559}"/>
          </ac:spMkLst>
        </pc:spChg>
        <pc:spChg chg="add del">
          <ac:chgData name="Samuel Burgess" userId="875ce21e-2db9-4c64-8a73-adac5c404a46" providerId="ADAL" clId="{B91FAD40-2AEC-4C70-BADE-C63AC44F5637}" dt="2023-05-21T21:46:52.411" v="7774" actId="26606"/>
          <ac:spMkLst>
            <pc:docMk/>
            <pc:sldMk cId="389192553" sldId="296"/>
            <ac:spMk id="23" creationId="{8CD07A82-A944-4A9B-9A52-515DAC30878A}"/>
          </ac:spMkLst>
        </pc:spChg>
        <pc:spChg chg="add del">
          <ac:chgData name="Samuel Burgess" userId="875ce21e-2db9-4c64-8a73-adac5c404a46" providerId="ADAL" clId="{B91FAD40-2AEC-4C70-BADE-C63AC44F5637}" dt="2023-05-21T21:46:52.411" v="7774" actId="26606"/>
          <ac:spMkLst>
            <pc:docMk/>
            <pc:sldMk cId="389192553" sldId="296"/>
            <ac:spMk id="24" creationId="{907741FC-B544-4A6E-B831-6789D042333D}"/>
          </ac:spMkLst>
        </pc:spChg>
        <pc:spChg chg="add del">
          <ac:chgData name="Samuel Burgess" userId="875ce21e-2db9-4c64-8a73-adac5c404a46" providerId="ADAL" clId="{B91FAD40-2AEC-4C70-BADE-C63AC44F5637}" dt="2023-05-21T21:46:52.411" v="7774" actId="26606"/>
          <ac:spMkLst>
            <pc:docMk/>
            <pc:sldMk cId="389192553" sldId="296"/>
            <ac:spMk id="25" creationId="{3F0BE7ED-7814-4273-B18A-F26CC0380380}"/>
          </ac:spMkLst>
        </pc:spChg>
        <pc:spChg chg="add del">
          <ac:chgData name="Samuel Burgess" userId="875ce21e-2db9-4c64-8a73-adac5c404a46" providerId="ADAL" clId="{B91FAD40-2AEC-4C70-BADE-C63AC44F5637}" dt="2023-05-21T21:46:54.595" v="7776" actId="26606"/>
          <ac:spMkLst>
            <pc:docMk/>
            <pc:sldMk cId="389192553" sldId="296"/>
            <ac:spMk id="27" creationId="{7301F447-EEF7-48F5-AF73-7566EE7F64AD}"/>
          </ac:spMkLst>
        </pc:spChg>
        <pc:spChg chg="add del">
          <ac:chgData name="Samuel Burgess" userId="875ce21e-2db9-4c64-8a73-adac5c404a46" providerId="ADAL" clId="{B91FAD40-2AEC-4C70-BADE-C63AC44F5637}" dt="2023-05-21T21:46:54.595" v="7776" actId="26606"/>
          <ac:spMkLst>
            <pc:docMk/>
            <pc:sldMk cId="389192553" sldId="296"/>
            <ac:spMk id="28" creationId="{F7117410-A2A4-4085-9ADC-46744551DBDE}"/>
          </ac:spMkLst>
        </pc:spChg>
        <pc:spChg chg="add del">
          <ac:chgData name="Samuel Burgess" userId="875ce21e-2db9-4c64-8a73-adac5c404a46" providerId="ADAL" clId="{B91FAD40-2AEC-4C70-BADE-C63AC44F5637}" dt="2023-05-21T21:46:54.595" v="7776" actId="26606"/>
          <ac:spMkLst>
            <pc:docMk/>
            <pc:sldMk cId="389192553" sldId="296"/>
            <ac:spMk id="29" creationId="{99F74EB5-E547-4FB4-95F5-BCC788F3C4A0}"/>
          </ac:spMkLst>
        </pc:spChg>
        <pc:spChg chg="add del">
          <ac:chgData name="Samuel Burgess" userId="875ce21e-2db9-4c64-8a73-adac5c404a46" providerId="ADAL" clId="{B91FAD40-2AEC-4C70-BADE-C63AC44F5637}" dt="2023-05-21T21:46:58.730" v="7778" actId="26606"/>
          <ac:spMkLst>
            <pc:docMk/>
            <pc:sldMk cId="389192553" sldId="296"/>
            <ac:spMk id="32" creationId="{79BB35BC-D5C2-4C8B-A22A-A71E6191913B}"/>
          </ac:spMkLst>
        </pc:spChg>
        <pc:spChg chg="add del">
          <ac:chgData name="Samuel Burgess" userId="875ce21e-2db9-4c64-8a73-adac5c404a46" providerId="ADAL" clId="{B91FAD40-2AEC-4C70-BADE-C63AC44F5637}" dt="2023-05-21T21:46:58.730" v="7778" actId="26606"/>
          <ac:spMkLst>
            <pc:docMk/>
            <pc:sldMk cId="389192553" sldId="296"/>
            <ac:spMk id="34" creationId="{8CD07A82-A944-4A9B-9A52-515DAC30878A}"/>
          </ac:spMkLst>
        </pc:spChg>
        <pc:spChg chg="add del">
          <ac:chgData name="Samuel Burgess" userId="875ce21e-2db9-4c64-8a73-adac5c404a46" providerId="ADAL" clId="{B91FAD40-2AEC-4C70-BADE-C63AC44F5637}" dt="2023-05-21T21:47:01.972" v="7780" actId="26606"/>
          <ac:spMkLst>
            <pc:docMk/>
            <pc:sldMk cId="389192553" sldId="296"/>
            <ac:spMk id="36" creationId="{04812C46-200A-4DEB-A05E-3ED6C68C2387}"/>
          </ac:spMkLst>
        </pc:spChg>
        <pc:spChg chg="add del">
          <ac:chgData name="Samuel Burgess" userId="875ce21e-2db9-4c64-8a73-adac5c404a46" providerId="ADAL" clId="{B91FAD40-2AEC-4C70-BADE-C63AC44F5637}" dt="2023-05-21T21:47:01.972" v="7780" actId="26606"/>
          <ac:spMkLst>
            <pc:docMk/>
            <pc:sldMk cId="389192553" sldId="296"/>
            <ac:spMk id="38" creationId="{D1EA859B-E555-4109-94F3-6700E046E008}"/>
          </ac:spMkLst>
        </pc:spChg>
        <pc:spChg chg="add del">
          <ac:chgData name="Samuel Burgess" userId="875ce21e-2db9-4c64-8a73-adac5c404a46" providerId="ADAL" clId="{B91FAD40-2AEC-4C70-BADE-C63AC44F5637}" dt="2023-05-21T21:47:01.972" v="7780" actId="26606"/>
          <ac:spMkLst>
            <pc:docMk/>
            <pc:sldMk cId="389192553" sldId="296"/>
            <ac:spMk id="39"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41" creationId="{F837543A-6020-4505-A233-C9DB4BF74011}"/>
          </ac:spMkLst>
        </pc:spChg>
        <pc:spChg chg="add del">
          <ac:chgData name="Samuel Burgess" userId="875ce21e-2db9-4c64-8a73-adac5c404a46" providerId="ADAL" clId="{B91FAD40-2AEC-4C70-BADE-C63AC44F5637}" dt="2023-05-21T21:47:04.584" v="7782" actId="26606"/>
          <ac:spMkLst>
            <pc:docMk/>
            <pc:sldMk cId="389192553" sldId="296"/>
            <ac:spMk id="42" creationId="{35B16301-FB18-48BA-A6DD-C37CAF6F9A18}"/>
          </ac:spMkLst>
        </pc:spChg>
        <pc:spChg chg="add del">
          <ac:chgData name="Samuel Burgess" userId="875ce21e-2db9-4c64-8a73-adac5c404a46" providerId="ADAL" clId="{B91FAD40-2AEC-4C70-BADE-C63AC44F5637}" dt="2023-05-21T21:47:04.584" v="7782" actId="26606"/>
          <ac:spMkLst>
            <pc:docMk/>
            <pc:sldMk cId="389192553" sldId="296"/>
            <ac:spMk id="43"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44" creationId="{C3C0D90E-074A-4F52-9B11-B52BEF4BCBE5}"/>
          </ac:spMkLst>
        </pc:spChg>
        <pc:spChg chg="add del">
          <ac:chgData name="Samuel Burgess" userId="875ce21e-2db9-4c64-8a73-adac5c404a46" providerId="ADAL" clId="{B91FAD40-2AEC-4C70-BADE-C63AC44F5637}" dt="2023-05-21T21:47:04.584" v="7782" actId="26606"/>
          <ac:spMkLst>
            <pc:docMk/>
            <pc:sldMk cId="389192553" sldId="296"/>
            <ac:spMk id="45" creationId="{83BA5EF5-1FE9-4BF9-83BB-269BCDDF6156}"/>
          </ac:spMkLst>
        </pc:spChg>
        <pc:spChg chg="add del">
          <ac:chgData name="Samuel Burgess" userId="875ce21e-2db9-4c64-8a73-adac5c404a46" providerId="ADAL" clId="{B91FAD40-2AEC-4C70-BADE-C63AC44F5637}" dt="2023-05-21T21:47:04.584" v="7782" actId="26606"/>
          <ac:spMkLst>
            <pc:docMk/>
            <pc:sldMk cId="389192553" sldId="296"/>
            <ac:spMk id="47" creationId="{88853921-7BC9-4BDE-ACAB-133C683C82D6}"/>
          </ac:spMkLst>
        </pc:spChg>
        <pc:spChg chg="add del">
          <ac:chgData name="Samuel Burgess" userId="875ce21e-2db9-4c64-8a73-adac5c404a46" providerId="ADAL" clId="{B91FAD40-2AEC-4C70-BADE-C63AC44F5637}" dt="2023-05-21T21:47:04.584" v="7782" actId="26606"/>
          <ac:spMkLst>
            <pc:docMk/>
            <pc:sldMk cId="389192553" sldId="296"/>
            <ac:spMk id="48" creationId="{09192968-3AE7-4470-A61C-97294BB92731}"/>
          </ac:spMkLst>
        </pc:spChg>
        <pc:spChg chg="add del">
          <ac:chgData name="Samuel Burgess" userId="875ce21e-2db9-4c64-8a73-adac5c404a46" providerId="ADAL" clId="{B91FAD40-2AEC-4C70-BADE-C63AC44F5637}" dt="2023-05-21T21:47:04.584" v="7782" actId="26606"/>
          <ac:spMkLst>
            <pc:docMk/>
            <pc:sldMk cId="389192553" sldId="296"/>
            <ac:spMk id="49" creationId="{3AB72E55-43E4-4356-BFE8-E2102CB0B505}"/>
          </ac:spMkLst>
        </pc:spChg>
        <pc:spChg chg="add">
          <ac:chgData name="Samuel Burgess" userId="875ce21e-2db9-4c64-8a73-adac5c404a46" providerId="ADAL" clId="{B91FAD40-2AEC-4C70-BADE-C63AC44F5637}" dt="2023-05-21T21:47:04.600" v="7783" actId="26606"/>
          <ac:spMkLst>
            <pc:docMk/>
            <pc:sldMk cId="389192553" sldId="296"/>
            <ac:spMk id="51" creationId="{907EF6B7-1338-4443-8C46-6A318D952DFD}"/>
          </ac:spMkLst>
        </pc:spChg>
        <pc:spChg chg="add">
          <ac:chgData name="Samuel Burgess" userId="875ce21e-2db9-4c64-8a73-adac5c404a46" providerId="ADAL" clId="{B91FAD40-2AEC-4C70-BADE-C63AC44F5637}" dt="2023-05-21T21:47:04.600" v="7783" actId="26606"/>
          <ac:spMkLst>
            <pc:docMk/>
            <pc:sldMk cId="389192553" sldId="296"/>
            <ac:spMk id="52" creationId="{DAAE4CDD-124C-4DCF-9584-B6033B545DD5}"/>
          </ac:spMkLst>
        </pc:spChg>
        <pc:spChg chg="add">
          <ac:chgData name="Samuel Burgess" userId="875ce21e-2db9-4c64-8a73-adac5c404a46" providerId="ADAL" clId="{B91FAD40-2AEC-4C70-BADE-C63AC44F5637}" dt="2023-05-21T21:47:04.600" v="7783" actId="26606"/>
          <ac:spMkLst>
            <pc:docMk/>
            <pc:sldMk cId="389192553" sldId="296"/>
            <ac:spMk id="53" creationId="{081E4A58-353D-44AE-B2FC-2A74E2E400F7}"/>
          </ac:spMkLst>
        </pc:spChg>
        <pc:spChg chg="add mod">
          <ac:chgData name="Samuel Burgess" userId="875ce21e-2db9-4c64-8a73-adac5c404a46" providerId="ADAL" clId="{B91FAD40-2AEC-4C70-BADE-C63AC44F5637}" dt="2023-05-21T21:47:25.191" v="7786" actId="5793"/>
          <ac:spMkLst>
            <pc:docMk/>
            <pc:sldMk cId="389192553" sldId="296"/>
            <ac:spMk id="54" creationId="{8CD07A82-A944-4A9B-9A52-515DAC30878A}"/>
          </ac:spMkLst>
        </pc:spChg>
        <pc:graphicFrameChg chg="add del">
          <ac:chgData name="Samuel Burgess" userId="875ce21e-2db9-4c64-8a73-adac5c404a46" providerId="ADAL" clId="{B91FAD40-2AEC-4C70-BADE-C63AC44F5637}" dt="2023-05-21T21:46:48.145" v="7768" actId="26606"/>
          <ac:graphicFrameMkLst>
            <pc:docMk/>
            <pc:sldMk cId="389192553" sldId="296"/>
            <ac:graphicFrameMk id="6" creationId="{FD5962C8-0D5A-55BD-7826-82C63544F268}"/>
          </ac:graphicFrameMkLst>
        </pc:graphicFrameChg>
        <pc:graphicFrameChg chg="add del">
          <ac:chgData name="Samuel Burgess" userId="875ce21e-2db9-4c64-8a73-adac5c404a46" providerId="ADAL" clId="{B91FAD40-2AEC-4C70-BADE-C63AC44F5637}" dt="2023-05-21T21:46:51.049" v="7772" actId="26606"/>
          <ac:graphicFrameMkLst>
            <pc:docMk/>
            <pc:sldMk cId="389192553" sldId="296"/>
            <ac:graphicFrameMk id="19" creationId="{92F86FBF-702A-E42A-8CCF-5C607DBA7DD0}"/>
          </ac:graphicFrameMkLst>
        </pc:graphicFrameChg>
        <pc:graphicFrameChg chg="add del">
          <ac:chgData name="Samuel Burgess" userId="875ce21e-2db9-4c64-8a73-adac5c404a46" providerId="ADAL" clId="{B91FAD40-2AEC-4C70-BADE-C63AC44F5637}" dt="2023-05-21T21:46:54.595" v="7776" actId="26606"/>
          <ac:graphicFrameMkLst>
            <pc:docMk/>
            <pc:sldMk cId="389192553" sldId="296"/>
            <ac:graphicFrameMk id="30" creationId="{92F86FBF-702A-E42A-8CCF-5C607DBA7DD0}"/>
          </ac:graphicFrameMkLst>
        </pc:graphicFrameChg>
        <pc:picChg chg="add del">
          <ac:chgData name="Samuel Burgess" userId="875ce21e-2db9-4c64-8a73-adac5c404a46" providerId="ADAL" clId="{B91FAD40-2AEC-4C70-BADE-C63AC44F5637}" dt="2023-05-21T21:46:52.411" v="7774" actId="26606"/>
          <ac:picMkLst>
            <pc:docMk/>
            <pc:sldMk cId="389192553" sldId="296"/>
            <ac:picMk id="22" creationId="{C5DD6857-499F-21AB-97B1-F863A3DA5936}"/>
          </ac:picMkLst>
        </pc:picChg>
        <pc:picChg chg="add del">
          <ac:chgData name="Samuel Burgess" userId="875ce21e-2db9-4c64-8a73-adac5c404a46" providerId="ADAL" clId="{B91FAD40-2AEC-4C70-BADE-C63AC44F5637}" dt="2023-05-21T21:46:58.730" v="7778" actId="26606"/>
          <ac:picMkLst>
            <pc:docMk/>
            <pc:sldMk cId="389192553" sldId="296"/>
            <ac:picMk id="33" creationId="{1A2415DC-940C-EA23-2FF3-D2BD741E2C4F}"/>
          </ac:picMkLst>
        </pc:picChg>
        <pc:picChg chg="add del">
          <ac:chgData name="Samuel Burgess" userId="875ce21e-2db9-4c64-8a73-adac5c404a46" providerId="ADAL" clId="{B91FAD40-2AEC-4C70-BADE-C63AC44F5637}" dt="2023-05-21T21:47:01.972" v="7780" actId="26606"/>
          <ac:picMkLst>
            <pc:docMk/>
            <pc:sldMk cId="389192553" sldId="296"/>
            <ac:picMk id="37" creationId="{791DF1B6-1473-0819-B314-32103A417118}"/>
          </ac:picMkLst>
        </pc:picChg>
        <pc:cxnChg chg="add del">
          <ac:chgData name="Samuel Burgess" userId="875ce21e-2db9-4c64-8a73-adac5c404a46" providerId="ADAL" clId="{B91FAD40-2AEC-4C70-BADE-C63AC44F5637}" dt="2023-05-21T21:47:04.584" v="7782" actId="26606"/>
          <ac:cxnSpMkLst>
            <pc:docMk/>
            <pc:sldMk cId="389192553" sldId="296"/>
            <ac:cxnSpMk id="46" creationId="{4B3BCACB-5880-460B-9606-8C433A9AF99D}"/>
          </ac:cxnSpMkLst>
        </pc:cxnChg>
      </pc:sldChg>
      <pc:sldChg chg="addSp modSp add mod ord">
        <pc:chgData name="Samuel Burgess" userId="875ce21e-2db9-4c64-8a73-adac5c404a46" providerId="ADAL" clId="{B91FAD40-2AEC-4C70-BADE-C63AC44F5637}" dt="2023-05-16T21:48:19.782" v="2342" actId="14100"/>
        <pc:sldMkLst>
          <pc:docMk/>
          <pc:sldMk cId="1984961797" sldId="297"/>
        </pc:sldMkLst>
        <pc:spChg chg="mod">
          <ac:chgData name="Samuel Burgess" userId="875ce21e-2db9-4c64-8a73-adac5c404a46" providerId="ADAL" clId="{B91FAD40-2AEC-4C70-BADE-C63AC44F5637}" dt="2023-05-16T00:37:28.765" v="1922" actId="20577"/>
          <ac:spMkLst>
            <pc:docMk/>
            <pc:sldMk cId="1984961797" sldId="297"/>
            <ac:spMk id="86" creationId="{00000000-0000-0000-0000-000000000000}"/>
          </ac:spMkLst>
        </pc:spChg>
        <pc:picChg chg="add mod">
          <ac:chgData name="Samuel Burgess" userId="875ce21e-2db9-4c64-8a73-adac5c404a46" providerId="ADAL" clId="{B91FAD40-2AEC-4C70-BADE-C63AC44F5637}" dt="2023-05-16T21:48:19.782" v="2342" actId="14100"/>
          <ac:picMkLst>
            <pc:docMk/>
            <pc:sldMk cId="1984961797" sldId="297"/>
            <ac:picMk id="3" creationId="{1813BD55-9FCC-1748-578B-E576692FF4D3}"/>
          </ac:picMkLst>
        </pc:picChg>
      </pc:sldChg>
      <pc:sldChg chg="modSp add mod ord">
        <pc:chgData name="Samuel Burgess" userId="875ce21e-2db9-4c64-8a73-adac5c404a46" providerId="ADAL" clId="{B91FAD40-2AEC-4C70-BADE-C63AC44F5637}" dt="2023-05-16T22:08:33.170" v="3474" actId="20577"/>
        <pc:sldMkLst>
          <pc:docMk/>
          <pc:sldMk cId="3427808820" sldId="298"/>
        </pc:sldMkLst>
        <pc:spChg chg="mod">
          <ac:chgData name="Samuel Burgess" userId="875ce21e-2db9-4c64-8a73-adac5c404a46" providerId="ADAL" clId="{B91FAD40-2AEC-4C70-BADE-C63AC44F5637}" dt="2023-05-16T00:37:45.670" v="1938" actId="20577"/>
          <ac:spMkLst>
            <pc:docMk/>
            <pc:sldMk cId="3427808820" sldId="298"/>
            <ac:spMk id="91" creationId="{00000000-0000-0000-0000-000000000000}"/>
          </ac:spMkLst>
        </pc:spChg>
        <pc:graphicFrameChg chg="modGraphic">
          <ac:chgData name="Samuel Burgess" userId="875ce21e-2db9-4c64-8a73-adac5c404a46" providerId="ADAL" clId="{B91FAD40-2AEC-4C70-BADE-C63AC44F5637}" dt="2023-05-16T22:08:33.170" v="3474" actId="20577"/>
          <ac:graphicFrameMkLst>
            <pc:docMk/>
            <pc:sldMk cId="3427808820" sldId="298"/>
            <ac:graphicFrameMk id="92" creationId="{00000000-0000-0000-0000-000000000000}"/>
          </ac:graphicFrameMkLst>
        </pc:graphicFrameChg>
      </pc:sldChg>
      <pc:sldChg chg="addSp modSp add mod ord setBg">
        <pc:chgData name="Samuel Burgess" userId="875ce21e-2db9-4c64-8a73-adac5c404a46" providerId="ADAL" clId="{B91FAD40-2AEC-4C70-BADE-C63AC44F5637}" dt="2023-05-16T22:09:45.500" v="3510" actId="20577"/>
        <pc:sldMkLst>
          <pc:docMk/>
          <pc:sldMk cId="2076110218" sldId="299"/>
        </pc:sldMkLst>
        <pc:spChg chg="mod">
          <ac:chgData name="Samuel Burgess" userId="875ce21e-2db9-4c64-8a73-adac5c404a46" providerId="ADAL" clId="{B91FAD40-2AEC-4C70-BADE-C63AC44F5637}" dt="2023-05-16T22:09:37.354" v="3482" actId="26606"/>
          <ac:spMkLst>
            <pc:docMk/>
            <pc:sldMk cId="2076110218" sldId="299"/>
            <ac:spMk id="2" creationId="{1CC5D32F-7C18-4D00-8D54-2FB046F0A206}"/>
          </ac:spMkLst>
        </pc:spChg>
        <pc:spChg chg="mod">
          <ac:chgData name="Samuel Burgess" userId="875ce21e-2db9-4c64-8a73-adac5c404a46" providerId="ADAL" clId="{B91FAD40-2AEC-4C70-BADE-C63AC44F5637}" dt="2023-05-16T22:09:45.500" v="3510" actId="20577"/>
          <ac:spMkLst>
            <pc:docMk/>
            <pc:sldMk cId="2076110218" sldId="299"/>
            <ac:spMk id="4" creationId="{8CD07A82-A944-4A9B-9A52-515DAC30878A}"/>
          </ac:spMkLst>
        </pc:spChg>
        <pc:spChg chg="add">
          <ac:chgData name="Samuel Burgess" userId="875ce21e-2db9-4c64-8a73-adac5c404a46" providerId="ADAL" clId="{B91FAD40-2AEC-4C70-BADE-C63AC44F5637}" dt="2023-05-16T22:09:37.354" v="3482" actId="26606"/>
          <ac:spMkLst>
            <pc:docMk/>
            <pc:sldMk cId="2076110218" sldId="299"/>
            <ac:spMk id="14" creationId="{53B475F8-50AE-46A0-9943-B2B63183D50C}"/>
          </ac:spMkLst>
        </pc:spChg>
        <pc:spChg chg="add">
          <ac:chgData name="Samuel Burgess" userId="875ce21e-2db9-4c64-8a73-adac5c404a46" providerId="ADAL" clId="{B91FAD40-2AEC-4C70-BADE-C63AC44F5637}" dt="2023-05-16T22:09:37.354" v="3482" actId="26606"/>
          <ac:spMkLst>
            <pc:docMk/>
            <pc:sldMk cId="2076110218" sldId="299"/>
            <ac:spMk id="16" creationId="{75F6FDB4-2351-48C2-A863-2364A02343C0}"/>
          </ac:spMkLst>
        </pc:spChg>
        <pc:picChg chg="add mod">
          <ac:chgData name="Samuel Burgess" userId="875ce21e-2db9-4c64-8a73-adac5c404a46" providerId="ADAL" clId="{B91FAD40-2AEC-4C70-BADE-C63AC44F5637}" dt="2023-05-16T22:09:37.354" v="3482" actId="26606"/>
          <ac:picMkLst>
            <pc:docMk/>
            <pc:sldMk cId="2076110218" sldId="299"/>
            <ac:picMk id="5" creationId="{D66CF070-1937-5234-8B7F-D26EEB651455}"/>
          </ac:picMkLst>
        </pc:picChg>
        <pc:picChg chg="add mod ord">
          <ac:chgData name="Samuel Burgess" userId="875ce21e-2db9-4c64-8a73-adac5c404a46" providerId="ADAL" clId="{B91FAD40-2AEC-4C70-BADE-C63AC44F5637}" dt="2023-05-16T22:09:37.354" v="3482" actId="26606"/>
          <ac:picMkLst>
            <pc:docMk/>
            <pc:sldMk cId="2076110218" sldId="299"/>
            <ac:picMk id="7" creationId="{628F5353-22E1-505A-7CD6-D8E60B6B5DBA}"/>
          </ac:picMkLst>
        </pc:picChg>
        <pc:picChg chg="add mod">
          <ac:chgData name="Samuel Burgess" userId="875ce21e-2db9-4c64-8a73-adac5c404a46" providerId="ADAL" clId="{B91FAD40-2AEC-4C70-BADE-C63AC44F5637}" dt="2023-05-16T22:09:37.354" v="3482" actId="26606"/>
          <ac:picMkLst>
            <pc:docMk/>
            <pc:sldMk cId="2076110218" sldId="299"/>
            <ac:picMk id="9" creationId="{869BA428-AFAF-8FD7-61B4-0CE8F8FED43F}"/>
          </ac:picMkLst>
        </pc:picChg>
      </pc:sldChg>
      <pc:sldChg chg="addSp modSp add mod ord">
        <pc:chgData name="Samuel Burgess" userId="875ce21e-2db9-4c64-8a73-adac5c404a46" providerId="ADAL" clId="{B91FAD40-2AEC-4C70-BADE-C63AC44F5637}" dt="2023-05-16T21:49:29.639" v="2447" actId="20577"/>
        <pc:sldMkLst>
          <pc:docMk/>
          <pc:sldMk cId="1238680060" sldId="300"/>
        </pc:sldMkLst>
        <pc:spChg chg="add mod">
          <ac:chgData name="Samuel Burgess" userId="875ce21e-2db9-4c64-8a73-adac5c404a46" providerId="ADAL" clId="{B91FAD40-2AEC-4C70-BADE-C63AC44F5637}" dt="2023-05-16T21:49:29.639" v="2447" actId="20577"/>
          <ac:spMkLst>
            <pc:docMk/>
            <pc:sldMk cId="1238680060" sldId="300"/>
            <ac:spMk id="4" creationId="{93D4BFC7-D3CF-9C56-7952-B270B8C197D2}"/>
          </ac:spMkLst>
        </pc:spChg>
        <pc:spChg chg="mod">
          <ac:chgData name="Samuel Burgess" userId="875ce21e-2db9-4c64-8a73-adac5c404a46" providerId="ADAL" clId="{B91FAD40-2AEC-4C70-BADE-C63AC44F5637}" dt="2023-05-16T00:38:55.287" v="1988" actId="20577"/>
          <ac:spMkLst>
            <pc:docMk/>
            <pc:sldMk cId="1238680060" sldId="300"/>
            <ac:spMk id="86" creationId="{00000000-0000-0000-0000-000000000000}"/>
          </ac:spMkLst>
        </pc:spChg>
        <pc:picChg chg="add mod">
          <ac:chgData name="Samuel Burgess" userId="875ce21e-2db9-4c64-8a73-adac5c404a46" providerId="ADAL" clId="{B91FAD40-2AEC-4C70-BADE-C63AC44F5637}" dt="2023-05-16T21:49:00" v="2344" actId="1076"/>
          <ac:picMkLst>
            <pc:docMk/>
            <pc:sldMk cId="1238680060" sldId="300"/>
            <ac:picMk id="3" creationId="{2F74FD2E-854D-E7C5-2F46-41B0274FBB1D}"/>
          </ac:picMkLst>
        </pc:picChg>
      </pc:sldChg>
      <pc:sldChg chg="modSp add mod ord">
        <pc:chgData name="Samuel Burgess" userId="875ce21e-2db9-4c64-8a73-adac5c404a46" providerId="ADAL" clId="{B91FAD40-2AEC-4C70-BADE-C63AC44F5637}" dt="2023-05-16T22:10:41.977" v="3690" actId="313"/>
        <pc:sldMkLst>
          <pc:docMk/>
          <pc:sldMk cId="910993225" sldId="301"/>
        </pc:sldMkLst>
        <pc:spChg chg="mod">
          <ac:chgData name="Samuel Burgess" userId="875ce21e-2db9-4c64-8a73-adac5c404a46" providerId="ADAL" clId="{B91FAD40-2AEC-4C70-BADE-C63AC44F5637}" dt="2023-05-16T00:39:16.113" v="2020" actId="20577"/>
          <ac:spMkLst>
            <pc:docMk/>
            <pc:sldMk cId="910993225" sldId="301"/>
            <ac:spMk id="91" creationId="{00000000-0000-0000-0000-000000000000}"/>
          </ac:spMkLst>
        </pc:spChg>
        <pc:graphicFrameChg chg="modGraphic">
          <ac:chgData name="Samuel Burgess" userId="875ce21e-2db9-4c64-8a73-adac5c404a46" providerId="ADAL" clId="{B91FAD40-2AEC-4C70-BADE-C63AC44F5637}" dt="2023-05-16T22:10:41.977" v="3690" actId="313"/>
          <ac:graphicFrameMkLst>
            <pc:docMk/>
            <pc:sldMk cId="910993225" sldId="301"/>
            <ac:graphicFrameMk id="92" creationId="{00000000-0000-0000-0000-000000000000}"/>
          </ac:graphicFrameMkLst>
        </pc:graphicFrameChg>
      </pc:sldChg>
      <pc:sldChg chg="addSp modSp add mod ord">
        <pc:chgData name="Samuel Burgess" userId="875ce21e-2db9-4c64-8a73-adac5c404a46" providerId="ADAL" clId="{B91FAD40-2AEC-4C70-BADE-C63AC44F5637}" dt="2023-05-16T22:15:14.441" v="3839" actId="1076"/>
        <pc:sldMkLst>
          <pc:docMk/>
          <pc:sldMk cId="583403890" sldId="302"/>
        </pc:sldMkLst>
        <pc:spChg chg="mod">
          <ac:chgData name="Samuel Burgess" userId="875ce21e-2db9-4c64-8a73-adac5c404a46" providerId="ADAL" clId="{B91FAD40-2AEC-4C70-BADE-C63AC44F5637}" dt="2023-05-16T00:39:36.331" v="2055" actId="20577"/>
          <ac:spMkLst>
            <pc:docMk/>
            <pc:sldMk cId="583403890" sldId="302"/>
            <ac:spMk id="2" creationId="{1CC5D32F-7C18-4D00-8D54-2FB046F0A206}"/>
          </ac:spMkLst>
        </pc:spChg>
        <pc:spChg chg="mod">
          <ac:chgData name="Samuel Burgess" userId="875ce21e-2db9-4c64-8a73-adac5c404a46" providerId="ADAL" clId="{B91FAD40-2AEC-4C70-BADE-C63AC44F5637}" dt="2023-05-16T22:14:26.196" v="3740" actId="1076"/>
          <ac:spMkLst>
            <pc:docMk/>
            <pc:sldMk cId="583403890" sldId="302"/>
            <ac:spMk id="4" creationId="{8CD07A82-A944-4A9B-9A52-515DAC30878A}"/>
          </ac:spMkLst>
        </pc:spChg>
        <pc:picChg chg="add mod">
          <ac:chgData name="Samuel Burgess" userId="875ce21e-2db9-4c64-8a73-adac5c404a46" providerId="ADAL" clId="{B91FAD40-2AEC-4C70-BADE-C63AC44F5637}" dt="2023-05-16T22:15:14.441" v="3839" actId="1076"/>
          <ac:picMkLst>
            <pc:docMk/>
            <pc:sldMk cId="583403890" sldId="302"/>
            <ac:picMk id="5" creationId="{FF28DCCC-C6EA-325D-9A6D-8140F1237393}"/>
          </ac:picMkLst>
        </pc:picChg>
        <pc:picChg chg="add mod">
          <ac:chgData name="Samuel Burgess" userId="875ce21e-2db9-4c64-8a73-adac5c404a46" providerId="ADAL" clId="{B91FAD40-2AEC-4C70-BADE-C63AC44F5637}" dt="2023-05-16T22:15:00.874" v="3832" actId="1038"/>
          <ac:picMkLst>
            <pc:docMk/>
            <pc:sldMk cId="583403890" sldId="302"/>
            <ac:picMk id="7" creationId="{E0548415-FE60-442E-70D1-B7179D11CE22}"/>
          </ac:picMkLst>
        </pc:picChg>
        <pc:picChg chg="add mod">
          <ac:chgData name="Samuel Burgess" userId="875ce21e-2db9-4c64-8a73-adac5c404a46" providerId="ADAL" clId="{B91FAD40-2AEC-4C70-BADE-C63AC44F5637}" dt="2023-05-16T22:14:47.427" v="3780" actId="1038"/>
          <ac:picMkLst>
            <pc:docMk/>
            <pc:sldMk cId="583403890" sldId="302"/>
            <ac:picMk id="9" creationId="{2DBD8652-0058-0AC6-4170-7A98E0133E7E}"/>
          </ac:picMkLst>
        </pc:picChg>
        <pc:picChg chg="add mod">
          <ac:chgData name="Samuel Burgess" userId="875ce21e-2db9-4c64-8a73-adac5c404a46" providerId="ADAL" clId="{B91FAD40-2AEC-4C70-BADE-C63AC44F5637}" dt="2023-05-16T22:14:37.409" v="3745" actId="14100"/>
          <ac:picMkLst>
            <pc:docMk/>
            <pc:sldMk cId="583403890" sldId="302"/>
            <ac:picMk id="11" creationId="{5B754A42-053F-87CA-9043-37B117ED354E}"/>
          </ac:picMkLst>
        </pc:picChg>
        <pc:picChg chg="add mod">
          <ac:chgData name="Samuel Burgess" userId="875ce21e-2db9-4c64-8a73-adac5c404a46" providerId="ADAL" clId="{B91FAD40-2AEC-4C70-BADE-C63AC44F5637}" dt="2023-05-16T22:13:57.203" v="3707" actId="1076"/>
          <ac:picMkLst>
            <pc:docMk/>
            <pc:sldMk cId="583403890" sldId="302"/>
            <ac:picMk id="13" creationId="{BF920BC6-D1FB-4D65-9AF4-13843CF6E77E}"/>
          </ac:picMkLst>
        </pc:picChg>
      </pc:sldChg>
      <pc:sldChg chg="modSp new mod">
        <pc:chgData name="Samuel Burgess" userId="875ce21e-2db9-4c64-8a73-adac5c404a46" providerId="ADAL" clId="{B91FAD40-2AEC-4C70-BADE-C63AC44F5637}" dt="2023-05-16T21:45:24.596" v="2333" actId="20577"/>
        <pc:sldMkLst>
          <pc:docMk/>
          <pc:sldMk cId="531486761" sldId="303"/>
        </pc:sldMkLst>
        <pc:spChg chg="mod">
          <ac:chgData name="Samuel Burgess" userId="875ce21e-2db9-4c64-8a73-adac5c404a46" providerId="ADAL" clId="{B91FAD40-2AEC-4C70-BADE-C63AC44F5637}" dt="2023-05-16T21:44:37.411" v="2141" actId="20577"/>
          <ac:spMkLst>
            <pc:docMk/>
            <pc:sldMk cId="531486761" sldId="303"/>
            <ac:spMk id="2" creationId="{AD02D7EC-975A-0F73-D84C-EB5465894A35}"/>
          </ac:spMkLst>
        </pc:spChg>
        <pc:spChg chg="mod">
          <ac:chgData name="Samuel Burgess" userId="875ce21e-2db9-4c64-8a73-adac5c404a46" providerId="ADAL" clId="{B91FAD40-2AEC-4C70-BADE-C63AC44F5637}" dt="2023-05-16T21:45:24.596" v="2333" actId="20577"/>
          <ac:spMkLst>
            <pc:docMk/>
            <pc:sldMk cId="531486761" sldId="303"/>
            <ac:spMk id="3" creationId="{F773AC0F-EBBE-61B3-3E1B-A4925EEDD87E}"/>
          </ac:spMkLst>
        </pc:spChg>
      </pc:sldChg>
      <pc:sldChg chg="addSp modSp add mod setBg">
        <pc:chgData name="Samuel Burgess" userId="875ce21e-2db9-4c64-8a73-adac5c404a46" providerId="ADAL" clId="{B91FAD40-2AEC-4C70-BADE-C63AC44F5637}" dt="2023-05-16T22:25:48.904" v="4726" actId="20577"/>
        <pc:sldMkLst>
          <pc:docMk/>
          <pc:sldMk cId="3284118304" sldId="304"/>
        </pc:sldMkLst>
        <pc:spChg chg="mod">
          <ac:chgData name="Samuel Burgess" userId="875ce21e-2db9-4c64-8a73-adac5c404a46" providerId="ADAL" clId="{B91FAD40-2AEC-4C70-BADE-C63AC44F5637}" dt="2023-05-16T22:00:19.059" v="2926" actId="26606"/>
          <ac:spMkLst>
            <pc:docMk/>
            <pc:sldMk cId="3284118304" sldId="304"/>
            <ac:spMk id="2" creationId="{1CC5D32F-7C18-4D00-8D54-2FB046F0A206}"/>
          </ac:spMkLst>
        </pc:spChg>
        <pc:spChg chg="mod">
          <ac:chgData name="Samuel Burgess" userId="875ce21e-2db9-4c64-8a73-adac5c404a46" providerId="ADAL" clId="{B91FAD40-2AEC-4C70-BADE-C63AC44F5637}" dt="2023-05-16T22:25:48.904" v="4726" actId="20577"/>
          <ac:spMkLst>
            <pc:docMk/>
            <pc:sldMk cId="3284118304" sldId="304"/>
            <ac:spMk id="4" creationId="{8CD07A82-A944-4A9B-9A52-515DAC30878A}"/>
          </ac:spMkLst>
        </pc:spChg>
        <pc:spChg chg="add">
          <ac:chgData name="Samuel Burgess" userId="875ce21e-2db9-4c64-8a73-adac5c404a46" providerId="ADAL" clId="{B91FAD40-2AEC-4C70-BADE-C63AC44F5637}" dt="2023-05-16T22:00:19.059" v="2926" actId="26606"/>
          <ac:spMkLst>
            <pc:docMk/>
            <pc:sldMk cId="3284118304" sldId="304"/>
            <ac:spMk id="16" creationId="{94BFCCA4-109C-4B21-816E-144FE75C38EE}"/>
          </ac:spMkLst>
        </pc:spChg>
        <pc:spChg chg="add">
          <ac:chgData name="Samuel Burgess" userId="875ce21e-2db9-4c64-8a73-adac5c404a46" providerId="ADAL" clId="{B91FAD40-2AEC-4C70-BADE-C63AC44F5637}" dt="2023-05-16T22:00:19.059" v="2926" actId="26606"/>
          <ac:spMkLst>
            <pc:docMk/>
            <pc:sldMk cId="3284118304" sldId="304"/>
            <ac:spMk id="18" creationId="{0059B5C0-FEC8-4370-AF45-02E3AEF6FA6D}"/>
          </ac:spMkLst>
        </pc:spChg>
        <pc:picChg chg="add mod">
          <ac:chgData name="Samuel Burgess" userId="875ce21e-2db9-4c64-8a73-adac5c404a46" providerId="ADAL" clId="{B91FAD40-2AEC-4C70-BADE-C63AC44F5637}" dt="2023-05-16T22:00:19.059" v="2926" actId="26606"/>
          <ac:picMkLst>
            <pc:docMk/>
            <pc:sldMk cId="3284118304" sldId="304"/>
            <ac:picMk id="5" creationId="{4857D3A9-FDF1-4BB0-7861-56C4331FCFD1}"/>
          </ac:picMkLst>
        </pc:picChg>
        <pc:picChg chg="add mod">
          <ac:chgData name="Samuel Burgess" userId="875ce21e-2db9-4c64-8a73-adac5c404a46" providerId="ADAL" clId="{B91FAD40-2AEC-4C70-BADE-C63AC44F5637}" dt="2023-05-16T22:00:19.059" v="2926" actId="26606"/>
          <ac:picMkLst>
            <pc:docMk/>
            <pc:sldMk cId="3284118304" sldId="304"/>
            <ac:picMk id="7" creationId="{66C28D65-5C84-F629-A5D8-17225CCEA47C}"/>
          </ac:picMkLst>
        </pc:picChg>
        <pc:picChg chg="add mod">
          <ac:chgData name="Samuel Burgess" userId="875ce21e-2db9-4c64-8a73-adac5c404a46" providerId="ADAL" clId="{B91FAD40-2AEC-4C70-BADE-C63AC44F5637}" dt="2023-05-16T22:00:19.059" v="2926" actId="26606"/>
          <ac:picMkLst>
            <pc:docMk/>
            <pc:sldMk cId="3284118304" sldId="304"/>
            <ac:picMk id="9" creationId="{30412C2D-324A-2B12-4033-E8ACD21694C4}"/>
          </ac:picMkLst>
        </pc:picChg>
        <pc:picChg chg="add mod">
          <ac:chgData name="Samuel Burgess" userId="875ce21e-2db9-4c64-8a73-adac5c404a46" providerId="ADAL" clId="{B91FAD40-2AEC-4C70-BADE-C63AC44F5637}" dt="2023-05-16T22:00:19.059" v="2926" actId="26606"/>
          <ac:picMkLst>
            <pc:docMk/>
            <pc:sldMk cId="3284118304" sldId="304"/>
            <ac:picMk id="11" creationId="{AD2E64AE-9B59-321A-7DBF-23170930EAEC}"/>
          </ac:picMkLst>
        </pc:picChg>
      </pc:sldChg>
      <pc:sldChg chg="addSp modSp add mod setBg">
        <pc:chgData name="Samuel Burgess" userId="875ce21e-2db9-4c64-8a73-adac5c404a46" providerId="ADAL" clId="{B91FAD40-2AEC-4C70-BADE-C63AC44F5637}" dt="2023-05-16T22:25:34.384" v="4698" actId="20577"/>
        <pc:sldMkLst>
          <pc:docMk/>
          <pc:sldMk cId="3366834607" sldId="305"/>
        </pc:sldMkLst>
        <pc:spChg chg="mod">
          <ac:chgData name="Samuel Burgess" userId="875ce21e-2db9-4c64-8a73-adac5c404a46" providerId="ADAL" clId="{B91FAD40-2AEC-4C70-BADE-C63AC44F5637}" dt="2023-05-16T22:00:27.502" v="2928" actId="26606"/>
          <ac:spMkLst>
            <pc:docMk/>
            <pc:sldMk cId="3366834607" sldId="305"/>
            <ac:spMk id="2" creationId="{1CC5D32F-7C18-4D00-8D54-2FB046F0A206}"/>
          </ac:spMkLst>
        </pc:spChg>
        <pc:spChg chg="mod ord">
          <ac:chgData name="Samuel Burgess" userId="875ce21e-2db9-4c64-8a73-adac5c404a46" providerId="ADAL" clId="{B91FAD40-2AEC-4C70-BADE-C63AC44F5637}" dt="2023-05-16T22:25:34.384" v="4698" actId="20577"/>
          <ac:spMkLst>
            <pc:docMk/>
            <pc:sldMk cId="3366834607" sldId="305"/>
            <ac:spMk id="4" creationId="{8CD07A82-A944-4A9B-9A52-515DAC30878A}"/>
          </ac:spMkLst>
        </pc:spChg>
        <pc:picChg chg="add mod ord">
          <ac:chgData name="Samuel Burgess" userId="875ce21e-2db9-4c64-8a73-adac5c404a46" providerId="ADAL" clId="{B91FAD40-2AEC-4C70-BADE-C63AC44F5637}" dt="2023-05-16T22:00:27.502" v="2928" actId="26606"/>
          <ac:picMkLst>
            <pc:docMk/>
            <pc:sldMk cId="3366834607" sldId="305"/>
            <ac:picMk id="5" creationId="{28925637-30EF-380A-E934-4857B49FCFD8}"/>
          </ac:picMkLst>
        </pc:picChg>
        <pc:picChg chg="add mod ord">
          <ac:chgData name="Samuel Burgess" userId="875ce21e-2db9-4c64-8a73-adac5c404a46" providerId="ADAL" clId="{B91FAD40-2AEC-4C70-BADE-C63AC44F5637}" dt="2023-05-16T22:00:27.502" v="2928" actId="26606"/>
          <ac:picMkLst>
            <pc:docMk/>
            <pc:sldMk cId="3366834607" sldId="305"/>
            <ac:picMk id="7" creationId="{6D5F9CEA-990D-0975-C409-3ED6C9B9ED3D}"/>
          </ac:picMkLst>
        </pc:picChg>
        <pc:picChg chg="add mod ord">
          <ac:chgData name="Samuel Burgess" userId="875ce21e-2db9-4c64-8a73-adac5c404a46" providerId="ADAL" clId="{B91FAD40-2AEC-4C70-BADE-C63AC44F5637}" dt="2023-05-16T22:00:27.502" v="2928" actId="26606"/>
          <ac:picMkLst>
            <pc:docMk/>
            <pc:sldMk cId="3366834607" sldId="305"/>
            <ac:picMk id="9" creationId="{ECA7891A-A030-6147-30E8-D1DE662AAAEC}"/>
          </ac:picMkLst>
        </pc:picChg>
        <pc:picChg chg="add mod">
          <ac:chgData name="Samuel Burgess" userId="875ce21e-2db9-4c64-8a73-adac5c404a46" providerId="ADAL" clId="{B91FAD40-2AEC-4C70-BADE-C63AC44F5637}" dt="2023-05-16T22:00:27.502" v="2928" actId="26606"/>
          <ac:picMkLst>
            <pc:docMk/>
            <pc:sldMk cId="3366834607" sldId="305"/>
            <ac:picMk id="11" creationId="{380074F4-9B01-25AC-8C00-2BCE2F06EB14}"/>
          </ac:picMkLst>
        </pc:picChg>
        <pc:picChg chg="add mod">
          <ac:chgData name="Samuel Burgess" userId="875ce21e-2db9-4c64-8a73-adac5c404a46" providerId="ADAL" clId="{B91FAD40-2AEC-4C70-BADE-C63AC44F5637}" dt="2023-05-16T22:00:27.502" v="2928" actId="26606"/>
          <ac:picMkLst>
            <pc:docMk/>
            <pc:sldMk cId="3366834607" sldId="305"/>
            <ac:picMk id="13" creationId="{4DA11842-740F-16FF-D3A0-8BBD4A6853EE}"/>
          </ac:picMkLst>
        </pc:picChg>
        <pc:picChg chg="add mod ord">
          <ac:chgData name="Samuel Burgess" userId="875ce21e-2db9-4c64-8a73-adac5c404a46" providerId="ADAL" clId="{B91FAD40-2AEC-4C70-BADE-C63AC44F5637}" dt="2023-05-16T22:00:27.502" v="2928" actId="26606"/>
          <ac:picMkLst>
            <pc:docMk/>
            <pc:sldMk cId="3366834607" sldId="305"/>
            <ac:picMk id="15" creationId="{F4AF64DF-66F9-6817-41D7-36B7DFF48865}"/>
          </ac:picMkLst>
        </pc:picChg>
        <pc:cxnChg chg="add">
          <ac:chgData name="Samuel Burgess" userId="875ce21e-2db9-4c64-8a73-adac5c404a46" providerId="ADAL" clId="{B91FAD40-2AEC-4C70-BADE-C63AC44F5637}" dt="2023-05-16T22:00:27.502" v="2928" actId="26606"/>
          <ac:cxnSpMkLst>
            <pc:docMk/>
            <pc:sldMk cId="3366834607" sldId="305"/>
            <ac:cxnSpMk id="20" creationId="{822A5670-0F7B-4199-AEAB-33FBA9CEA44D}"/>
          </ac:cxnSpMkLst>
        </pc:cxnChg>
        <pc:cxnChg chg="add">
          <ac:chgData name="Samuel Burgess" userId="875ce21e-2db9-4c64-8a73-adac5c404a46" providerId="ADAL" clId="{B91FAD40-2AEC-4C70-BADE-C63AC44F5637}" dt="2023-05-16T22:00:27.502" v="2928" actId="26606"/>
          <ac:cxnSpMkLst>
            <pc:docMk/>
            <pc:sldMk cId="3366834607" sldId="305"/>
            <ac:cxnSpMk id="22" creationId="{8BB1744D-A7DF-4B65-B6E3-DCF12BB2D869}"/>
          </ac:cxnSpMkLst>
        </pc:cxnChg>
        <pc:cxnChg chg="add">
          <ac:chgData name="Samuel Burgess" userId="875ce21e-2db9-4c64-8a73-adac5c404a46" providerId="ADAL" clId="{B91FAD40-2AEC-4C70-BADE-C63AC44F5637}" dt="2023-05-16T22:00:27.502" v="2928" actId="26606"/>
          <ac:cxnSpMkLst>
            <pc:docMk/>
            <pc:sldMk cId="3366834607" sldId="305"/>
            <ac:cxnSpMk id="24" creationId="{882DD753-EA38-4E86-91FB-05041A44A28E}"/>
          </ac:cxnSpMkLst>
        </pc:cxnChg>
        <pc:cxnChg chg="add">
          <ac:chgData name="Samuel Burgess" userId="875ce21e-2db9-4c64-8a73-adac5c404a46" providerId="ADAL" clId="{B91FAD40-2AEC-4C70-BADE-C63AC44F5637}" dt="2023-05-16T22:00:27.502" v="2928" actId="26606"/>
          <ac:cxnSpMkLst>
            <pc:docMk/>
            <pc:sldMk cId="3366834607" sldId="305"/>
            <ac:cxnSpMk id="26" creationId="{6DA63E78-7704-45EF-B5D3-EADDF5D82674}"/>
          </ac:cxnSpMkLst>
        </pc:cxnChg>
      </pc:sldChg>
      <pc:sldChg chg="addSp modSp add mod setBg">
        <pc:chgData name="Samuel Burgess" userId="875ce21e-2db9-4c64-8a73-adac5c404a46" providerId="ADAL" clId="{B91FAD40-2AEC-4C70-BADE-C63AC44F5637}" dt="2023-05-16T22:25:21.378" v="4666" actId="20577"/>
        <pc:sldMkLst>
          <pc:docMk/>
          <pc:sldMk cId="413213345" sldId="306"/>
        </pc:sldMkLst>
        <pc:spChg chg="mod">
          <ac:chgData name="Samuel Burgess" userId="875ce21e-2db9-4c64-8a73-adac5c404a46" providerId="ADAL" clId="{B91FAD40-2AEC-4C70-BADE-C63AC44F5637}" dt="2023-05-16T22:00:31.707" v="2929" actId="26606"/>
          <ac:spMkLst>
            <pc:docMk/>
            <pc:sldMk cId="413213345" sldId="306"/>
            <ac:spMk id="2" creationId="{1CC5D32F-7C18-4D00-8D54-2FB046F0A206}"/>
          </ac:spMkLst>
        </pc:spChg>
        <pc:spChg chg="mod ord">
          <ac:chgData name="Samuel Burgess" userId="875ce21e-2db9-4c64-8a73-adac5c404a46" providerId="ADAL" clId="{B91FAD40-2AEC-4C70-BADE-C63AC44F5637}" dt="2023-05-16T22:25:21.378" v="4666" actId="20577"/>
          <ac:spMkLst>
            <pc:docMk/>
            <pc:sldMk cId="413213345" sldId="306"/>
            <ac:spMk id="4" creationId="{8CD07A82-A944-4A9B-9A52-515DAC30878A}"/>
          </ac:spMkLst>
        </pc:spChg>
        <pc:picChg chg="add mod">
          <ac:chgData name="Samuel Burgess" userId="875ce21e-2db9-4c64-8a73-adac5c404a46" providerId="ADAL" clId="{B91FAD40-2AEC-4C70-BADE-C63AC44F5637}" dt="2023-05-16T22:00:31.707" v="2929" actId="26606"/>
          <ac:picMkLst>
            <pc:docMk/>
            <pc:sldMk cId="413213345" sldId="306"/>
            <ac:picMk id="5" creationId="{35DB1144-9D62-6FB9-5EE7-E54B2D74E104}"/>
          </ac:picMkLst>
        </pc:picChg>
        <pc:picChg chg="add mod ord">
          <ac:chgData name="Samuel Burgess" userId="875ce21e-2db9-4c64-8a73-adac5c404a46" providerId="ADAL" clId="{B91FAD40-2AEC-4C70-BADE-C63AC44F5637}" dt="2023-05-16T22:00:31.707" v="2929" actId="26606"/>
          <ac:picMkLst>
            <pc:docMk/>
            <pc:sldMk cId="413213345" sldId="306"/>
            <ac:picMk id="7" creationId="{EFDE4A89-2FBD-6131-25EB-286BC66A1E7E}"/>
          </ac:picMkLst>
        </pc:picChg>
        <pc:picChg chg="add mod ord">
          <ac:chgData name="Samuel Burgess" userId="875ce21e-2db9-4c64-8a73-adac5c404a46" providerId="ADAL" clId="{B91FAD40-2AEC-4C70-BADE-C63AC44F5637}" dt="2023-05-16T22:00:31.707" v="2929" actId="26606"/>
          <ac:picMkLst>
            <pc:docMk/>
            <pc:sldMk cId="413213345" sldId="306"/>
            <ac:picMk id="9" creationId="{BD1AFB41-8F85-FEFE-7886-0B7A765E8DFD}"/>
          </ac:picMkLst>
        </pc:picChg>
        <pc:picChg chg="add mod">
          <ac:chgData name="Samuel Burgess" userId="875ce21e-2db9-4c64-8a73-adac5c404a46" providerId="ADAL" clId="{B91FAD40-2AEC-4C70-BADE-C63AC44F5637}" dt="2023-05-16T22:00:31.707" v="2929" actId="26606"/>
          <ac:picMkLst>
            <pc:docMk/>
            <pc:sldMk cId="413213345" sldId="306"/>
            <ac:picMk id="11" creationId="{15DE78B1-5C1C-D1AF-C4F6-7CC5B5E8A6B1}"/>
          </ac:picMkLst>
        </pc:picChg>
        <pc:picChg chg="add mod ord">
          <ac:chgData name="Samuel Burgess" userId="875ce21e-2db9-4c64-8a73-adac5c404a46" providerId="ADAL" clId="{B91FAD40-2AEC-4C70-BADE-C63AC44F5637}" dt="2023-05-16T22:00:31.707" v="2929" actId="26606"/>
          <ac:picMkLst>
            <pc:docMk/>
            <pc:sldMk cId="413213345" sldId="306"/>
            <ac:picMk id="13" creationId="{5FFCB220-3D97-E98F-05A8-F1675703B893}"/>
          </ac:picMkLst>
        </pc:picChg>
        <pc:picChg chg="add mod">
          <ac:chgData name="Samuel Burgess" userId="875ce21e-2db9-4c64-8a73-adac5c404a46" providerId="ADAL" clId="{B91FAD40-2AEC-4C70-BADE-C63AC44F5637}" dt="2023-05-16T22:00:31.707" v="2929" actId="26606"/>
          <ac:picMkLst>
            <pc:docMk/>
            <pc:sldMk cId="413213345" sldId="306"/>
            <ac:picMk id="15" creationId="{48D9BF68-48E6-A6D3-CD30-744057117BD5}"/>
          </ac:picMkLst>
        </pc:picChg>
        <pc:cxnChg chg="add">
          <ac:chgData name="Samuel Burgess" userId="875ce21e-2db9-4c64-8a73-adac5c404a46" providerId="ADAL" clId="{B91FAD40-2AEC-4C70-BADE-C63AC44F5637}" dt="2023-05-16T22:00:31.707" v="2929" actId="26606"/>
          <ac:cxnSpMkLst>
            <pc:docMk/>
            <pc:sldMk cId="413213345" sldId="306"/>
            <ac:cxnSpMk id="20" creationId="{822A5670-0F7B-4199-AEAB-33FBA9CEA44D}"/>
          </ac:cxnSpMkLst>
        </pc:cxnChg>
        <pc:cxnChg chg="add">
          <ac:chgData name="Samuel Burgess" userId="875ce21e-2db9-4c64-8a73-adac5c404a46" providerId="ADAL" clId="{B91FAD40-2AEC-4C70-BADE-C63AC44F5637}" dt="2023-05-16T22:00:31.707" v="2929" actId="26606"/>
          <ac:cxnSpMkLst>
            <pc:docMk/>
            <pc:sldMk cId="413213345" sldId="306"/>
            <ac:cxnSpMk id="22" creationId="{8BB1744D-A7DF-4B65-B6E3-DCF12BB2D869}"/>
          </ac:cxnSpMkLst>
        </pc:cxnChg>
        <pc:cxnChg chg="add">
          <ac:chgData name="Samuel Burgess" userId="875ce21e-2db9-4c64-8a73-adac5c404a46" providerId="ADAL" clId="{B91FAD40-2AEC-4C70-BADE-C63AC44F5637}" dt="2023-05-16T22:00:31.707" v="2929" actId="26606"/>
          <ac:cxnSpMkLst>
            <pc:docMk/>
            <pc:sldMk cId="413213345" sldId="306"/>
            <ac:cxnSpMk id="24" creationId="{882DD753-EA38-4E86-91FB-05041A44A28E}"/>
          </ac:cxnSpMkLst>
        </pc:cxnChg>
        <pc:cxnChg chg="add">
          <ac:chgData name="Samuel Burgess" userId="875ce21e-2db9-4c64-8a73-adac5c404a46" providerId="ADAL" clId="{B91FAD40-2AEC-4C70-BADE-C63AC44F5637}" dt="2023-05-16T22:00:31.707" v="2929" actId="26606"/>
          <ac:cxnSpMkLst>
            <pc:docMk/>
            <pc:sldMk cId="413213345" sldId="306"/>
            <ac:cxnSpMk id="26" creationId="{6DA63E78-7704-45EF-B5D3-EADDF5D82674}"/>
          </ac:cxnSpMkLst>
        </pc:cxnChg>
      </pc:sldChg>
      <pc:sldChg chg="addSp modSp add mod setBg">
        <pc:chgData name="Samuel Burgess" userId="875ce21e-2db9-4c64-8a73-adac5c404a46" providerId="ADAL" clId="{B91FAD40-2AEC-4C70-BADE-C63AC44F5637}" dt="2023-05-16T22:07:51.252" v="3393" actId="20577"/>
        <pc:sldMkLst>
          <pc:docMk/>
          <pc:sldMk cId="2442649395" sldId="307"/>
        </pc:sldMkLst>
        <pc:spChg chg="mod">
          <ac:chgData name="Samuel Burgess" userId="875ce21e-2db9-4c64-8a73-adac5c404a46" providerId="ADAL" clId="{B91FAD40-2AEC-4C70-BADE-C63AC44F5637}" dt="2023-05-16T22:07:29.483" v="3337" actId="26606"/>
          <ac:spMkLst>
            <pc:docMk/>
            <pc:sldMk cId="2442649395" sldId="307"/>
            <ac:spMk id="2" creationId="{1CC5D32F-7C18-4D00-8D54-2FB046F0A206}"/>
          </ac:spMkLst>
        </pc:spChg>
        <pc:spChg chg="mod">
          <ac:chgData name="Samuel Burgess" userId="875ce21e-2db9-4c64-8a73-adac5c404a46" providerId="ADAL" clId="{B91FAD40-2AEC-4C70-BADE-C63AC44F5637}" dt="2023-05-16T22:07:51.252" v="3393" actId="20577"/>
          <ac:spMkLst>
            <pc:docMk/>
            <pc:sldMk cId="2442649395" sldId="307"/>
            <ac:spMk id="4" creationId="{8CD07A82-A944-4A9B-9A52-515DAC30878A}"/>
          </ac:spMkLst>
        </pc:spChg>
        <pc:spChg chg="add">
          <ac:chgData name="Samuel Burgess" userId="875ce21e-2db9-4c64-8a73-adac5c404a46" providerId="ADAL" clId="{B91FAD40-2AEC-4C70-BADE-C63AC44F5637}" dt="2023-05-16T22:07:29.483" v="3337" actId="26606"/>
          <ac:spMkLst>
            <pc:docMk/>
            <pc:sldMk cId="2442649395" sldId="307"/>
            <ac:spMk id="12" creationId="{8F7AFB9A-7364-478C-B48B-8523CDD9AE8D}"/>
          </ac:spMkLst>
        </pc:spChg>
        <pc:spChg chg="add">
          <ac:chgData name="Samuel Burgess" userId="875ce21e-2db9-4c64-8a73-adac5c404a46" providerId="ADAL" clId="{B91FAD40-2AEC-4C70-BADE-C63AC44F5637}" dt="2023-05-16T22:07:29.483" v="3337" actId="26606"/>
          <ac:spMkLst>
            <pc:docMk/>
            <pc:sldMk cId="2442649395" sldId="307"/>
            <ac:spMk id="14" creationId="{36678033-86B6-40E6-BE90-78D8ED4E3A31}"/>
          </ac:spMkLst>
        </pc:spChg>
        <pc:spChg chg="add">
          <ac:chgData name="Samuel Burgess" userId="875ce21e-2db9-4c64-8a73-adac5c404a46" providerId="ADAL" clId="{B91FAD40-2AEC-4C70-BADE-C63AC44F5637}" dt="2023-05-16T22:07:29.483" v="3337" actId="26606"/>
          <ac:spMkLst>
            <pc:docMk/>
            <pc:sldMk cId="2442649395" sldId="307"/>
            <ac:spMk id="16" creationId="{D2542E1A-076E-4A34-BB67-2BF961754E0C}"/>
          </ac:spMkLst>
        </pc:spChg>
        <pc:spChg chg="add">
          <ac:chgData name="Samuel Burgess" userId="875ce21e-2db9-4c64-8a73-adac5c404a46" providerId="ADAL" clId="{B91FAD40-2AEC-4C70-BADE-C63AC44F5637}" dt="2023-05-16T22:07:29.483" v="3337" actId="26606"/>
          <ac:spMkLst>
            <pc:docMk/>
            <pc:sldMk cId="2442649395" sldId="307"/>
            <ac:spMk id="18" creationId="{75C56826-D4E5-42ED-8529-079651CB3005}"/>
          </ac:spMkLst>
        </pc:spChg>
        <pc:spChg chg="add">
          <ac:chgData name="Samuel Burgess" userId="875ce21e-2db9-4c64-8a73-adac5c404a46" providerId="ADAL" clId="{B91FAD40-2AEC-4C70-BADE-C63AC44F5637}" dt="2023-05-16T22:07:29.483" v="3337" actId="26606"/>
          <ac:spMkLst>
            <pc:docMk/>
            <pc:sldMk cId="2442649395" sldId="307"/>
            <ac:spMk id="20" creationId="{82095FCE-EF05-4443-B97A-85DEE3A5CA17}"/>
          </ac:spMkLst>
        </pc:spChg>
        <pc:picChg chg="add mod">
          <ac:chgData name="Samuel Burgess" userId="875ce21e-2db9-4c64-8a73-adac5c404a46" providerId="ADAL" clId="{B91FAD40-2AEC-4C70-BADE-C63AC44F5637}" dt="2023-05-16T22:07:29.483" v="3337" actId="26606"/>
          <ac:picMkLst>
            <pc:docMk/>
            <pc:sldMk cId="2442649395" sldId="307"/>
            <ac:picMk id="5" creationId="{5FDAAE94-1719-4F2C-22E1-AD1DA2C9687F}"/>
          </ac:picMkLst>
        </pc:picChg>
        <pc:picChg chg="add mod">
          <ac:chgData name="Samuel Burgess" userId="875ce21e-2db9-4c64-8a73-adac5c404a46" providerId="ADAL" clId="{B91FAD40-2AEC-4C70-BADE-C63AC44F5637}" dt="2023-05-16T22:07:29.483" v="3337" actId="26606"/>
          <ac:picMkLst>
            <pc:docMk/>
            <pc:sldMk cId="2442649395" sldId="307"/>
            <ac:picMk id="7" creationId="{CA088A95-FBA6-33A1-F42D-406839AA66B7}"/>
          </ac:picMkLst>
        </pc:picChg>
      </pc:sldChg>
      <pc:sldChg chg="addSp modSp add mod setBg">
        <pc:chgData name="Samuel Burgess" userId="875ce21e-2db9-4c64-8a73-adac5c404a46" providerId="ADAL" clId="{B91FAD40-2AEC-4C70-BADE-C63AC44F5637}" dt="2023-05-16T22:08:00.847" v="3421" actId="20577"/>
        <pc:sldMkLst>
          <pc:docMk/>
          <pc:sldMk cId="1949507403" sldId="308"/>
        </pc:sldMkLst>
        <pc:spChg chg="mod">
          <ac:chgData name="Samuel Burgess" userId="875ce21e-2db9-4c64-8a73-adac5c404a46" providerId="ADAL" clId="{B91FAD40-2AEC-4C70-BADE-C63AC44F5637}" dt="2023-05-16T22:07:25.317" v="3336" actId="26606"/>
          <ac:spMkLst>
            <pc:docMk/>
            <pc:sldMk cId="1949507403" sldId="308"/>
            <ac:spMk id="2" creationId="{1CC5D32F-7C18-4D00-8D54-2FB046F0A206}"/>
          </ac:spMkLst>
        </pc:spChg>
        <pc:spChg chg="mod">
          <ac:chgData name="Samuel Burgess" userId="875ce21e-2db9-4c64-8a73-adac5c404a46" providerId="ADAL" clId="{B91FAD40-2AEC-4C70-BADE-C63AC44F5637}" dt="2023-05-16T22:08:00.847" v="3421" actId="20577"/>
          <ac:spMkLst>
            <pc:docMk/>
            <pc:sldMk cId="1949507403" sldId="308"/>
            <ac:spMk id="4" creationId="{8CD07A82-A944-4A9B-9A52-515DAC30878A}"/>
          </ac:spMkLst>
        </pc:spChg>
        <pc:spChg chg="add">
          <ac:chgData name="Samuel Burgess" userId="875ce21e-2db9-4c64-8a73-adac5c404a46" providerId="ADAL" clId="{B91FAD40-2AEC-4C70-BADE-C63AC44F5637}" dt="2023-05-16T22:07:25.317" v="3336" actId="26606"/>
          <ac:spMkLst>
            <pc:docMk/>
            <pc:sldMk cId="1949507403" sldId="308"/>
            <ac:spMk id="16" creationId="{4C2AC11E-3162-4990-A36E-92B07ECF16C2}"/>
          </ac:spMkLst>
        </pc:spChg>
        <pc:spChg chg="add">
          <ac:chgData name="Samuel Burgess" userId="875ce21e-2db9-4c64-8a73-adac5c404a46" providerId="ADAL" clId="{B91FAD40-2AEC-4C70-BADE-C63AC44F5637}" dt="2023-05-16T22:07:25.317" v="3336" actId="26606"/>
          <ac:spMkLst>
            <pc:docMk/>
            <pc:sldMk cId="1949507403" sldId="308"/>
            <ac:spMk id="18" creationId="{9073D962-D3D2-4A72-8593-65C213CBFFC3}"/>
          </ac:spMkLst>
        </pc:spChg>
        <pc:spChg chg="add">
          <ac:chgData name="Samuel Burgess" userId="875ce21e-2db9-4c64-8a73-adac5c404a46" providerId="ADAL" clId="{B91FAD40-2AEC-4C70-BADE-C63AC44F5637}" dt="2023-05-16T22:07:25.317" v="3336" actId="26606"/>
          <ac:spMkLst>
            <pc:docMk/>
            <pc:sldMk cId="1949507403" sldId="308"/>
            <ac:spMk id="20" creationId="{2387511B-F6E1-4929-AC90-94FB8B6B0F41}"/>
          </ac:spMkLst>
        </pc:spChg>
        <pc:spChg chg="add">
          <ac:chgData name="Samuel Burgess" userId="875ce21e-2db9-4c64-8a73-adac5c404a46" providerId="ADAL" clId="{B91FAD40-2AEC-4C70-BADE-C63AC44F5637}" dt="2023-05-16T22:07:25.317" v="3336" actId="26606"/>
          <ac:spMkLst>
            <pc:docMk/>
            <pc:sldMk cId="1949507403" sldId="308"/>
            <ac:spMk id="22" creationId="{AA58F78C-27AB-465F-AA33-15E08AF267F9}"/>
          </ac:spMkLst>
        </pc:spChg>
        <pc:picChg chg="add mod">
          <ac:chgData name="Samuel Burgess" userId="875ce21e-2db9-4c64-8a73-adac5c404a46" providerId="ADAL" clId="{B91FAD40-2AEC-4C70-BADE-C63AC44F5637}" dt="2023-05-16T22:07:25.317" v="3336" actId="26606"/>
          <ac:picMkLst>
            <pc:docMk/>
            <pc:sldMk cId="1949507403" sldId="308"/>
            <ac:picMk id="5" creationId="{6D90FB3D-4009-4FDE-1414-B673BA422436}"/>
          </ac:picMkLst>
        </pc:picChg>
        <pc:picChg chg="add mod">
          <ac:chgData name="Samuel Burgess" userId="875ce21e-2db9-4c64-8a73-adac5c404a46" providerId="ADAL" clId="{B91FAD40-2AEC-4C70-BADE-C63AC44F5637}" dt="2023-05-16T22:07:25.317" v="3336" actId="26606"/>
          <ac:picMkLst>
            <pc:docMk/>
            <pc:sldMk cId="1949507403" sldId="308"/>
            <ac:picMk id="7" creationId="{25637EC4-BB5C-9073-E7F5-84B49FF2C165}"/>
          </ac:picMkLst>
        </pc:picChg>
        <pc:picChg chg="add mod ord">
          <ac:chgData name="Samuel Burgess" userId="875ce21e-2db9-4c64-8a73-adac5c404a46" providerId="ADAL" clId="{B91FAD40-2AEC-4C70-BADE-C63AC44F5637}" dt="2023-05-16T22:07:25.317" v="3336" actId="26606"/>
          <ac:picMkLst>
            <pc:docMk/>
            <pc:sldMk cId="1949507403" sldId="308"/>
            <ac:picMk id="9" creationId="{E4002759-9799-F6D0-09AF-330E9CB86C93}"/>
          </ac:picMkLst>
        </pc:picChg>
        <pc:picChg chg="add mod">
          <ac:chgData name="Samuel Burgess" userId="875ce21e-2db9-4c64-8a73-adac5c404a46" providerId="ADAL" clId="{B91FAD40-2AEC-4C70-BADE-C63AC44F5637}" dt="2023-05-16T22:07:25.317" v="3336" actId="26606"/>
          <ac:picMkLst>
            <pc:docMk/>
            <pc:sldMk cId="1949507403" sldId="308"/>
            <ac:picMk id="11" creationId="{B46D2B79-7D38-B177-034A-1BB06C5B0015}"/>
          </ac:picMkLst>
        </pc:picChg>
      </pc:sldChg>
      <pc:sldChg chg="addSp modSp add mod setBg">
        <pc:chgData name="Samuel Burgess" userId="875ce21e-2db9-4c64-8a73-adac5c404a46" providerId="ADAL" clId="{B91FAD40-2AEC-4C70-BADE-C63AC44F5637}" dt="2023-05-16T22:24:34.735" v="4610" actId="20577"/>
        <pc:sldMkLst>
          <pc:docMk/>
          <pc:sldMk cId="3232041239" sldId="309"/>
        </pc:sldMkLst>
        <pc:spChg chg="mod">
          <ac:chgData name="Samuel Burgess" userId="875ce21e-2db9-4c64-8a73-adac5c404a46" providerId="ADAL" clId="{B91FAD40-2AEC-4C70-BADE-C63AC44F5637}" dt="2023-05-16T22:24:04.046" v="4543" actId="26606"/>
          <ac:spMkLst>
            <pc:docMk/>
            <pc:sldMk cId="3232041239" sldId="309"/>
            <ac:spMk id="2" creationId="{1CC5D32F-7C18-4D00-8D54-2FB046F0A206}"/>
          </ac:spMkLst>
        </pc:spChg>
        <pc:spChg chg="mod">
          <ac:chgData name="Samuel Burgess" userId="875ce21e-2db9-4c64-8a73-adac5c404a46" providerId="ADAL" clId="{B91FAD40-2AEC-4C70-BADE-C63AC44F5637}" dt="2023-05-16T22:24:34.735" v="4610" actId="20577"/>
          <ac:spMkLst>
            <pc:docMk/>
            <pc:sldMk cId="3232041239" sldId="309"/>
            <ac:spMk id="4" creationId="{8CD07A82-A944-4A9B-9A52-515DAC30878A}"/>
          </ac:spMkLst>
        </pc:spChg>
        <pc:spChg chg="add">
          <ac:chgData name="Samuel Burgess" userId="875ce21e-2db9-4c64-8a73-adac5c404a46" providerId="ADAL" clId="{B91FAD40-2AEC-4C70-BADE-C63AC44F5637}" dt="2023-05-16T22:24:04.046" v="4543" actId="26606"/>
          <ac:spMkLst>
            <pc:docMk/>
            <pc:sldMk cId="3232041239" sldId="309"/>
            <ac:spMk id="14" creationId="{26FF42C2-EA15-4154-B242-E98E88CED99C}"/>
          </ac:spMkLst>
        </pc:spChg>
        <pc:spChg chg="add">
          <ac:chgData name="Samuel Burgess" userId="875ce21e-2db9-4c64-8a73-adac5c404a46" providerId="ADAL" clId="{B91FAD40-2AEC-4C70-BADE-C63AC44F5637}" dt="2023-05-16T22:24:04.046" v="4543" actId="26606"/>
          <ac:spMkLst>
            <pc:docMk/>
            <pc:sldMk cId="3232041239" sldId="309"/>
            <ac:spMk id="16" creationId="{D79DE9F7-28C4-4856-BA57-D696E124C137}"/>
          </ac:spMkLst>
        </pc:spChg>
        <pc:spChg chg="add">
          <ac:chgData name="Samuel Burgess" userId="875ce21e-2db9-4c64-8a73-adac5c404a46" providerId="ADAL" clId="{B91FAD40-2AEC-4C70-BADE-C63AC44F5637}" dt="2023-05-16T22:24:04.046" v="4543" actId="26606"/>
          <ac:spMkLst>
            <pc:docMk/>
            <pc:sldMk cId="3232041239" sldId="309"/>
            <ac:spMk id="18" creationId="{E1F9ED9C-121B-44C6-A308-5824769C40D5}"/>
          </ac:spMkLst>
        </pc:spChg>
        <pc:spChg chg="add">
          <ac:chgData name="Samuel Burgess" userId="875ce21e-2db9-4c64-8a73-adac5c404a46" providerId="ADAL" clId="{B91FAD40-2AEC-4C70-BADE-C63AC44F5637}" dt="2023-05-16T22:24:04.046" v="4543" actId="26606"/>
          <ac:spMkLst>
            <pc:docMk/>
            <pc:sldMk cId="3232041239" sldId="309"/>
            <ac:spMk id="20" creationId="{4A5F8185-F27B-4E99-A06C-007336FE3F2D}"/>
          </ac:spMkLst>
        </pc:spChg>
        <pc:picChg chg="add mod ord">
          <ac:chgData name="Samuel Burgess" userId="875ce21e-2db9-4c64-8a73-adac5c404a46" providerId="ADAL" clId="{B91FAD40-2AEC-4C70-BADE-C63AC44F5637}" dt="2023-05-16T22:24:04.046" v="4543" actId="26606"/>
          <ac:picMkLst>
            <pc:docMk/>
            <pc:sldMk cId="3232041239" sldId="309"/>
            <ac:picMk id="5" creationId="{9E89D96C-0BD0-1F52-4BE1-8C8EA63F36CC}"/>
          </ac:picMkLst>
        </pc:picChg>
        <pc:picChg chg="add mod">
          <ac:chgData name="Samuel Burgess" userId="875ce21e-2db9-4c64-8a73-adac5c404a46" providerId="ADAL" clId="{B91FAD40-2AEC-4C70-BADE-C63AC44F5637}" dt="2023-05-16T22:24:04.046" v="4543" actId="26606"/>
          <ac:picMkLst>
            <pc:docMk/>
            <pc:sldMk cId="3232041239" sldId="309"/>
            <ac:picMk id="7" creationId="{77EFAFD9-E125-02CB-A4C5-87E95AD2484F}"/>
          </ac:picMkLst>
        </pc:picChg>
        <pc:picChg chg="add mod">
          <ac:chgData name="Samuel Burgess" userId="875ce21e-2db9-4c64-8a73-adac5c404a46" providerId="ADAL" clId="{B91FAD40-2AEC-4C70-BADE-C63AC44F5637}" dt="2023-05-16T22:24:04.046" v="4543" actId="26606"/>
          <ac:picMkLst>
            <pc:docMk/>
            <pc:sldMk cId="3232041239" sldId="309"/>
            <ac:picMk id="9" creationId="{45E64F4B-F91F-1E3C-DF1F-F7D8F03FE75D}"/>
          </ac:picMkLst>
        </pc:picChg>
      </pc:sldChg>
      <pc:sldChg chg="addSp modSp add mod setBg">
        <pc:chgData name="Samuel Burgess" userId="875ce21e-2db9-4c64-8a73-adac5c404a46" providerId="ADAL" clId="{B91FAD40-2AEC-4C70-BADE-C63AC44F5637}" dt="2023-05-16T22:24:45.197" v="4638" actId="20577"/>
        <pc:sldMkLst>
          <pc:docMk/>
          <pc:sldMk cId="202051210" sldId="310"/>
        </pc:sldMkLst>
        <pc:spChg chg="mod">
          <ac:chgData name="Samuel Burgess" userId="875ce21e-2db9-4c64-8a73-adac5c404a46" providerId="ADAL" clId="{B91FAD40-2AEC-4C70-BADE-C63AC44F5637}" dt="2023-05-16T22:24:08.791" v="4544" actId="26606"/>
          <ac:spMkLst>
            <pc:docMk/>
            <pc:sldMk cId="202051210" sldId="310"/>
            <ac:spMk id="2" creationId="{1CC5D32F-7C18-4D00-8D54-2FB046F0A206}"/>
          </ac:spMkLst>
        </pc:spChg>
        <pc:spChg chg="mod">
          <ac:chgData name="Samuel Burgess" userId="875ce21e-2db9-4c64-8a73-adac5c404a46" providerId="ADAL" clId="{B91FAD40-2AEC-4C70-BADE-C63AC44F5637}" dt="2023-05-16T22:24:45.197" v="4638" actId="20577"/>
          <ac:spMkLst>
            <pc:docMk/>
            <pc:sldMk cId="202051210" sldId="310"/>
            <ac:spMk id="4" creationId="{8CD07A82-A944-4A9B-9A52-515DAC30878A}"/>
          </ac:spMkLst>
        </pc:spChg>
        <pc:spChg chg="add">
          <ac:chgData name="Samuel Burgess" userId="875ce21e-2db9-4c64-8a73-adac5c404a46" providerId="ADAL" clId="{B91FAD40-2AEC-4C70-BADE-C63AC44F5637}" dt="2023-05-16T22:24:08.791" v="4544" actId="26606"/>
          <ac:spMkLst>
            <pc:docMk/>
            <pc:sldMk cId="202051210" sldId="310"/>
            <ac:spMk id="12" creationId="{8F7AFB9A-7364-478C-B48B-8523CDD9AE8D}"/>
          </ac:spMkLst>
        </pc:spChg>
        <pc:spChg chg="add">
          <ac:chgData name="Samuel Burgess" userId="875ce21e-2db9-4c64-8a73-adac5c404a46" providerId="ADAL" clId="{B91FAD40-2AEC-4C70-BADE-C63AC44F5637}" dt="2023-05-16T22:24:08.791" v="4544" actId="26606"/>
          <ac:spMkLst>
            <pc:docMk/>
            <pc:sldMk cId="202051210" sldId="310"/>
            <ac:spMk id="14" creationId="{36678033-86B6-40E6-BE90-78D8ED4E3A31}"/>
          </ac:spMkLst>
        </pc:spChg>
        <pc:spChg chg="add">
          <ac:chgData name="Samuel Burgess" userId="875ce21e-2db9-4c64-8a73-adac5c404a46" providerId="ADAL" clId="{B91FAD40-2AEC-4C70-BADE-C63AC44F5637}" dt="2023-05-16T22:24:08.791" v="4544" actId="26606"/>
          <ac:spMkLst>
            <pc:docMk/>
            <pc:sldMk cId="202051210" sldId="310"/>
            <ac:spMk id="16" creationId="{D2542E1A-076E-4A34-BB67-2BF961754E0C}"/>
          </ac:spMkLst>
        </pc:spChg>
        <pc:spChg chg="add">
          <ac:chgData name="Samuel Burgess" userId="875ce21e-2db9-4c64-8a73-adac5c404a46" providerId="ADAL" clId="{B91FAD40-2AEC-4C70-BADE-C63AC44F5637}" dt="2023-05-16T22:24:08.791" v="4544" actId="26606"/>
          <ac:spMkLst>
            <pc:docMk/>
            <pc:sldMk cId="202051210" sldId="310"/>
            <ac:spMk id="18" creationId="{75C56826-D4E5-42ED-8529-079651CB3005}"/>
          </ac:spMkLst>
        </pc:spChg>
        <pc:spChg chg="add">
          <ac:chgData name="Samuel Burgess" userId="875ce21e-2db9-4c64-8a73-adac5c404a46" providerId="ADAL" clId="{B91FAD40-2AEC-4C70-BADE-C63AC44F5637}" dt="2023-05-16T22:24:08.791" v="4544" actId="26606"/>
          <ac:spMkLst>
            <pc:docMk/>
            <pc:sldMk cId="202051210" sldId="310"/>
            <ac:spMk id="20" creationId="{82095FCE-EF05-4443-B97A-85DEE3A5CA17}"/>
          </ac:spMkLst>
        </pc:spChg>
        <pc:picChg chg="add mod ord">
          <ac:chgData name="Samuel Burgess" userId="875ce21e-2db9-4c64-8a73-adac5c404a46" providerId="ADAL" clId="{B91FAD40-2AEC-4C70-BADE-C63AC44F5637}" dt="2023-05-16T22:24:08.791" v="4544" actId="26606"/>
          <ac:picMkLst>
            <pc:docMk/>
            <pc:sldMk cId="202051210" sldId="310"/>
            <ac:picMk id="5" creationId="{1D918311-0F9D-EFA1-76FB-71295B05A98C}"/>
          </ac:picMkLst>
        </pc:picChg>
        <pc:picChg chg="add mod">
          <ac:chgData name="Samuel Burgess" userId="875ce21e-2db9-4c64-8a73-adac5c404a46" providerId="ADAL" clId="{B91FAD40-2AEC-4C70-BADE-C63AC44F5637}" dt="2023-05-16T22:24:08.791" v="4544" actId="26606"/>
          <ac:picMkLst>
            <pc:docMk/>
            <pc:sldMk cId="202051210" sldId="310"/>
            <ac:picMk id="7" creationId="{1547BE9F-31FE-713F-A66B-2481CA034D1E}"/>
          </ac:picMkLst>
        </pc:picChg>
      </pc:sldChg>
      <pc:sldChg chg="addSp delSp modSp add mod">
        <pc:chgData name="Samuel Burgess" userId="875ce21e-2db9-4c64-8a73-adac5c404a46" providerId="ADAL" clId="{B91FAD40-2AEC-4C70-BADE-C63AC44F5637}" dt="2023-05-18T02:37:15.707" v="5396" actId="1076"/>
        <pc:sldMkLst>
          <pc:docMk/>
          <pc:sldMk cId="987216274" sldId="311"/>
        </pc:sldMkLst>
        <pc:spChg chg="mod">
          <ac:chgData name="Samuel Burgess" userId="875ce21e-2db9-4c64-8a73-adac5c404a46" providerId="ADAL" clId="{B91FAD40-2AEC-4C70-BADE-C63AC44F5637}" dt="2023-05-18T02:33:10.223" v="5359" actId="20577"/>
          <ac:spMkLst>
            <pc:docMk/>
            <pc:sldMk cId="987216274" sldId="311"/>
            <ac:spMk id="2" creationId="{183CAE4A-E189-4CAA-B3F5-7E97BC5188E3}"/>
          </ac:spMkLst>
        </pc:spChg>
        <pc:spChg chg="del mod">
          <ac:chgData name="Samuel Burgess" userId="875ce21e-2db9-4c64-8a73-adac5c404a46" providerId="ADAL" clId="{B91FAD40-2AEC-4C70-BADE-C63AC44F5637}" dt="2023-05-18T02:33:22.116" v="5366"/>
          <ac:spMkLst>
            <pc:docMk/>
            <pc:sldMk cId="987216274" sldId="311"/>
            <ac:spMk id="3" creationId="{DB8F61FF-932E-477F-82DD-3F6BB93999C0}"/>
          </ac:spMkLst>
        </pc:spChg>
        <pc:picChg chg="add mod">
          <ac:chgData name="Samuel Burgess" userId="875ce21e-2db9-4c64-8a73-adac5c404a46" providerId="ADAL" clId="{B91FAD40-2AEC-4C70-BADE-C63AC44F5637}" dt="2023-05-18T02:35:04.714" v="5382" actId="1076"/>
          <ac:picMkLst>
            <pc:docMk/>
            <pc:sldMk cId="987216274" sldId="311"/>
            <ac:picMk id="5" creationId="{E2FB06AD-AC0C-5208-5422-F6B4B946CF23}"/>
          </ac:picMkLst>
        </pc:picChg>
        <pc:picChg chg="add mod">
          <ac:chgData name="Samuel Burgess" userId="875ce21e-2db9-4c64-8a73-adac5c404a46" providerId="ADAL" clId="{B91FAD40-2AEC-4C70-BADE-C63AC44F5637}" dt="2023-05-18T02:35:16.847" v="5384" actId="1076"/>
          <ac:picMkLst>
            <pc:docMk/>
            <pc:sldMk cId="987216274" sldId="311"/>
            <ac:picMk id="7" creationId="{0F7C0D54-1C3A-EDC8-AFC7-2B16D73C67D7}"/>
          </ac:picMkLst>
        </pc:picChg>
        <pc:picChg chg="add mod">
          <ac:chgData name="Samuel Burgess" userId="875ce21e-2db9-4c64-8a73-adac5c404a46" providerId="ADAL" clId="{B91FAD40-2AEC-4C70-BADE-C63AC44F5637}" dt="2023-05-18T02:35:34.290" v="5386" actId="1076"/>
          <ac:picMkLst>
            <pc:docMk/>
            <pc:sldMk cId="987216274" sldId="311"/>
            <ac:picMk id="9" creationId="{3D29E985-6CA2-5832-EDC0-3A8D4FD90948}"/>
          </ac:picMkLst>
        </pc:picChg>
        <pc:picChg chg="add mod">
          <ac:chgData name="Samuel Burgess" userId="875ce21e-2db9-4c64-8a73-adac5c404a46" providerId="ADAL" clId="{B91FAD40-2AEC-4C70-BADE-C63AC44F5637}" dt="2023-05-18T02:35:50.579" v="5388" actId="1076"/>
          <ac:picMkLst>
            <pc:docMk/>
            <pc:sldMk cId="987216274" sldId="311"/>
            <ac:picMk id="11" creationId="{348FEC83-FA79-FA99-DBCE-0BC4FC87E38E}"/>
          </ac:picMkLst>
        </pc:picChg>
        <pc:picChg chg="add mod">
          <ac:chgData name="Samuel Burgess" userId="875ce21e-2db9-4c64-8a73-adac5c404a46" providerId="ADAL" clId="{B91FAD40-2AEC-4C70-BADE-C63AC44F5637}" dt="2023-05-18T02:36:06.005" v="5390" actId="1076"/>
          <ac:picMkLst>
            <pc:docMk/>
            <pc:sldMk cId="987216274" sldId="311"/>
            <ac:picMk id="13" creationId="{35556A1D-7207-A9FD-69EA-2F8B5672FF2A}"/>
          </ac:picMkLst>
        </pc:picChg>
        <pc:picChg chg="add mod">
          <ac:chgData name="Samuel Burgess" userId="875ce21e-2db9-4c64-8a73-adac5c404a46" providerId="ADAL" clId="{B91FAD40-2AEC-4C70-BADE-C63AC44F5637}" dt="2023-05-18T02:36:16.527" v="5392" actId="1076"/>
          <ac:picMkLst>
            <pc:docMk/>
            <pc:sldMk cId="987216274" sldId="311"/>
            <ac:picMk id="15" creationId="{AD62D9CC-5EBC-1B90-E617-BE190EA9709C}"/>
          </ac:picMkLst>
        </pc:picChg>
        <pc:picChg chg="add mod">
          <ac:chgData name="Samuel Burgess" userId="875ce21e-2db9-4c64-8a73-adac5c404a46" providerId="ADAL" clId="{B91FAD40-2AEC-4C70-BADE-C63AC44F5637}" dt="2023-05-18T02:36:59.965" v="5394" actId="1076"/>
          <ac:picMkLst>
            <pc:docMk/>
            <pc:sldMk cId="987216274" sldId="311"/>
            <ac:picMk id="17" creationId="{427A89C1-5EBA-4C9F-4FA9-D1FF5A7176DB}"/>
          </ac:picMkLst>
        </pc:picChg>
        <pc:picChg chg="add mod">
          <ac:chgData name="Samuel Burgess" userId="875ce21e-2db9-4c64-8a73-adac5c404a46" providerId="ADAL" clId="{B91FAD40-2AEC-4C70-BADE-C63AC44F5637}" dt="2023-05-18T02:37:15.707" v="5396" actId="1076"/>
          <ac:picMkLst>
            <pc:docMk/>
            <pc:sldMk cId="987216274" sldId="311"/>
            <ac:picMk id="19" creationId="{4D22C18B-74B7-3FDA-929A-07D113AE2F49}"/>
          </ac:picMkLst>
        </pc:picChg>
      </pc:sldChg>
      <pc:sldChg chg="addSp delSp modSp add mod">
        <pc:chgData name="Samuel Burgess" userId="875ce21e-2db9-4c64-8a73-adac5c404a46" providerId="ADAL" clId="{B91FAD40-2AEC-4C70-BADE-C63AC44F5637}" dt="2023-05-18T02:40:05.301" v="5428" actId="1076"/>
        <pc:sldMkLst>
          <pc:docMk/>
          <pc:sldMk cId="2007418593" sldId="312"/>
        </pc:sldMkLst>
        <pc:spChg chg="mod">
          <ac:chgData name="Samuel Burgess" userId="875ce21e-2db9-4c64-8a73-adac5c404a46" providerId="ADAL" clId="{B91FAD40-2AEC-4C70-BADE-C63AC44F5637}" dt="2023-05-18T02:33:16.232" v="5363" actId="20577"/>
          <ac:spMkLst>
            <pc:docMk/>
            <pc:sldMk cId="2007418593" sldId="312"/>
            <ac:spMk id="2" creationId="{183CAE4A-E189-4CAA-B3F5-7E97BC5188E3}"/>
          </ac:spMkLst>
        </pc:spChg>
        <pc:spChg chg="del mod">
          <ac:chgData name="Samuel Burgess" userId="875ce21e-2db9-4c64-8a73-adac5c404a46" providerId="ADAL" clId="{B91FAD40-2AEC-4C70-BADE-C63AC44F5637}" dt="2023-05-18T02:33:25.787" v="5369"/>
          <ac:spMkLst>
            <pc:docMk/>
            <pc:sldMk cId="2007418593" sldId="312"/>
            <ac:spMk id="3" creationId="{DB8F61FF-932E-477F-82DD-3F6BB93999C0}"/>
          </ac:spMkLst>
        </pc:spChg>
        <pc:picChg chg="add mod">
          <ac:chgData name="Samuel Burgess" userId="875ce21e-2db9-4c64-8a73-adac5c404a46" providerId="ADAL" clId="{B91FAD40-2AEC-4C70-BADE-C63AC44F5637}" dt="2023-05-18T02:39:26.179" v="5417" actId="1076"/>
          <ac:picMkLst>
            <pc:docMk/>
            <pc:sldMk cId="2007418593" sldId="312"/>
            <ac:picMk id="5" creationId="{BCAC70C8-A1F1-B5FA-7E49-8BF6C1175D2B}"/>
          </ac:picMkLst>
        </pc:picChg>
        <pc:picChg chg="add mod">
          <ac:chgData name="Samuel Burgess" userId="875ce21e-2db9-4c64-8a73-adac5c404a46" providerId="ADAL" clId="{B91FAD40-2AEC-4C70-BADE-C63AC44F5637}" dt="2023-05-18T02:39:27.906" v="5418" actId="1076"/>
          <ac:picMkLst>
            <pc:docMk/>
            <pc:sldMk cId="2007418593" sldId="312"/>
            <ac:picMk id="7" creationId="{651A6971-86C0-C41E-7A06-7B9B15577521}"/>
          </ac:picMkLst>
        </pc:picChg>
        <pc:picChg chg="add mod">
          <ac:chgData name="Samuel Burgess" userId="875ce21e-2db9-4c64-8a73-adac5c404a46" providerId="ADAL" clId="{B91FAD40-2AEC-4C70-BADE-C63AC44F5637}" dt="2023-05-18T02:39:29.717" v="5419" actId="1076"/>
          <ac:picMkLst>
            <pc:docMk/>
            <pc:sldMk cId="2007418593" sldId="312"/>
            <ac:picMk id="9" creationId="{A18EDB86-A3E2-1D82-61B6-58D023B65A81}"/>
          </ac:picMkLst>
        </pc:picChg>
        <pc:picChg chg="add mod">
          <ac:chgData name="Samuel Burgess" userId="875ce21e-2db9-4c64-8a73-adac5c404a46" providerId="ADAL" clId="{B91FAD40-2AEC-4C70-BADE-C63AC44F5637}" dt="2023-05-18T02:39:34.128" v="5421" actId="14100"/>
          <ac:picMkLst>
            <pc:docMk/>
            <pc:sldMk cId="2007418593" sldId="312"/>
            <ac:picMk id="11" creationId="{12B1CE15-D14F-9BFF-AF04-034999B5FD30}"/>
          </ac:picMkLst>
        </pc:picChg>
        <pc:picChg chg="add mod">
          <ac:chgData name="Samuel Burgess" userId="875ce21e-2db9-4c64-8a73-adac5c404a46" providerId="ADAL" clId="{B91FAD40-2AEC-4C70-BADE-C63AC44F5637}" dt="2023-05-18T02:39:35.835" v="5422" actId="1076"/>
          <ac:picMkLst>
            <pc:docMk/>
            <pc:sldMk cId="2007418593" sldId="312"/>
            <ac:picMk id="13" creationId="{85A591F3-399A-6513-B51B-E1904D6798E3}"/>
          </ac:picMkLst>
        </pc:picChg>
        <pc:picChg chg="add mod">
          <ac:chgData name="Samuel Burgess" userId="875ce21e-2db9-4c64-8a73-adac5c404a46" providerId="ADAL" clId="{B91FAD40-2AEC-4C70-BADE-C63AC44F5637}" dt="2023-05-18T02:39:37.576" v="5423" actId="1076"/>
          <ac:picMkLst>
            <pc:docMk/>
            <pc:sldMk cId="2007418593" sldId="312"/>
            <ac:picMk id="15" creationId="{1FEEB7B6-8D21-77E9-1121-36527B5711CD}"/>
          </ac:picMkLst>
        </pc:picChg>
        <pc:picChg chg="add mod">
          <ac:chgData name="Samuel Burgess" userId="875ce21e-2db9-4c64-8a73-adac5c404a46" providerId="ADAL" clId="{B91FAD40-2AEC-4C70-BADE-C63AC44F5637}" dt="2023-05-18T02:39:39.884" v="5424" actId="1076"/>
          <ac:picMkLst>
            <pc:docMk/>
            <pc:sldMk cId="2007418593" sldId="312"/>
            <ac:picMk id="17" creationId="{DE4BF2EA-AA81-AC3D-7A48-54705385AD0A}"/>
          </ac:picMkLst>
        </pc:picChg>
        <pc:picChg chg="add mod">
          <ac:chgData name="Samuel Burgess" userId="875ce21e-2db9-4c64-8a73-adac5c404a46" providerId="ADAL" clId="{B91FAD40-2AEC-4C70-BADE-C63AC44F5637}" dt="2023-05-18T02:39:52.622" v="5426" actId="1076"/>
          <ac:picMkLst>
            <pc:docMk/>
            <pc:sldMk cId="2007418593" sldId="312"/>
            <ac:picMk id="19" creationId="{D7530EE4-A811-894A-2B0C-3A9AEABC6E91}"/>
          </ac:picMkLst>
        </pc:picChg>
        <pc:picChg chg="add mod">
          <ac:chgData name="Samuel Burgess" userId="875ce21e-2db9-4c64-8a73-adac5c404a46" providerId="ADAL" clId="{B91FAD40-2AEC-4C70-BADE-C63AC44F5637}" dt="2023-05-18T02:40:05.301" v="5428" actId="1076"/>
          <ac:picMkLst>
            <pc:docMk/>
            <pc:sldMk cId="2007418593" sldId="312"/>
            <ac:picMk id="21" creationId="{0F407BCB-A9BF-E68B-D9F6-D526F381B8F3}"/>
          </ac:picMkLst>
        </pc:picChg>
      </pc:sldChg>
      <pc:sldChg chg="addSp modSp add mod">
        <pc:chgData name="Samuel Burgess" userId="875ce21e-2db9-4c64-8a73-adac5c404a46" providerId="ADAL" clId="{B91FAD40-2AEC-4C70-BADE-C63AC44F5637}" dt="2023-05-18T02:41:06.132" v="5439" actId="1076"/>
        <pc:sldMkLst>
          <pc:docMk/>
          <pc:sldMk cId="3178942058" sldId="313"/>
        </pc:sldMkLst>
        <pc:spChg chg="mod">
          <ac:chgData name="Samuel Burgess" userId="875ce21e-2db9-4c64-8a73-adac5c404a46" providerId="ADAL" clId="{B91FAD40-2AEC-4C70-BADE-C63AC44F5637}" dt="2023-05-18T02:40:09.855" v="5430" actId="20577"/>
          <ac:spMkLst>
            <pc:docMk/>
            <pc:sldMk cId="3178942058" sldId="313"/>
            <ac:spMk id="2" creationId="{183CAE4A-E189-4CAA-B3F5-7E97BC5188E3}"/>
          </ac:spMkLst>
        </pc:spChg>
        <pc:picChg chg="add mod">
          <ac:chgData name="Samuel Burgess" userId="875ce21e-2db9-4c64-8a73-adac5c404a46" providerId="ADAL" clId="{B91FAD40-2AEC-4C70-BADE-C63AC44F5637}" dt="2023-05-18T02:40:44.316" v="5434" actId="14100"/>
          <ac:picMkLst>
            <pc:docMk/>
            <pc:sldMk cId="3178942058" sldId="313"/>
            <ac:picMk id="4" creationId="{75678EAD-24F4-2D0B-A236-B839F445FB69}"/>
          </ac:picMkLst>
        </pc:picChg>
        <pc:picChg chg="add mod">
          <ac:chgData name="Samuel Burgess" userId="875ce21e-2db9-4c64-8a73-adac5c404a46" providerId="ADAL" clId="{B91FAD40-2AEC-4C70-BADE-C63AC44F5637}" dt="2023-05-18T02:40:56.225" v="5437" actId="14100"/>
          <ac:picMkLst>
            <pc:docMk/>
            <pc:sldMk cId="3178942058" sldId="313"/>
            <ac:picMk id="6" creationId="{033CB4B4-EC4D-0391-AAE6-D0BF05B09C7D}"/>
          </ac:picMkLst>
        </pc:picChg>
        <pc:picChg chg="add mod">
          <ac:chgData name="Samuel Burgess" userId="875ce21e-2db9-4c64-8a73-adac5c404a46" providerId="ADAL" clId="{B91FAD40-2AEC-4C70-BADE-C63AC44F5637}" dt="2023-05-18T02:41:06.132" v="5439" actId="1076"/>
          <ac:picMkLst>
            <pc:docMk/>
            <pc:sldMk cId="3178942058" sldId="313"/>
            <ac:picMk id="8" creationId="{6C5E8FAC-5175-2A9C-8412-4CF854099BE7}"/>
          </ac:picMkLst>
        </pc:picChg>
      </pc:sldChg>
      <pc:sldChg chg="addSp modSp add mod">
        <pc:chgData name="Samuel Burgess" userId="875ce21e-2db9-4c64-8a73-adac5c404a46" providerId="ADAL" clId="{B91FAD40-2AEC-4C70-BADE-C63AC44F5637}" dt="2023-05-18T02:43:55.902" v="5464" actId="1076"/>
        <pc:sldMkLst>
          <pc:docMk/>
          <pc:sldMk cId="1058629975" sldId="314"/>
        </pc:sldMkLst>
        <pc:spChg chg="mod">
          <ac:chgData name="Samuel Burgess" userId="875ce21e-2db9-4c64-8a73-adac5c404a46" providerId="ADAL" clId="{B91FAD40-2AEC-4C70-BADE-C63AC44F5637}" dt="2023-05-18T02:41:12.253" v="5441" actId="20577"/>
          <ac:spMkLst>
            <pc:docMk/>
            <pc:sldMk cId="1058629975" sldId="314"/>
            <ac:spMk id="2" creationId="{183CAE4A-E189-4CAA-B3F5-7E97BC5188E3}"/>
          </ac:spMkLst>
        </pc:spChg>
        <pc:picChg chg="add mod">
          <ac:chgData name="Samuel Burgess" userId="875ce21e-2db9-4c64-8a73-adac5c404a46" providerId="ADAL" clId="{B91FAD40-2AEC-4C70-BADE-C63AC44F5637}" dt="2023-05-18T02:41:57.641" v="5446" actId="1076"/>
          <ac:picMkLst>
            <pc:docMk/>
            <pc:sldMk cId="1058629975" sldId="314"/>
            <ac:picMk id="4" creationId="{2599119D-9F1C-02E7-4AD5-D705CD202348}"/>
          </ac:picMkLst>
        </pc:picChg>
        <pc:picChg chg="add mod">
          <ac:chgData name="Samuel Burgess" userId="875ce21e-2db9-4c64-8a73-adac5c404a46" providerId="ADAL" clId="{B91FAD40-2AEC-4C70-BADE-C63AC44F5637}" dt="2023-05-18T02:42:22.110" v="5450" actId="14100"/>
          <ac:picMkLst>
            <pc:docMk/>
            <pc:sldMk cId="1058629975" sldId="314"/>
            <ac:picMk id="6" creationId="{C6BBACAE-15BA-1195-50FF-720E5EED05F4}"/>
          </ac:picMkLst>
        </pc:picChg>
        <pc:picChg chg="add mod">
          <ac:chgData name="Samuel Burgess" userId="875ce21e-2db9-4c64-8a73-adac5c404a46" providerId="ADAL" clId="{B91FAD40-2AEC-4C70-BADE-C63AC44F5637}" dt="2023-05-18T02:42:40.318" v="5452" actId="1076"/>
          <ac:picMkLst>
            <pc:docMk/>
            <pc:sldMk cId="1058629975" sldId="314"/>
            <ac:picMk id="8" creationId="{A0D563BF-ECB7-CA5F-B11C-BF3C6392893C}"/>
          </ac:picMkLst>
        </pc:picChg>
        <pc:picChg chg="add mod">
          <ac:chgData name="Samuel Burgess" userId="875ce21e-2db9-4c64-8a73-adac5c404a46" providerId="ADAL" clId="{B91FAD40-2AEC-4C70-BADE-C63AC44F5637}" dt="2023-05-18T02:43:03.062" v="5457" actId="1076"/>
          <ac:picMkLst>
            <pc:docMk/>
            <pc:sldMk cId="1058629975" sldId="314"/>
            <ac:picMk id="10" creationId="{C6734672-F8E9-3B00-6C70-C467F3BADDD0}"/>
          </ac:picMkLst>
        </pc:picChg>
        <pc:picChg chg="add mod">
          <ac:chgData name="Samuel Burgess" userId="875ce21e-2db9-4c64-8a73-adac5c404a46" providerId="ADAL" clId="{B91FAD40-2AEC-4C70-BADE-C63AC44F5637}" dt="2023-05-18T02:43:05.752" v="5458" actId="1076"/>
          <ac:picMkLst>
            <pc:docMk/>
            <pc:sldMk cId="1058629975" sldId="314"/>
            <ac:picMk id="12" creationId="{FBFE16A6-19EA-C20E-A94C-94C7278F7F39}"/>
          </ac:picMkLst>
        </pc:picChg>
        <pc:picChg chg="add mod">
          <ac:chgData name="Samuel Burgess" userId="875ce21e-2db9-4c64-8a73-adac5c404a46" providerId="ADAL" clId="{B91FAD40-2AEC-4C70-BADE-C63AC44F5637}" dt="2023-05-18T02:43:27.516" v="5460" actId="1076"/>
          <ac:picMkLst>
            <pc:docMk/>
            <pc:sldMk cId="1058629975" sldId="314"/>
            <ac:picMk id="14" creationId="{7F76974B-B285-2734-BD5E-18F882BC3F59}"/>
          </ac:picMkLst>
        </pc:picChg>
        <pc:picChg chg="add mod">
          <ac:chgData name="Samuel Burgess" userId="875ce21e-2db9-4c64-8a73-adac5c404a46" providerId="ADAL" clId="{B91FAD40-2AEC-4C70-BADE-C63AC44F5637}" dt="2023-05-18T02:43:40.171" v="5462" actId="1076"/>
          <ac:picMkLst>
            <pc:docMk/>
            <pc:sldMk cId="1058629975" sldId="314"/>
            <ac:picMk id="16" creationId="{BF0AD23B-3E0B-5C1C-83D9-5DCC42EBBE83}"/>
          </ac:picMkLst>
        </pc:picChg>
        <pc:picChg chg="add mod">
          <ac:chgData name="Samuel Burgess" userId="875ce21e-2db9-4c64-8a73-adac5c404a46" providerId="ADAL" clId="{B91FAD40-2AEC-4C70-BADE-C63AC44F5637}" dt="2023-05-18T02:43:55.902" v="5464" actId="1076"/>
          <ac:picMkLst>
            <pc:docMk/>
            <pc:sldMk cId="1058629975" sldId="314"/>
            <ac:picMk id="18" creationId="{0F1FC11A-27AD-AF30-F2AB-FE2BD3EB40B0}"/>
          </ac:picMkLst>
        </pc:picChg>
      </pc:sldChg>
      <pc:sldChg chg="addSp modSp add mod">
        <pc:chgData name="Samuel Burgess" userId="875ce21e-2db9-4c64-8a73-adac5c404a46" providerId="ADAL" clId="{B91FAD40-2AEC-4C70-BADE-C63AC44F5637}" dt="2023-05-18T02:45:50.249" v="5504" actId="20577"/>
        <pc:sldMkLst>
          <pc:docMk/>
          <pc:sldMk cId="1578178797" sldId="315"/>
        </pc:sldMkLst>
        <pc:spChg chg="add mod">
          <ac:chgData name="Samuel Burgess" userId="875ce21e-2db9-4c64-8a73-adac5c404a46" providerId="ADAL" clId="{B91FAD40-2AEC-4C70-BADE-C63AC44F5637}" dt="2023-05-18T02:45:50.249" v="5504" actId="20577"/>
          <ac:spMkLst>
            <pc:docMk/>
            <pc:sldMk cId="1578178797" sldId="315"/>
            <ac:spMk id="9" creationId="{6C1A9065-2715-15F2-CC7D-25A8294EDACA}"/>
          </ac:spMkLst>
        </pc:spChg>
        <pc:picChg chg="add mod">
          <ac:chgData name="Samuel Burgess" userId="875ce21e-2db9-4c64-8a73-adac5c404a46" providerId="ADAL" clId="{B91FAD40-2AEC-4C70-BADE-C63AC44F5637}" dt="2023-05-18T02:44:19.815" v="5467" actId="14100"/>
          <ac:picMkLst>
            <pc:docMk/>
            <pc:sldMk cId="1578178797" sldId="315"/>
            <ac:picMk id="4" creationId="{DA20CE9E-041C-F4F4-47A6-4722B3CB6F6C}"/>
          </ac:picMkLst>
        </pc:picChg>
        <pc:picChg chg="add mod">
          <ac:chgData name="Samuel Burgess" userId="875ce21e-2db9-4c64-8a73-adac5c404a46" providerId="ADAL" clId="{B91FAD40-2AEC-4C70-BADE-C63AC44F5637}" dt="2023-05-18T02:44:45.511" v="5469" actId="1076"/>
          <ac:picMkLst>
            <pc:docMk/>
            <pc:sldMk cId="1578178797" sldId="315"/>
            <ac:picMk id="6" creationId="{9A980C59-D61D-8E0F-B1A1-D0E08C0BBCF5}"/>
          </ac:picMkLst>
        </pc:picChg>
        <pc:picChg chg="add mod">
          <ac:chgData name="Samuel Burgess" userId="875ce21e-2db9-4c64-8a73-adac5c404a46" providerId="ADAL" clId="{B91FAD40-2AEC-4C70-BADE-C63AC44F5637}" dt="2023-05-18T02:45:07.392" v="5475" actId="1076"/>
          <ac:picMkLst>
            <pc:docMk/>
            <pc:sldMk cId="1578178797" sldId="315"/>
            <ac:picMk id="8" creationId="{355CFA0E-4C69-34B0-2C29-9CEA65AD1821}"/>
          </ac:picMkLst>
        </pc:picChg>
      </pc:sldChg>
      <pc:sldChg chg="addSp modSp new mod setBg">
        <pc:chgData name="Samuel Burgess" userId="875ce21e-2db9-4c64-8a73-adac5c404a46" providerId="ADAL" clId="{B91FAD40-2AEC-4C70-BADE-C63AC44F5637}" dt="2023-05-21T21:44:57.155" v="7765" actId="27614"/>
        <pc:sldMkLst>
          <pc:docMk/>
          <pc:sldMk cId="312031786" sldId="316"/>
        </pc:sldMkLst>
        <pc:spChg chg="mod">
          <ac:chgData name="Samuel Burgess" userId="875ce21e-2db9-4c64-8a73-adac5c404a46" providerId="ADAL" clId="{B91FAD40-2AEC-4C70-BADE-C63AC44F5637}" dt="2023-05-21T21:44:53.716" v="7764" actId="26606"/>
          <ac:spMkLst>
            <pc:docMk/>
            <pc:sldMk cId="312031786" sldId="316"/>
            <ac:spMk id="2" creationId="{4ADDBBC3-70A8-3DEA-1E2F-0FDA5E98ABB4}"/>
          </ac:spMkLst>
        </pc:spChg>
        <pc:spChg chg="add mod">
          <ac:chgData name="Samuel Burgess" userId="875ce21e-2db9-4c64-8a73-adac5c404a46" providerId="ADAL" clId="{B91FAD40-2AEC-4C70-BADE-C63AC44F5637}" dt="2023-05-21T21:44:53.716" v="7764" actId="26606"/>
          <ac:spMkLst>
            <pc:docMk/>
            <pc:sldMk cId="312031786" sldId="316"/>
            <ac:spMk id="3" creationId="{7B5B2C83-096A-EBE0-B3B1-1343FE210C1E}"/>
          </ac:spMkLst>
        </pc:spChg>
        <pc:spChg chg="add">
          <ac:chgData name="Samuel Burgess" userId="875ce21e-2db9-4c64-8a73-adac5c404a46" providerId="ADAL" clId="{B91FAD40-2AEC-4C70-BADE-C63AC44F5637}" dt="2023-05-21T21:44:53.716" v="7764" actId="26606"/>
          <ac:spMkLst>
            <pc:docMk/>
            <pc:sldMk cId="312031786" sldId="316"/>
            <ac:spMk id="10" creationId="{2550BE34-C2B8-49B8-8519-67A8CAD51AE9}"/>
          </ac:spMkLst>
        </pc:spChg>
        <pc:spChg chg="add">
          <ac:chgData name="Samuel Burgess" userId="875ce21e-2db9-4c64-8a73-adac5c404a46" providerId="ADAL" clId="{B91FAD40-2AEC-4C70-BADE-C63AC44F5637}" dt="2023-05-21T21:44:53.716" v="7764" actId="26606"/>
          <ac:spMkLst>
            <pc:docMk/>
            <pc:sldMk cId="312031786" sldId="316"/>
            <ac:spMk id="12" creationId="{A7457DD9-5A45-400A-AB4B-4B4EDECA25F1}"/>
          </ac:spMkLst>
        </pc:spChg>
        <pc:spChg chg="add">
          <ac:chgData name="Samuel Burgess" userId="875ce21e-2db9-4c64-8a73-adac5c404a46" providerId="ADAL" clId="{B91FAD40-2AEC-4C70-BADE-C63AC44F5637}" dt="2023-05-21T21:44:53.716" v="7764" actId="26606"/>
          <ac:spMkLst>
            <pc:docMk/>
            <pc:sldMk cId="312031786" sldId="316"/>
            <ac:spMk id="14" creationId="{441CF7D6-A660-431A-B0BB-140A0D5556B6}"/>
          </ac:spMkLst>
        </pc:spChg>
        <pc:spChg chg="add">
          <ac:chgData name="Samuel Burgess" userId="875ce21e-2db9-4c64-8a73-adac5c404a46" providerId="ADAL" clId="{B91FAD40-2AEC-4C70-BADE-C63AC44F5637}" dt="2023-05-21T21:44:53.716" v="7764" actId="26606"/>
          <ac:spMkLst>
            <pc:docMk/>
            <pc:sldMk cId="312031786" sldId="316"/>
            <ac:spMk id="16" creationId="{0570A85B-3810-4F95-97B0-CBF4CCDB381C}"/>
          </ac:spMkLst>
        </pc:spChg>
        <pc:picChg chg="add mod">
          <ac:chgData name="Samuel Burgess" userId="875ce21e-2db9-4c64-8a73-adac5c404a46" providerId="ADAL" clId="{B91FAD40-2AEC-4C70-BADE-C63AC44F5637}" dt="2023-05-21T21:44:57.155" v="7765" actId="27614"/>
          <ac:picMkLst>
            <pc:docMk/>
            <pc:sldMk cId="312031786" sldId="316"/>
            <ac:picMk id="5" creationId="{5DF66753-76FD-477F-03FB-35068E6E2926}"/>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619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232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925545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8777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193049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135659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6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8645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184730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744327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8864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368317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915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620729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44751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270671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371578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519580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61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3793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415817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011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176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291998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32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2737698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7923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758217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58057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480708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699534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3081592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48</a:t>
            </a:fld>
            <a:endParaRPr lang="en-NZ"/>
          </a:p>
        </p:txBody>
      </p:sp>
    </p:spTree>
    <p:extLst>
      <p:ext uri="{BB962C8B-B14F-4D97-AF65-F5344CB8AC3E}">
        <p14:creationId xmlns:p14="http://schemas.microsoft.com/office/powerpoint/2010/main" val="1704385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49</a:t>
            </a:fld>
            <a:endParaRPr lang="en-NZ"/>
          </a:p>
        </p:txBody>
      </p:sp>
    </p:spTree>
    <p:extLst>
      <p:ext uri="{BB962C8B-B14F-4D97-AF65-F5344CB8AC3E}">
        <p14:creationId xmlns:p14="http://schemas.microsoft.com/office/powerpoint/2010/main" val="2577164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50</a:t>
            </a:fld>
            <a:endParaRPr lang="en-NZ"/>
          </a:p>
        </p:txBody>
      </p:sp>
    </p:spTree>
    <p:extLst>
      <p:ext uri="{BB962C8B-B14F-4D97-AF65-F5344CB8AC3E}">
        <p14:creationId xmlns:p14="http://schemas.microsoft.com/office/powerpoint/2010/main" val="3889537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52</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08597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4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6432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610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BUnldZT/assesment-2023-monster-card" TargetMode="External"/><Relationship Id="rId2" Type="http://schemas.openxmlformats.org/officeDocument/2006/relationships/hyperlink" Target="https://github.com/Samuel-Burgess/2.7-2.8-Assesment-Monster-Card-Catalogue" TargetMode="External"/><Relationship Id="rId1" Type="http://schemas.openxmlformats.org/officeDocument/2006/relationships/slideLayout" Target="../slideLayouts/slideLayout6.xml"/><Relationship Id="rId4" Type="http://schemas.openxmlformats.org/officeDocument/2006/relationships/hyperlink" Target="https://github.com/Samuel-Burgess/2.7-2.8-Assesment-Monster-Card-Catalogue/blob/main/AS-2.7-2.8%20Monster%20Cards%20V1.0.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84.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87.png"/><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47.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113.png"/><Relationship Id="rId4" Type="http://schemas.openxmlformats.org/officeDocument/2006/relationships/image" Target="../media/image112.png"/></Relationships>
</file>

<file path=ppt/slides/_rels/slide4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17.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24.png"/><Relationship Id="rId4" Type="http://schemas.openxmlformats.org/officeDocument/2006/relationships/image" Target="../media/image1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1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113810" y="2960716"/>
            <a:ext cx="4036334" cy="2387600"/>
          </a:xfrm>
          <a:prstGeom prst="rect">
            <a:avLst/>
          </a:prstGeom>
        </p:spPr>
        <p:txBody>
          <a:bodyPr spcFirstLastPara="1" vert="horz" lIns="91440" tIns="45720" rIns="91440" bIns="45720" rtlCol="0" anchor="t" anchorCtr="0">
            <a:normAutofit/>
          </a:bodyPr>
          <a:lstStyle/>
          <a:p>
            <a:pPr>
              <a:spcBef>
                <a:spcPct val="0"/>
              </a:spcBef>
            </a:pPr>
            <a:r>
              <a:rPr lang="en-US" sz="5400" kern="1200">
                <a:solidFill>
                  <a:schemeClr val="tx1"/>
                </a:solidFill>
                <a:latin typeface="+mj-lt"/>
                <a:ea typeface="+mj-ea"/>
                <a:cs typeface="+mj-cs"/>
              </a:rPr>
              <a:t>Main Menu (Trello screenshot)</a:t>
            </a:r>
          </a:p>
        </p:txBody>
      </p:sp>
      <p:grpSp>
        <p:nvGrpSpPr>
          <p:cNvPr id="93" name="Group 9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94" name="Rectangle 9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3E3BA5-D923-6A4E-D9B1-A7DDA889E68E}"/>
              </a:ext>
            </a:extLst>
          </p:cNvPr>
          <p:cNvPicPr>
            <a:picLocks noChangeAspect="1"/>
          </p:cNvPicPr>
          <p:nvPr/>
        </p:nvPicPr>
        <p:blipFill>
          <a:blip r:embed="rId3"/>
          <a:stretch>
            <a:fillRect/>
          </a:stretch>
        </p:blipFill>
        <p:spPr>
          <a:xfrm>
            <a:off x="6360249" y="666728"/>
            <a:ext cx="4660487" cy="5465791"/>
          </a:xfrm>
          <a:prstGeom prst="rect">
            <a:avLst/>
          </a:prstGeom>
        </p:spPr>
      </p:pic>
    </p:spTree>
    <p:extLst>
      <p:ext uri="{BB962C8B-B14F-4D97-AF65-F5344CB8AC3E}">
        <p14:creationId xmlns:p14="http://schemas.microsoft.com/office/powerpoint/2010/main" val="315157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Main Menu: Trialling </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3FF63B-9964-3E64-4E88-032063F34E74}"/>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 decided that I would either use a button box or choice box for the main menu, and so I </a:t>
            </a:r>
            <a:r>
              <a:rPr lang="en-US" sz="2000" dirty="0" err="1"/>
              <a:t>trialled</a:t>
            </a:r>
            <a:r>
              <a:rPr lang="en-US" sz="2000" dirty="0"/>
              <a:t> both.</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2EC136-4AEE-83AE-DA78-0DCE4B0E654C}"/>
              </a:ext>
            </a:extLst>
          </p:cNvPr>
          <p:cNvPicPr>
            <a:picLocks noChangeAspect="1"/>
          </p:cNvPicPr>
          <p:nvPr/>
        </p:nvPicPr>
        <p:blipFill>
          <a:blip r:embed="rId3"/>
          <a:stretch>
            <a:fillRect/>
          </a:stretch>
        </p:blipFill>
        <p:spPr>
          <a:xfrm>
            <a:off x="7083423" y="1236623"/>
            <a:ext cx="4397433" cy="1209293"/>
          </a:xfrm>
          <a:prstGeom prst="rect">
            <a:avLst/>
          </a:prstGeom>
        </p:spPr>
      </p:pic>
      <p:sp>
        <p:nvSpPr>
          <p:cNvPr id="29" name="Rectangle 2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1DDB21-E5DA-189C-E0D6-9E1BDAB9C7BE}"/>
              </a:ext>
            </a:extLst>
          </p:cNvPr>
          <p:cNvPicPr>
            <a:picLocks noChangeAspect="1"/>
          </p:cNvPicPr>
          <p:nvPr/>
        </p:nvPicPr>
        <p:blipFill>
          <a:blip r:embed="rId4"/>
          <a:stretch>
            <a:fillRect/>
          </a:stretch>
        </p:blipFill>
        <p:spPr>
          <a:xfrm>
            <a:off x="7083423" y="4340903"/>
            <a:ext cx="4395569" cy="1252737"/>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Main Menu: Trialling </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3FF63B-9964-3E64-4E88-032063F34E74}"/>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Here we can see both in action, and I believe the button box looks better. They both are the same length and efficiency in the code, so I will base my decision to use the button box over the choice box purely on aesthetics</a:t>
            </a:r>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468DEC49-221A-C4B0-D16C-DB58E9019001}"/>
              </a:ext>
            </a:extLst>
          </p:cNvPr>
          <p:cNvPicPr>
            <a:picLocks noChangeAspect="1"/>
          </p:cNvPicPr>
          <p:nvPr/>
        </p:nvPicPr>
        <p:blipFill>
          <a:blip r:embed="rId3"/>
          <a:stretch>
            <a:fillRect/>
          </a:stretch>
        </p:blipFill>
        <p:spPr>
          <a:xfrm>
            <a:off x="7083423" y="1212380"/>
            <a:ext cx="4397433" cy="1257780"/>
          </a:xfrm>
          <a:prstGeom prst="rect">
            <a:avLst/>
          </a:prstGeom>
        </p:spPr>
      </p:pic>
      <p:sp>
        <p:nvSpPr>
          <p:cNvPr id="46" name="Rectangle 4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Rectangle&#10;&#10;Description automatically generated with low confidence">
            <a:extLst>
              <a:ext uri="{FF2B5EF4-FFF2-40B4-BE49-F238E27FC236}">
                <a16:creationId xmlns:a16="http://schemas.microsoft.com/office/drawing/2014/main" id="{8B2C2C39-50BA-7E6E-A2CC-D05C68F4F3DA}"/>
              </a:ext>
            </a:extLst>
          </p:cNvPr>
          <p:cNvPicPr>
            <a:picLocks noChangeAspect="1"/>
          </p:cNvPicPr>
          <p:nvPr/>
        </p:nvPicPr>
        <p:blipFill>
          <a:blip r:embed="rId4"/>
          <a:stretch>
            <a:fillRect/>
          </a:stretch>
        </p:blipFill>
        <p:spPr>
          <a:xfrm>
            <a:off x="7083423" y="3978269"/>
            <a:ext cx="4395569" cy="1978005"/>
          </a:xfrm>
          <a:prstGeom prst="rect">
            <a:avLst/>
          </a:prstGeom>
        </p:spPr>
      </p:pic>
    </p:spTree>
    <p:extLst>
      <p:ext uri="{BB962C8B-B14F-4D97-AF65-F5344CB8AC3E}">
        <p14:creationId xmlns:p14="http://schemas.microsoft.com/office/powerpoint/2010/main" val="183020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45064" y="525982"/>
            <a:ext cx="4282983" cy="1200361"/>
          </a:xfrm>
          <a:prstGeom prst="rect">
            <a:avLst/>
          </a:prstGeom>
        </p:spPr>
        <p:txBody>
          <a:bodyPr spcFirstLastPara="1" vert="horz" lIns="91440" tIns="45720" rIns="91440" bIns="45720" rtlCol="0" anchor="b" anchorCtr="0">
            <a:normAutofit/>
          </a:bodyPr>
          <a:lstStyle/>
          <a:p>
            <a:pPr>
              <a:spcBef>
                <a:spcPct val="0"/>
              </a:spcBef>
            </a:pPr>
            <a:r>
              <a:rPr lang="en-US" sz="3600" kern="1200">
                <a:solidFill>
                  <a:schemeClr val="tx1"/>
                </a:solidFill>
                <a:latin typeface="+mj-lt"/>
                <a:ea typeface="+mj-ea"/>
                <a:cs typeface="+mj-cs"/>
              </a:rPr>
              <a:t>Main Menu - Test Plan</a:t>
            </a:r>
          </a:p>
        </p:txBody>
      </p:sp>
      <p:sp>
        <p:nvSpPr>
          <p:cNvPr id="99" name="Rectangle 9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645066" y="2031101"/>
            <a:ext cx="4282984" cy="3511943"/>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i="1" dirty="0"/>
              <a:t>The outputs will be in the python console, for testing purposes I have made the options output the function they would trigger into the python console.</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i="1" dirty="0"/>
              <a:t>Note: I do not have to try exiting the box as I have already proven that </a:t>
            </a:r>
            <a:r>
              <a:rPr lang="en-US" i="1"/>
              <a:t>easy GUI </a:t>
            </a:r>
            <a:r>
              <a:rPr lang="en-US" i="1" dirty="0"/>
              <a:t>does not allow you to do that</a:t>
            </a:r>
          </a:p>
        </p:txBody>
      </p:sp>
      <p:sp>
        <p:nvSpPr>
          <p:cNvPr id="101" name="Rectangle 10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 name="Google Shape;92;p19"/>
          <p:cNvGraphicFramePr/>
          <p:nvPr>
            <p:extLst>
              <p:ext uri="{D42A27DB-BD31-4B8C-83A1-F6EECF244321}">
                <p14:modId xmlns:p14="http://schemas.microsoft.com/office/powerpoint/2010/main" val="2710471871"/>
              </p:ext>
            </p:extLst>
          </p:nvPr>
        </p:nvGraphicFramePr>
        <p:xfrm>
          <a:off x="5987738" y="1714219"/>
          <a:ext cx="5628019" cy="3196693"/>
        </p:xfrm>
        <a:graphic>
          <a:graphicData uri="http://schemas.openxmlformats.org/drawingml/2006/table">
            <a:tbl>
              <a:tblPr firstRow="1" bandRow="1">
                <a:noFill/>
              </a:tblPr>
              <a:tblGrid>
                <a:gridCol w="3124596">
                  <a:extLst>
                    <a:ext uri="{9D8B030D-6E8A-4147-A177-3AD203B41FA5}">
                      <a16:colId xmlns:a16="http://schemas.microsoft.com/office/drawing/2014/main" val="20000"/>
                    </a:ext>
                  </a:extLst>
                </a:gridCol>
                <a:gridCol w="2503423">
                  <a:extLst>
                    <a:ext uri="{9D8B030D-6E8A-4147-A177-3AD203B41FA5}">
                      <a16:colId xmlns:a16="http://schemas.microsoft.com/office/drawing/2014/main" val="20001"/>
                    </a:ext>
                  </a:extLst>
                </a:gridCol>
              </a:tblGrid>
              <a:tr h="540997">
                <a:tc>
                  <a:txBody>
                    <a:bodyPr/>
                    <a:lstStyle/>
                    <a:p>
                      <a:pPr marL="0" lvl="0" indent="0" algn="l" rtl="0">
                        <a:spcBef>
                          <a:spcPts val="0"/>
                        </a:spcBef>
                        <a:spcAft>
                          <a:spcPts val="0"/>
                        </a:spcAft>
                        <a:buNone/>
                      </a:pPr>
                      <a:r>
                        <a:rPr lang="en" sz="1600" b="1" cap="all" spc="60">
                          <a:solidFill>
                            <a:schemeClr val="tx1"/>
                          </a:solidFill>
                        </a:rPr>
                        <a:t>Test Cases - input</a:t>
                      </a:r>
                      <a:endParaRPr sz="1600" b="1" cap="all" spc="60">
                        <a:solidFill>
                          <a:schemeClr val="tx1"/>
                        </a:solidFill>
                      </a:endParaRPr>
                    </a:p>
                  </a:txBody>
                  <a:tcPr marL="163912" marR="163912" marT="122954" marB="122954" anchor="b">
                    <a:lnL w="12700" cmpd="sng">
                      <a:noFill/>
                    </a:lnL>
                    <a:lnR w="12700" cmpd="sng">
                      <a:noFill/>
                    </a:lnR>
                    <a:lnT w="12700" cmpd="sng">
                      <a:noFill/>
                    </a:lnT>
                    <a:lnB w="38100" cmpd="sng">
                      <a:noFill/>
                    </a:lnB>
                    <a:noFill/>
                  </a:tcPr>
                </a:tc>
                <a:tc>
                  <a:txBody>
                    <a:bodyPr/>
                    <a:lstStyle/>
                    <a:p>
                      <a:pPr marL="0" lvl="0" indent="0" algn="l" rtl="0">
                        <a:spcBef>
                          <a:spcPts val="0"/>
                        </a:spcBef>
                        <a:spcAft>
                          <a:spcPts val="0"/>
                        </a:spcAft>
                        <a:buNone/>
                      </a:pPr>
                      <a:r>
                        <a:rPr lang="en" sz="1600" b="1" cap="all" spc="60">
                          <a:solidFill>
                            <a:schemeClr val="tx1"/>
                          </a:solidFill>
                        </a:rPr>
                        <a:t>Expected output</a:t>
                      </a:r>
                      <a:endParaRPr sz="1600" b="1" cap="all" spc="60">
                        <a:solidFill>
                          <a:schemeClr val="tx1"/>
                        </a:solidFill>
                      </a:endParaRPr>
                    </a:p>
                  </a:txBody>
                  <a:tcPr marL="163912" marR="163912" marT="122954" marB="122954" anchor="b">
                    <a:lnL w="12700" cmpd="sng">
                      <a:noFill/>
                    </a:lnL>
                    <a:lnR w="12700" cmpd="sng">
                      <a:noFill/>
                    </a:lnR>
                    <a:lnT w="12700" cmpd="sng">
                      <a:noFill/>
                    </a:lnT>
                    <a:lnB w="38100" cmpd="sng">
                      <a:noFill/>
                    </a:lnB>
                    <a:noFill/>
                  </a:tcPr>
                </a:tc>
                <a:extLst>
                  <a:ext uri="{0D108BD9-81ED-4DB2-BD59-A6C34878D82A}">
                    <a16:rowId xmlns:a16="http://schemas.microsoft.com/office/drawing/2014/main" val="10000"/>
                  </a:ext>
                </a:extLst>
              </a:tr>
              <a:tr h="663924">
                <a:tc>
                  <a:txBody>
                    <a:bodyPr/>
                    <a:lstStyle/>
                    <a:p>
                      <a:pPr marL="0" lvl="0" indent="0" algn="l" rtl="0">
                        <a:spcBef>
                          <a:spcPts val="0"/>
                        </a:spcBef>
                        <a:spcAft>
                          <a:spcPts val="0"/>
                        </a:spcAft>
                        <a:buNone/>
                      </a:pPr>
                      <a:r>
                        <a:rPr lang="en-NZ" sz="2200" cap="none" spc="0">
                          <a:solidFill>
                            <a:schemeClr val="tx1"/>
                          </a:solidFill>
                        </a:rPr>
                        <a:t>Add Cards</a:t>
                      </a:r>
                      <a:endParaRPr sz="2200" cap="none" spc="0">
                        <a:solidFill>
                          <a:schemeClr val="tx1"/>
                        </a:solidFill>
                      </a:endParaRPr>
                    </a:p>
                  </a:txBody>
                  <a:tcPr marL="163912" marR="163912" marT="163912" marB="122954">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200" cap="none" spc="0">
                          <a:solidFill>
                            <a:schemeClr val="tx1"/>
                          </a:solidFill>
                        </a:rPr>
                        <a:t>Add cards</a:t>
                      </a:r>
                      <a:endParaRPr sz="2200" cap="none" spc="0">
                        <a:solidFill>
                          <a:schemeClr val="tx1"/>
                        </a:solidFill>
                      </a:endParaRPr>
                    </a:p>
                  </a:txBody>
                  <a:tcPr marL="163912" marR="163912" marT="163912" marB="12295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r h="663924">
                <a:tc>
                  <a:txBody>
                    <a:bodyPr/>
                    <a:lstStyle/>
                    <a:p>
                      <a:pPr marL="0" lvl="0" indent="0" algn="l" rtl="0">
                        <a:spcBef>
                          <a:spcPts val="0"/>
                        </a:spcBef>
                        <a:spcAft>
                          <a:spcPts val="0"/>
                        </a:spcAft>
                        <a:buNone/>
                      </a:pPr>
                      <a:r>
                        <a:rPr lang="en-NZ" sz="2200" cap="none" spc="0">
                          <a:solidFill>
                            <a:schemeClr val="tx1"/>
                          </a:solidFill>
                        </a:rPr>
                        <a:t>Search for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lvl="0" indent="0" algn="l" rtl="0">
                        <a:spcBef>
                          <a:spcPts val="0"/>
                        </a:spcBef>
                        <a:spcAft>
                          <a:spcPts val="0"/>
                        </a:spcAft>
                        <a:buNone/>
                      </a:pPr>
                      <a:r>
                        <a:rPr lang="en-NZ" sz="2200" cap="none" spc="0">
                          <a:solidFill>
                            <a:schemeClr val="tx1"/>
                          </a:solidFill>
                        </a:rPr>
                        <a:t>Search for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54783915"/>
                  </a:ext>
                </a:extLst>
              </a:tr>
              <a:tr h="663924">
                <a:tc>
                  <a:txBody>
                    <a:bodyPr/>
                    <a:lstStyle/>
                    <a:p>
                      <a:pPr marL="0" lvl="0" indent="0" algn="l" rtl="0">
                        <a:spcBef>
                          <a:spcPts val="0"/>
                        </a:spcBef>
                        <a:spcAft>
                          <a:spcPts val="0"/>
                        </a:spcAft>
                        <a:buNone/>
                      </a:pPr>
                      <a:r>
                        <a:rPr lang="en-NZ" sz="2200" cap="none" spc="0">
                          <a:solidFill>
                            <a:schemeClr val="tx1"/>
                          </a:solidFill>
                        </a:rPr>
                        <a:t>Delete cards</a:t>
                      </a:r>
                      <a:endParaRPr sz="2200" cap="none" spc="0">
                        <a:solidFill>
                          <a:schemeClr val="tx1"/>
                        </a:solidFill>
                      </a:endParaRPr>
                    </a:p>
                  </a:txBody>
                  <a:tcPr marL="163912" marR="163912" marT="163912" marB="12295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NZ" sz="2200" cap="none" spc="0">
                          <a:solidFill>
                            <a:schemeClr val="tx1"/>
                          </a:solidFill>
                        </a:rPr>
                        <a:t>Delete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78700936"/>
                  </a:ext>
                </a:extLst>
              </a:tr>
              <a:tr h="663924">
                <a:tc>
                  <a:txBody>
                    <a:bodyPr/>
                    <a:lstStyle/>
                    <a:p>
                      <a:pPr marL="0" lvl="0" indent="0" algn="l" rtl="0">
                        <a:spcBef>
                          <a:spcPts val="0"/>
                        </a:spcBef>
                        <a:spcAft>
                          <a:spcPts val="0"/>
                        </a:spcAft>
                        <a:buNone/>
                      </a:pPr>
                      <a:r>
                        <a:rPr lang="en-NZ" sz="2200" cap="none" spc="0">
                          <a:solidFill>
                            <a:schemeClr val="tx1"/>
                          </a:solidFill>
                        </a:rPr>
                        <a:t>Print cards to console</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lvl="0" indent="0" algn="l" rtl="0">
                        <a:spcBef>
                          <a:spcPts val="0"/>
                        </a:spcBef>
                        <a:spcAft>
                          <a:spcPts val="0"/>
                        </a:spcAft>
                        <a:buNone/>
                      </a:pPr>
                      <a:r>
                        <a:rPr lang="en-NZ" sz="2200" cap="none" spc="0">
                          <a:solidFill>
                            <a:schemeClr val="tx1"/>
                          </a:solidFill>
                        </a:rPr>
                        <a:t>Print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58212155"/>
                  </a:ext>
                </a:extLst>
              </a:tr>
            </a:tbl>
          </a:graphicData>
        </a:graphic>
      </p:graphicFrame>
    </p:spTree>
    <p:extLst>
      <p:ext uri="{BB962C8B-B14F-4D97-AF65-F5344CB8AC3E}">
        <p14:creationId xmlns:p14="http://schemas.microsoft.com/office/powerpoint/2010/main" val="228190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Main Menu: Testing </a:t>
            </a:r>
          </a:p>
        </p:txBody>
      </p:sp>
      <p:pic>
        <p:nvPicPr>
          <p:cNvPr id="5" name="Picture 4">
            <a:extLst>
              <a:ext uri="{FF2B5EF4-FFF2-40B4-BE49-F238E27FC236}">
                <a16:creationId xmlns:a16="http://schemas.microsoft.com/office/drawing/2014/main" id="{CE60225D-5D08-4462-7D43-8ED88B56AB8F}"/>
              </a:ext>
            </a:extLst>
          </p:cNvPr>
          <p:cNvPicPr>
            <a:picLocks noChangeAspect="1"/>
          </p:cNvPicPr>
          <p:nvPr/>
        </p:nvPicPr>
        <p:blipFill>
          <a:blip r:embed="rId3"/>
          <a:stretch>
            <a:fillRect/>
          </a:stretch>
        </p:blipFill>
        <p:spPr>
          <a:xfrm>
            <a:off x="838200" y="1285555"/>
            <a:ext cx="4372585" cy="1228896"/>
          </a:xfrm>
          <a:prstGeom prst="rect">
            <a:avLst/>
          </a:prstGeom>
        </p:spPr>
      </p:pic>
      <p:pic>
        <p:nvPicPr>
          <p:cNvPr id="7" name="Picture 6">
            <a:extLst>
              <a:ext uri="{FF2B5EF4-FFF2-40B4-BE49-F238E27FC236}">
                <a16:creationId xmlns:a16="http://schemas.microsoft.com/office/drawing/2014/main" id="{EBDDA352-E801-823D-A629-137D7337B24E}"/>
              </a:ext>
            </a:extLst>
          </p:cNvPr>
          <p:cNvPicPr>
            <a:picLocks noChangeAspect="1"/>
          </p:cNvPicPr>
          <p:nvPr/>
        </p:nvPicPr>
        <p:blipFill>
          <a:blip r:embed="rId4"/>
          <a:stretch>
            <a:fillRect/>
          </a:stretch>
        </p:blipFill>
        <p:spPr>
          <a:xfrm>
            <a:off x="838200" y="2380538"/>
            <a:ext cx="4372585" cy="1257475"/>
          </a:xfrm>
          <a:prstGeom prst="rect">
            <a:avLst/>
          </a:prstGeom>
        </p:spPr>
      </p:pic>
      <p:pic>
        <p:nvPicPr>
          <p:cNvPr id="9" name="Picture 8">
            <a:extLst>
              <a:ext uri="{FF2B5EF4-FFF2-40B4-BE49-F238E27FC236}">
                <a16:creationId xmlns:a16="http://schemas.microsoft.com/office/drawing/2014/main" id="{095ECFD2-B439-5B0B-7C3F-E7B9658BE90E}"/>
              </a:ext>
            </a:extLst>
          </p:cNvPr>
          <p:cNvPicPr>
            <a:picLocks noChangeAspect="1"/>
          </p:cNvPicPr>
          <p:nvPr/>
        </p:nvPicPr>
        <p:blipFill>
          <a:blip r:embed="rId5"/>
          <a:stretch>
            <a:fillRect/>
          </a:stretch>
        </p:blipFill>
        <p:spPr>
          <a:xfrm>
            <a:off x="853190" y="3544324"/>
            <a:ext cx="4382112" cy="1257475"/>
          </a:xfrm>
          <a:prstGeom prst="rect">
            <a:avLst/>
          </a:prstGeom>
        </p:spPr>
      </p:pic>
      <p:pic>
        <p:nvPicPr>
          <p:cNvPr id="11" name="Picture 10">
            <a:extLst>
              <a:ext uri="{FF2B5EF4-FFF2-40B4-BE49-F238E27FC236}">
                <a16:creationId xmlns:a16="http://schemas.microsoft.com/office/drawing/2014/main" id="{7D300C5D-9AC4-B3AC-7E8E-0DA599D9B303}"/>
              </a:ext>
            </a:extLst>
          </p:cNvPr>
          <p:cNvPicPr>
            <a:picLocks noChangeAspect="1"/>
          </p:cNvPicPr>
          <p:nvPr/>
        </p:nvPicPr>
        <p:blipFill>
          <a:blip r:embed="rId6"/>
          <a:stretch>
            <a:fillRect/>
          </a:stretch>
        </p:blipFill>
        <p:spPr>
          <a:xfrm>
            <a:off x="872243" y="4872353"/>
            <a:ext cx="4363059" cy="1228896"/>
          </a:xfrm>
          <a:prstGeom prst="rect">
            <a:avLst/>
          </a:prstGeom>
        </p:spPr>
      </p:pic>
      <p:pic>
        <p:nvPicPr>
          <p:cNvPr id="13" name="Picture 12">
            <a:extLst>
              <a:ext uri="{FF2B5EF4-FFF2-40B4-BE49-F238E27FC236}">
                <a16:creationId xmlns:a16="http://schemas.microsoft.com/office/drawing/2014/main" id="{AEFADF7C-A047-8432-4828-9B0715F45AA5}"/>
              </a:ext>
            </a:extLst>
          </p:cNvPr>
          <p:cNvPicPr>
            <a:picLocks noChangeAspect="1"/>
          </p:cNvPicPr>
          <p:nvPr/>
        </p:nvPicPr>
        <p:blipFill>
          <a:blip r:embed="rId7"/>
          <a:stretch>
            <a:fillRect/>
          </a:stretch>
        </p:blipFill>
        <p:spPr>
          <a:xfrm>
            <a:off x="7450882" y="4872353"/>
            <a:ext cx="3496163" cy="1171739"/>
          </a:xfrm>
          <a:prstGeom prst="rect">
            <a:avLst/>
          </a:prstGeom>
        </p:spPr>
      </p:pic>
      <p:pic>
        <p:nvPicPr>
          <p:cNvPr id="15" name="Picture 14">
            <a:extLst>
              <a:ext uri="{FF2B5EF4-FFF2-40B4-BE49-F238E27FC236}">
                <a16:creationId xmlns:a16="http://schemas.microsoft.com/office/drawing/2014/main" id="{9E50991B-F0BC-1765-4C40-2BD0F8A2B4CB}"/>
              </a:ext>
            </a:extLst>
          </p:cNvPr>
          <p:cNvPicPr>
            <a:picLocks noChangeAspect="1"/>
          </p:cNvPicPr>
          <p:nvPr/>
        </p:nvPicPr>
        <p:blipFill>
          <a:blip r:embed="rId8"/>
          <a:stretch>
            <a:fillRect/>
          </a:stretch>
        </p:blipFill>
        <p:spPr>
          <a:xfrm>
            <a:off x="7450882" y="3798636"/>
            <a:ext cx="3391373" cy="1076475"/>
          </a:xfrm>
          <a:prstGeom prst="rect">
            <a:avLst/>
          </a:prstGeom>
        </p:spPr>
      </p:pic>
      <p:pic>
        <p:nvPicPr>
          <p:cNvPr id="17" name="Picture 16">
            <a:extLst>
              <a:ext uri="{FF2B5EF4-FFF2-40B4-BE49-F238E27FC236}">
                <a16:creationId xmlns:a16="http://schemas.microsoft.com/office/drawing/2014/main" id="{30309706-9AE1-D83A-9E4E-F62C1D5AA9AB}"/>
              </a:ext>
            </a:extLst>
          </p:cNvPr>
          <p:cNvPicPr>
            <a:picLocks noChangeAspect="1"/>
          </p:cNvPicPr>
          <p:nvPr/>
        </p:nvPicPr>
        <p:blipFill>
          <a:blip r:embed="rId9"/>
          <a:stretch>
            <a:fillRect/>
          </a:stretch>
        </p:blipFill>
        <p:spPr>
          <a:xfrm>
            <a:off x="7484223" y="2749360"/>
            <a:ext cx="3324689" cy="1057423"/>
          </a:xfrm>
          <a:prstGeom prst="rect">
            <a:avLst/>
          </a:prstGeom>
        </p:spPr>
      </p:pic>
      <p:pic>
        <p:nvPicPr>
          <p:cNvPr id="19" name="Picture 18">
            <a:extLst>
              <a:ext uri="{FF2B5EF4-FFF2-40B4-BE49-F238E27FC236}">
                <a16:creationId xmlns:a16="http://schemas.microsoft.com/office/drawing/2014/main" id="{47B11944-604E-6CCD-EA25-D1046B081060}"/>
              </a:ext>
            </a:extLst>
          </p:cNvPr>
          <p:cNvPicPr>
            <a:picLocks noChangeAspect="1"/>
          </p:cNvPicPr>
          <p:nvPr/>
        </p:nvPicPr>
        <p:blipFill>
          <a:blip r:embed="rId10"/>
          <a:stretch>
            <a:fillRect/>
          </a:stretch>
        </p:blipFill>
        <p:spPr>
          <a:xfrm>
            <a:off x="7450882" y="1590057"/>
            <a:ext cx="3315163" cy="1105054"/>
          </a:xfrm>
          <a:prstGeom prst="rect">
            <a:avLst/>
          </a:prstGeom>
        </p:spPr>
      </p:pic>
      <p:cxnSp>
        <p:nvCxnSpPr>
          <p:cNvPr id="21" name="Straight Arrow Connector 20">
            <a:extLst>
              <a:ext uri="{FF2B5EF4-FFF2-40B4-BE49-F238E27FC236}">
                <a16:creationId xmlns:a16="http://schemas.microsoft.com/office/drawing/2014/main" id="{66031BFE-064C-0D02-99F1-AC784146B1DE}"/>
              </a:ext>
            </a:extLst>
          </p:cNvPr>
          <p:cNvCxnSpPr>
            <a:stCxn id="5" idx="3"/>
            <a:endCxn id="19" idx="1"/>
          </p:cNvCxnSpPr>
          <p:nvPr/>
        </p:nvCxnSpPr>
        <p:spPr>
          <a:xfrm>
            <a:off x="5210785" y="1900003"/>
            <a:ext cx="2240097" cy="2425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7E8D09-D499-F1AA-2471-397DABE460E8}"/>
              </a:ext>
            </a:extLst>
          </p:cNvPr>
          <p:cNvCxnSpPr>
            <a:stCxn id="7" idx="3"/>
            <a:endCxn id="17" idx="1"/>
          </p:cNvCxnSpPr>
          <p:nvPr/>
        </p:nvCxnSpPr>
        <p:spPr>
          <a:xfrm>
            <a:off x="5210785" y="3009276"/>
            <a:ext cx="2273438" cy="26879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C03F7-F1ED-D4C9-9C1D-A33BD99556F2}"/>
              </a:ext>
            </a:extLst>
          </p:cNvPr>
          <p:cNvCxnSpPr>
            <a:stCxn id="9" idx="3"/>
            <a:endCxn id="15" idx="1"/>
          </p:cNvCxnSpPr>
          <p:nvPr/>
        </p:nvCxnSpPr>
        <p:spPr>
          <a:xfrm>
            <a:off x="5235302" y="4173062"/>
            <a:ext cx="2215580" cy="163812"/>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42F9ED-3BF5-F09E-9D4B-F498B0C02A11}"/>
              </a:ext>
            </a:extLst>
          </p:cNvPr>
          <p:cNvCxnSpPr>
            <a:stCxn id="11" idx="3"/>
            <a:endCxn id="13" idx="1"/>
          </p:cNvCxnSpPr>
          <p:nvPr/>
        </p:nvCxnSpPr>
        <p:spPr>
          <a:xfrm flipV="1">
            <a:off x="5235302" y="5458223"/>
            <a:ext cx="2215580" cy="2857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18625CE-89C4-5397-8911-C89D87AA2B40}"/>
              </a:ext>
            </a:extLst>
          </p:cNvPr>
          <p:cNvSpPr txBox="1"/>
          <p:nvPr/>
        </p:nvSpPr>
        <p:spPr>
          <a:xfrm>
            <a:off x="5966085" y="404734"/>
            <a:ext cx="5156617"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8959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Add Cards (Trello screenshot)</a:t>
            </a:r>
            <a:endParaRPr sz="4000" dirty="0"/>
          </a:p>
        </p:txBody>
      </p:sp>
      <p:pic>
        <p:nvPicPr>
          <p:cNvPr id="3" name="Picture 2">
            <a:extLst>
              <a:ext uri="{FF2B5EF4-FFF2-40B4-BE49-F238E27FC236}">
                <a16:creationId xmlns:a16="http://schemas.microsoft.com/office/drawing/2014/main" id="{E475A292-481B-33F1-0411-4A7ED8BFAD90}"/>
              </a:ext>
            </a:extLst>
          </p:cNvPr>
          <p:cNvPicPr>
            <a:picLocks noChangeAspect="1"/>
          </p:cNvPicPr>
          <p:nvPr/>
        </p:nvPicPr>
        <p:blipFill>
          <a:blip r:embed="rId3"/>
          <a:stretch>
            <a:fillRect/>
          </a:stretch>
        </p:blipFill>
        <p:spPr>
          <a:xfrm>
            <a:off x="1799725" y="1422348"/>
            <a:ext cx="4780957" cy="5086125"/>
          </a:xfrm>
          <a:prstGeom prst="rect">
            <a:avLst/>
          </a:prstGeom>
        </p:spPr>
      </p:pic>
    </p:spTree>
    <p:extLst>
      <p:ext uri="{BB962C8B-B14F-4D97-AF65-F5344CB8AC3E}">
        <p14:creationId xmlns:p14="http://schemas.microsoft.com/office/powerpoint/2010/main" val="385774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Cards - Test Plan</a:t>
            </a:r>
            <a:endParaRPr sz="4000" dirty="0"/>
          </a:p>
        </p:txBody>
      </p:sp>
      <p:graphicFrame>
        <p:nvGraphicFramePr>
          <p:cNvPr id="92" name="Google Shape;92;p19"/>
          <p:cNvGraphicFramePr/>
          <p:nvPr>
            <p:extLst>
              <p:ext uri="{D42A27DB-BD31-4B8C-83A1-F6EECF244321}">
                <p14:modId xmlns:p14="http://schemas.microsoft.com/office/powerpoint/2010/main" val="406270540"/>
              </p:ext>
            </p:extLst>
          </p:nvPr>
        </p:nvGraphicFramePr>
        <p:xfrm>
          <a:off x="509967" y="1690299"/>
          <a:ext cx="11360800" cy="3234122"/>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193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995124">
                <a:tc>
                  <a:txBody>
                    <a:bodyPr/>
                    <a:lstStyle/>
                    <a:p>
                      <a:pPr marL="0" lvl="0" indent="0" algn="l" rtl="0">
                        <a:spcBef>
                          <a:spcPts val="0"/>
                        </a:spcBef>
                        <a:spcAft>
                          <a:spcPts val="0"/>
                        </a:spcAft>
                        <a:buNone/>
                      </a:pPr>
                      <a:r>
                        <a:rPr lang="en-NZ" sz="2400" dirty="0"/>
                        <a:t>Add a samuel card</a:t>
                      </a:r>
                      <a:endParaRPr sz="2400" dirty="0"/>
                    </a:p>
                  </a:txBody>
                  <a:tcPr marL="121900" marR="121900" marT="121900" marB="121900"/>
                </a:tc>
                <a:tc>
                  <a:txBody>
                    <a:bodyPr/>
                    <a:lstStyle/>
                    <a:p>
                      <a:pPr marL="0" lvl="0" indent="0" algn="l" rtl="0">
                        <a:spcBef>
                          <a:spcPts val="0"/>
                        </a:spcBef>
                        <a:spcAft>
                          <a:spcPts val="0"/>
                        </a:spcAft>
                        <a:buNone/>
                      </a:pPr>
                      <a:r>
                        <a:rPr lang="en-NZ" sz="2400" dirty="0"/>
                        <a:t>Adds the name, then adds stats for each stat</a:t>
                      </a:r>
                    </a:p>
                  </a:txBody>
                  <a:tcPr marL="121900" marR="121900" marT="121900" marB="121900"/>
                </a:tc>
                <a:extLst>
                  <a:ext uri="{0D108BD9-81ED-4DB2-BD59-A6C34878D82A}">
                    <a16:rowId xmlns:a16="http://schemas.microsoft.com/office/drawing/2014/main" val="10001"/>
                  </a:ext>
                </a:extLst>
              </a:tr>
              <a:tr h="621937">
                <a:tc>
                  <a:txBody>
                    <a:bodyPr/>
                    <a:lstStyle/>
                    <a:p>
                      <a:pPr marL="0" lvl="0" indent="0" algn="l" rtl="0">
                        <a:spcBef>
                          <a:spcPts val="0"/>
                        </a:spcBef>
                        <a:spcAft>
                          <a:spcPts val="0"/>
                        </a:spcAft>
                        <a:buNone/>
                      </a:pPr>
                      <a:r>
                        <a:rPr lang="en-NZ" sz="2400" dirty="0"/>
                        <a:t>Cancel, enter nothing</a:t>
                      </a:r>
                      <a:endParaRPr sz="2400" dirty="0"/>
                    </a:p>
                  </a:txBody>
                  <a:tcPr marL="121900" marR="121900" marT="121900" marB="121900"/>
                </a:tc>
                <a:tc>
                  <a:txBody>
                    <a:bodyPr/>
                    <a:lstStyle/>
                    <a:p>
                      <a:pPr marL="0" lvl="0" indent="0" algn="l" rtl="0">
                        <a:spcBef>
                          <a:spcPts val="0"/>
                        </a:spcBef>
                        <a:spcAft>
                          <a:spcPts val="0"/>
                        </a:spcAft>
                        <a:buNone/>
                      </a:pPr>
                      <a:r>
                        <a:rPr lang="en-NZ" sz="2400" dirty="0"/>
                        <a:t>Cancels card creation</a:t>
                      </a:r>
                    </a:p>
                  </a:txBody>
                  <a:tcPr marL="121900" marR="121900" marT="121900" marB="121900"/>
                </a:tc>
                <a:extLst>
                  <a:ext uri="{0D108BD9-81ED-4DB2-BD59-A6C34878D82A}">
                    <a16:rowId xmlns:a16="http://schemas.microsoft.com/office/drawing/2014/main" val="2763750499"/>
                  </a:ext>
                </a:extLst>
              </a:tr>
              <a:tr h="995124">
                <a:tc>
                  <a:txBody>
                    <a:bodyPr/>
                    <a:lstStyle/>
                    <a:p>
                      <a:pPr marL="0" lvl="0" indent="0" algn="l" rtl="0">
                        <a:spcBef>
                          <a:spcPts val="0"/>
                        </a:spcBef>
                        <a:spcAft>
                          <a:spcPts val="0"/>
                        </a:spcAft>
                        <a:buNone/>
                      </a:pPr>
                      <a:r>
                        <a:rPr lang="en-NZ" sz="2400" dirty="0"/>
                        <a:t>Enter unexpected values for stats such as -1 and 28, 2.4</a:t>
                      </a:r>
                      <a:endParaRPr sz="2400" dirty="0"/>
                    </a:p>
                  </a:txBody>
                  <a:tcPr marL="121900" marR="121900" marT="121900" marB="121900"/>
                </a:tc>
                <a:tc>
                  <a:txBody>
                    <a:bodyPr/>
                    <a:lstStyle/>
                    <a:p>
                      <a:pPr marL="0" lvl="0" indent="0" algn="l" rtl="0">
                        <a:spcBef>
                          <a:spcPts val="0"/>
                        </a:spcBef>
                        <a:spcAft>
                          <a:spcPts val="0"/>
                        </a:spcAft>
                        <a:buNone/>
                      </a:pPr>
                      <a:r>
                        <a:rPr lang="en-NZ" sz="2400" dirty="0"/>
                        <a:t>Error, gets me to re-enter the stat value</a:t>
                      </a:r>
                    </a:p>
                  </a:txBody>
                  <a:tcPr marL="121900" marR="121900" marT="121900" marB="121900"/>
                </a:tc>
                <a:extLst>
                  <a:ext uri="{0D108BD9-81ED-4DB2-BD59-A6C34878D82A}">
                    <a16:rowId xmlns:a16="http://schemas.microsoft.com/office/drawing/2014/main" val="406263202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15394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516FF426-36ED-DDE4-6C2C-CBC31B5D80F3}"/>
              </a:ext>
            </a:extLst>
          </p:cNvPr>
          <p:cNvPicPr>
            <a:picLocks noChangeAspect="1"/>
          </p:cNvPicPr>
          <p:nvPr/>
        </p:nvPicPr>
        <p:blipFill>
          <a:blip r:embed="rId3"/>
          <a:stretch>
            <a:fillRect/>
          </a:stretch>
        </p:blipFill>
        <p:spPr>
          <a:xfrm>
            <a:off x="322874" y="2098623"/>
            <a:ext cx="8344633" cy="2354457"/>
          </a:xfrm>
          <a:prstGeom prst="rect">
            <a:avLst/>
          </a:prstGeom>
        </p:spPr>
      </p:pic>
      <p:sp>
        <p:nvSpPr>
          <p:cNvPr id="6" name="TextBox 5">
            <a:extLst>
              <a:ext uri="{FF2B5EF4-FFF2-40B4-BE49-F238E27FC236}">
                <a16:creationId xmlns:a16="http://schemas.microsoft.com/office/drawing/2014/main" id="{F2395A5A-C3A9-2B40-CF4F-BF1CC17A3B42}"/>
              </a:ext>
            </a:extLst>
          </p:cNvPr>
          <p:cNvSpPr txBox="1"/>
          <p:nvPr/>
        </p:nvSpPr>
        <p:spPr>
          <a:xfrm>
            <a:off x="8904157" y="2428407"/>
            <a:ext cx="2188564" cy="1754326"/>
          </a:xfrm>
          <a:prstGeom prst="rect">
            <a:avLst/>
          </a:prstGeom>
          <a:noFill/>
        </p:spPr>
        <p:txBody>
          <a:bodyPr wrap="square" rtlCol="0">
            <a:spAutoFit/>
          </a:bodyPr>
          <a:lstStyle/>
          <a:p>
            <a:r>
              <a:rPr lang="en-NZ" dirty="0"/>
              <a:t>Slide 1</a:t>
            </a:r>
          </a:p>
          <a:p>
            <a:endParaRPr lang="en-NZ" dirty="0"/>
          </a:p>
          <a:p>
            <a:endParaRPr lang="en-NZ" dirty="0"/>
          </a:p>
          <a:p>
            <a:r>
              <a:rPr lang="en-NZ" dirty="0"/>
              <a:t>Slide 2</a:t>
            </a:r>
          </a:p>
          <a:p>
            <a:endParaRPr lang="en-NZ" dirty="0"/>
          </a:p>
          <a:p>
            <a:r>
              <a:rPr lang="en-NZ" dirty="0"/>
              <a:t>Slide 3</a:t>
            </a:r>
          </a:p>
        </p:txBody>
      </p:sp>
    </p:spTree>
    <p:extLst>
      <p:ext uri="{BB962C8B-B14F-4D97-AF65-F5344CB8AC3E}">
        <p14:creationId xmlns:p14="http://schemas.microsoft.com/office/powerpoint/2010/main" val="301291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(1)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DC5660A4-2DDC-84F6-B065-AD472FB7E253}"/>
              </a:ext>
            </a:extLst>
          </p:cNvPr>
          <p:cNvPicPr>
            <a:picLocks noChangeAspect="1"/>
          </p:cNvPicPr>
          <p:nvPr/>
        </p:nvPicPr>
        <p:blipFill>
          <a:blip r:embed="rId3"/>
          <a:stretch>
            <a:fillRect/>
          </a:stretch>
        </p:blipFill>
        <p:spPr>
          <a:xfrm>
            <a:off x="838200" y="1942893"/>
            <a:ext cx="3677163" cy="1486107"/>
          </a:xfrm>
          <a:prstGeom prst="rect">
            <a:avLst/>
          </a:prstGeom>
        </p:spPr>
      </p:pic>
      <p:pic>
        <p:nvPicPr>
          <p:cNvPr id="7" name="Picture 6">
            <a:extLst>
              <a:ext uri="{FF2B5EF4-FFF2-40B4-BE49-F238E27FC236}">
                <a16:creationId xmlns:a16="http://schemas.microsoft.com/office/drawing/2014/main" id="{224771E2-DDCE-2E58-98D1-22F7EF612746}"/>
              </a:ext>
            </a:extLst>
          </p:cNvPr>
          <p:cNvPicPr>
            <a:picLocks noChangeAspect="1"/>
          </p:cNvPicPr>
          <p:nvPr/>
        </p:nvPicPr>
        <p:blipFill>
          <a:blip r:embed="rId4"/>
          <a:stretch>
            <a:fillRect/>
          </a:stretch>
        </p:blipFill>
        <p:spPr>
          <a:xfrm>
            <a:off x="5248170" y="1895261"/>
            <a:ext cx="3734321" cy="1533739"/>
          </a:xfrm>
          <a:prstGeom prst="rect">
            <a:avLst/>
          </a:prstGeom>
        </p:spPr>
      </p:pic>
      <p:pic>
        <p:nvPicPr>
          <p:cNvPr id="9" name="Picture 8">
            <a:extLst>
              <a:ext uri="{FF2B5EF4-FFF2-40B4-BE49-F238E27FC236}">
                <a16:creationId xmlns:a16="http://schemas.microsoft.com/office/drawing/2014/main" id="{4D6B32B4-51D1-CA29-3554-D9C6BA0CC2B0}"/>
              </a:ext>
            </a:extLst>
          </p:cNvPr>
          <p:cNvPicPr>
            <a:picLocks noChangeAspect="1"/>
          </p:cNvPicPr>
          <p:nvPr/>
        </p:nvPicPr>
        <p:blipFill>
          <a:blip r:embed="rId5"/>
          <a:stretch>
            <a:fillRect/>
          </a:stretch>
        </p:blipFill>
        <p:spPr>
          <a:xfrm>
            <a:off x="1062553" y="4195869"/>
            <a:ext cx="3801005" cy="2000529"/>
          </a:xfrm>
          <a:prstGeom prst="rect">
            <a:avLst/>
          </a:prstGeom>
        </p:spPr>
      </p:pic>
      <p:sp>
        <p:nvSpPr>
          <p:cNvPr id="10" name="TextBox 9">
            <a:extLst>
              <a:ext uri="{FF2B5EF4-FFF2-40B4-BE49-F238E27FC236}">
                <a16:creationId xmlns:a16="http://schemas.microsoft.com/office/drawing/2014/main" id="{A512031E-7469-7210-C187-B6BC0FC87FEA}"/>
              </a:ext>
            </a:extLst>
          </p:cNvPr>
          <p:cNvSpPr txBox="1"/>
          <p:nvPr/>
        </p:nvSpPr>
        <p:spPr>
          <a:xfrm>
            <a:off x="6096000" y="3837482"/>
            <a:ext cx="2358452" cy="1754326"/>
          </a:xfrm>
          <a:prstGeom prst="rect">
            <a:avLst/>
          </a:prstGeom>
          <a:noFill/>
        </p:spPr>
        <p:txBody>
          <a:bodyPr wrap="square" rtlCol="0">
            <a:spAutoFit/>
          </a:bodyPr>
          <a:lstStyle/>
          <a:p>
            <a:r>
              <a:rPr lang="en-NZ" dirty="0"/>
              <a:t>The add cards function asks for the card name, then each of the stats, then allows me to review the stats and edit if necessary</a:t>
            </a:r>
          </a:p>
        </p:txBody>
      </p:sp>
    </p:spTree>
    <p:extLst>
      <p:ext uri="{BB962C8B-B14F-4D97-AF65-F5344CB8AC3E}">
        <p14:creationId xmlns:p14="http://schemas.microsoft.com/office/powerpoint/2010/main" val="224678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(2)</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A2026C6C-7C75-4BD7-91BC-36FF53735ACC}"/>
              </a:ext>
            </a:extLst>
          </p:cNvPr>
          <p:cNvPicPr>
            <a:picLocks noChangeAspect="1"/>
          </p:cNvPicPr>
          <p:nvPr/>
        </p:nvPicPr>
        <p:blipFill>
          <a:blip r:embed="rId3"/>
          <a:stretch>
            <a:fillRect/>
          </a:stretch>
        </p:blipFill>
        <p:spPr>
          <a:xfrm>
            <a:off x="1929180" y="2396370"/>
            <a:ext cx="3686689" cy="1495634"/>
          </a:xfrm>
          <a:prstGeom prst="rect">
            <a:avLst/>
          </a:prstGeom>
        </p:spPr>
      </p:pic>
      <p:pic>
        <p:nvPicPr>
          <p:cNvPr id="7" name="Picture 6">
            <a:extLst>
              <a:ext uri="{FF2B5EF4-FFF2-40B4-BE49-F238E27FC236}">
                <a16:creationId xmlns:a16="http://schemas.microsoft.com/office/drawing/2014/main" id="{2D40065E-1417-91A6-8355-2988C106C9B9}"/>
              </a:ext>
            </a:extLst>
          </p:cNvPr>
          <p:cNvPicPr>
            <a:picLocks noChangeAspect="1"/>
          </p:cNvPicPr>
          <p:nvPr/>
        </p:nvPicPr>
        <p:blipFill>
          <a:blip r:embed="rId4"/>
          <a:stretch>
            <a:fillRect/>
          </a:stretch>
        </p:blipFill>
        <p:spPr>
          <a:xfrm>
            <a:off x="6240323" y="2615476"/>
            <a:ext cx="3848637" cy="1276528"/>
          </a:xfrm>
          <a:prstGeom prst="rect">
            <a:avLst/>
          </a:prstGeom>
        </p:spPr>
      </p:pic>
      <p:sp>
        <p:nvSpPr>
          <p:cNvPr id="8" name="TextBox 7">
            <a:extLst>
              <a:ext uri="{FF2B5EF4-FFF2-40B4-BE49-F238E27FC236}">
                <a16:creationId xmlns:a16="http://schemas.microsoft.com/office/drawing/2014/main" id="{FB6BBE62-54AB-BE1A-9DF3-96B19B02AD27}"/>
              </a:ext>
            </a:extLst>
          </p:cNvPr>
          <p:cNvSpPr txBox="1"/>
          <p:nvPr/>
        </p:nvSpPr>
        <p:spPr>
          <a:xfrm>
            <a:off x="3657600" y="4811843"/>
            <a:ext cx="2743200" cy="1200329"/>
          </a:xfrm>
          <a:prstGeom prst="rect">
            <a:avLst/>
          </a:prstGeom>
          <a:noFill/>
        </p:spPr>
        <p:txBody>
          <a:bodyPr wrap="square" rtlCol="0">
            <a:spAutoFit/>
          </a:bodyPr>
          <a:lstStyle/>
          <a:p>
            <a:r>
              <a:rPr lang="en-NZ" dirty="0"/>
              <a:t>If you don’t enter anything or cancel, it cancels the card creation and returns you to the menu</a:t>
            </a:r>
          </a:p>
        </p:txBody>
      </p:sp>
    </p:spTree>
    <p:extLst>
      <p:ext uri="{BB962C8B-B14F-4D97-AF65-F5344CB8AC3E}">
        <p14:creationId xmlns:p14="http://schemas.microsoft.com/office/powerpoint/2010/main" val="222487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AS-2.7-2.8 Monster Cards</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GitHub</a:t>
            </a:r>
            <a:r>
              <a:rPr lang="en-NZ" sz="2000" b="1" dirty="0">
                <a:solidFill>
                  <a:srgbClr val="274E13"/>
                </a:solidFill>
              </a:rPr>
              <a:t> </a:t>
            </a:r>
          </a:p>
          <a:p>
            <a:pPr marL="0" indent="0">
              <a:lnSpc>
                <a:spcPct val="100000"/>
              </a:lnSpc>
              <a:spcBef>
                <a:spcPts val="0"/>
              </a:spcBef>
              <a:buClr>
                <a:schemeClr val="dk1"/>
              </a:buClr>
              <a:buSzPts val="1100"/>
              <a:buFont typeface="Arial"/>
              <a:buNone/>
            </a:pPr>
            <a:r>
              <a:rPr lang="en-NZ" sz="2000" b="1" dirty="0">
                <a:solidFill>
                  <a:srgbClr val="274E13"/>
                </a:solidFill>
              </a:rPr>
              <a:t>project management tools: </a:t>
            </a:r>
            <a:r>
              <a:rPr lang="en-NZ" sz="2000" b="1" dirty="0">
                <a:solidFill>
                  <a:srgbClr val="274E13"/>
                </a:solidFill>
                <a:hlinkClick r:id="rId3"/>
              </a:rPr>
              <a:t>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r>
              <a:rPr lang="en-NZ" sz="2000" b="1">
                <a:solidFill>
                  <a:srgbClr val="274E13"/>
                </a:solidFill>
              </a:rPr>
              <a:t>: </a:t>
            </a:r>
            <a:r>
              <a:rPr lang="en-NZ" sz="2000" b="1">
                <a:solidFill>
                  <a:srgbClr val="274E13"/>
                </a:solidFill>
                <a:hlinkClick r:id="rId4"/>
              </a:rPr>
              <a:t>Final version</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(3)</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6" name="Picture 5">
            <a:extLst>
              <a:ext uri="{FF2B5EF4-FFF2-40B4-BE49-F238E27FC236}">
                <a16:creationId xmlns:a16="http://schemas.microsoft.com/office/drawing/2014/main" id="{A4F6FC5E-ADD9-794E-D7D2-FA1DB65343CA}"/>
              </a:ext>
            </a:extLst>
          </p:cNvPr>
          <p:cNvPicPr>
            <a:picLocks noChangeAspect="1"/>
          </p:cNvPicPr>
          <p:nvPr/>
        </p:nvPicPr>
        <p:blipFill>
          <a:blip r:embed="rId3"/>
          <a:stretch>
            <a:fillRect/>
          </a:stretch>
        </p:blipFill>
        <p:spPr>
          <a:xfrm>
            <a:off x="568762" y="1953138"/>
            <a:ext cx="3658111" cy="1486107"/>
          </a:xfrm>
          <a:prstGeom prst="rect">
            <a:avLst/>
          </a:prstGeom>
        </p:spPr>
      </p:pic>
      <p:pic>
        <p:nvPicPr>
          <p:cNvPr id="8" name="Picture 7">
            <a:extLst>
              <a:ext uri="{FF2B5EF4-FFF2-40B4-BE49-F238E27FC236}">
                <a16:creationId xmlns:a16="http://schemas.microsoft.com/office/drawing/2014/main" id="{F1BCD561-4EF0-783E-B4F7-5DA6FADD21AC}"/>
              </a:ext>
            </a:extLst>
          </p:cNvPr>
          <p:cNvPicPr>
            <a:picLocks noChangeAspect="1"/>
          </p:cNvPicPr>
          <p:nvPr/>
        </p:nvPicPr>
        <p:blipFill>
          <a:blip r:embed="rId4"/>
          <a:stretch>
            <a:fillRect/>
          </a:stretch>
        </p:blipFill>
        <p:spPr>
          <a:xfrm>
            <a:off x="6799022" y="1953138"/>
            <a:ext cx="3810532" cy="1181265"/>
          </a:xfrm>
          <a:prstGeom prst="rect">
            <a:avLst/>
          </a:prstGeom>
        </p:spPr>
      </p:pic>
      <p:pic>
        <p:nvPicPr>
          <p:cNvPr id="10" name="Picture 9">
            <a:extLst>
              <a:ext uri="{FF2B5EF4-FFF2-40B4-BE49-F238E27FC236}">
                <a16:creationId xmlns:a16="http://schemas.microsoft.com/office/drawing/2014/main" id="{BE360697-5CCA-27B1-8E98-0BDA9D73B306}"/>
              </a:ext>
            </a:extLst>
          </p:cNvPr>
          <p:cNvPicPr>
            <a:picLocks noChangeAspect="1"/>
          </p:cNvPicPr>
          <p:nvPr/>
        </p:nvPicPr>
        <p:blipFill>
          <a:blip r:embed="rId5"/>
          <a:stretch>
            <a:fillRect/>
          </a:stretch>
        </p:blipFill>
        <p:spPr>
          <a:xfrm>
            <a:off x="629799" y="4050610"/>
            <a:ext cx="3677163" cy="1305107"/>
          </a:xfrm>
          <a:prstGeom prst="rect">
            <a:avLst/>
          </a:prstGeom>
        </p:spPr>
      </p:pic>
      <p:pic>
        <p:nvPicPr>
          <p:cNvPr id="12" name="Picture 11">
            <a:extLst>
              <a:ext uri="{FF2B5EF4-FFF2-40B4-BE49-F238E27FC236}">
                <a16:creationId xmlns:a16="http://schemas.microsoft.com/office/drawing/2014/main" id="{5C43BF06-5458-2FC3-F9CA-8A827306C987}"/>
              </a:ext>
            </a:extLst>
          </p:cNvPr>
          <p:cNvPicPr>
            <a:picLocks noChangeAspect="1"/>
          </p:cNvPicPr>
          <p:nvPr/>
        </p:nvPicPr>
        <p:blipFill>
          <a:blip r:embed="rId6"/>
          <a:stretch>
            <a:fillRect/>
          </a:stretch>
        </p:blipFill>
        <p:spPr>
          <a:xfrm>
            <a:off x="6760917" y="3637121"/>
            <a:ext cx="3886742" cy="1209844"/>
          </a:xfrm>
          <a:prstGeom prst="rect">
            <a:avLst/>
          </a:prstGeom>
        </p:spPr>
      </p:pic>
      <p:pic>
        <p:nvPicPr>
          <p:cNvPr id="14" name="Picture 13">
            <a:extLst>
              <a:ext uri="{FF2B5EF4-FFF2-40B4-BE49-F238E27FC236}">
                <a16:creationId xmlns:a16="http://schemas.microsoft.com/office/drawing/2014/main" id="{646BF0C0-CDDF-CCA9-A450-5E8373D144B8}"/>
              </a:ext>
            </a:extLst>
          </p:cNvPr>
          <p:cNvPicPr>
            <a:picLocks noChangeAspect="1"/>
          </p:cNvPicPr>
          <p:nvPr/>
        </p:nvPicPr>
        <p:blipFill>
          <a:blip r:embed="rId7"/>
          <a:stretch>
            <a:fillRect/>
          </a:stretch>
        </p:blipFill>
        <p:spPr>
          <a:xfrm>
            <a:off x="6846654" y="5062437"/>
            <a:ext cx="3762900" cy="1428949"/>
          </a:xfrm>
          <a:prstGeom prst="rect">
            <a:avLst/>
          </a:prstGeom>
        </p:spPr>
      </p:pic>
      <p:sp>
        <p:nvSpPr>
          <p:cNvPr id="15" name="TextBox 14">
            <a:extLst>
              <a:ext uri="{FF2B5EF4-FFF2-40B4-BE49-F238E27FC236}">
                <a16:creationId xmlns:a16="http://schemas.microsoft.com/office/drawing/2014/main" id="{9C337530-11CA-74E5-39A2-FDAF31417E2A}"/>
              </a:ext>
            </a:extLst>
          </p:cNvPr>
          <p:cNvSpPr txBox="1"/>
          <p:nvPr/>
        </p:nvSpPr>
        <p:spPr>
          <a:xfrm>
            <a:off x="4542020" y="3429000"/>
            <a:ext cx="1903750" cy="2308324"/>
          </a:xfrm>
          <a:prstGeom prst="rect">
            <a:avLst/>
          </a:prstGeom>
          <a:noFill/>
        </p:spPr>
        <p:txBody>
          <a:bodyPr wrap="square" rtlCol="0">
            <a:spAutoFit/>
          </a:bodyPr>
          <a:lstStyle/>
          <a:p>
            <a:r>
              <a:rPr lang="en-GB" dirty="0"/>
              <a:t>On every value we do not want, the program sends an error message and gets you to re-enter the stat. so everything works as expected</a:t>
            </a:r>
            <a:endParaRPr lang="en-NZ" dirty="0"/>
          </a:p>
        </p:txBody>
      </p:sp>
    </p:spTree>
    <p:extLst>
      <p:ext uri="{BB962C8B-B14F-4D97-AF65-F5344CB8AC3E}">
        <p14:creationId xmlns:p14="http://schemas.microsoft.com/office/powerpoint/2010/main" val="398833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Edit Cards(Trello screenshot)</a:t>
            </a:r>
            <a:endParaRPr sz="4000" dirty="0"/>
          </a:p>
        </p:txBody>
      </p:sp>
      <p:pic>
        <p:nvPicPr>
          <p:cNvPr id="3" name="Picture 2">
            <a:extLst>
              <a:ext uri="{FF2B5EF4-FFF2-40B4-BE49-F238E27FC236}">
                <a16:creationId xmlns:a16="http://schemas.microsoft.com/office/drawing/2014/main" id="{C40AA997-7F05-8326-C34D-D3976434E1BA}"/>
              </a:ext>
            </a:extLst>
          </p:cNvPr>
          <p:cNvPicPr>
            <a:picLocks noChangeAspect="1"/>
          </p:cNvPicPr>
          <p:nvPr/>
        </p:nvPicPr>
        <p:blipFill>
          <a:blip r:embed="rId3"/>
          <a:stretch>
            <a:fillRect/>
          </a:stretch>
        </p:blipFill>
        <p:spPr>
          <a:xfrm>
            <a:off x="1347917" y="1428329"/>
            <a:ext cx="3538875" cy="5159239"/>
          </a:xfrm>
          <a:prstGeom prst="rect">
            <a:avLst/>
          </a:prstGeom>
        </p:spPr>
      </p:pic>
    </p:spTree>
    <p:extLst>
      <p:ext uri="{BB962C8B-B14F-4D97-AF65-F5344CB8AC3E}">
        <p14:creationId xmlns:p14="http://schemas.microsoft.com/office/powerpoint/2010/main" val="155885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Edit Cards- Test Plan</a:t>
            </a:r>
            <a:endParaRPr sz="4000" dirty="0"/>
          </a:p>
        </p:txBody>
      </p:sp>
      <p:graphicFrame>
        <p:nvGraphicFramePr>
          <p:cNvPr id="92" name="Google Shape;92;p19"/>
          <p:cNvGraphicFramePr/>
          <p:nvPr>
            <p:extLst>
              <p:ext uri="{D42A27DB-BD31-4B8C-83A1-F6EECF244321}">
                <p14:modId xmlns:p14="http://schemas.microsoft.com/office/powerpoint/2010/main" val="3697933166"/>
              </p:ext>
            </p:extLst>
          </p:nvPr>
        </p:nvGraphicFramePr>
        <p:xfrm>
          <a:off x="509967" y="1690300"/>
          <a:ext cx="11360800" cy="37793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a:t>
                      </a:r>
                      <a:endParaRPr sz="2400" dirty="0"/>
                    </a:p>
                  </a:txBody>
                  <a:tcPr marL="121900" marR="121900" marT="121900" marB="121900"/>
                </a:tc>
                <a:tc>
                  <a:txBody>
                    <a:bodyPr/>
                    <a:lstStyle/>
                    <a:p>
                      <a:pPr marL="0" lvl="0" indent="0" algn="l" rtl="0">
                        <a:spcBef>
                          <a:spcPts val="0"/>
                        </a:spcBef>
                        <a:spcAft>
                          <a:spcPts val="0"/>
                        </a:spcAft>
                        <a:buNone/>
                      </a:pPr>
                      <a:r>
                        <a:rPr lang="en-NZ" sz="2400" dirty="0"/>
                        <a:t>Take me back to main menu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Change name to </a:t>
                      </a:r>
                      <a:r>
                        <a:rPr lang="en-NZ" sz="2400" dirty="0" err="1"/>
                        <a:t>boneling</a:t>
                      </a:r>
                      <a:endParaRPr sz="2400" dirty="0"/>
                    </a:p>
                  </a:txBody>
                  <a:tcPr marL="121900" marR="121900" marT="121900" marB="121900"/>
                </a:tc>
                <a:tc>
                  <a:txBody>
                    <a:bodyPr/>
                    <a:lstStyle/>
                    <a:p>
                      <a:pPr marL="0" lvl="0" indent="0" algn="l" rtl="0">
                        <a:spcBef>
                          <a:spcPts val="0"/>
                        </a:spcBef>
                        <a:spcAft>
                          <a:spcPts val="0"/>
                        </a:spcAft>
                        <a:buNone/>
                      </a:pPr>
                      <a:r>
                        <a:rPr lang="en-NZ" sz="2400" dirty="0"/>
                        <a:t>Bring me to name change menu, change name, then open menu again and the name should be </a:t>
                      </a:r>
                      <a:r>
                        <a:rPr lang="en-NZ" sz="2400" dirty="0" err="1"/>
                        <a:t>boneling</a:t>
                      </a:r>
                      <a:r>
                        <a:rPr lang="en-NZ" sz="2400" dirty="0"/>
                        <a:t> (2)</a:t>
                      </a:r>
                      <a:endParaRPr sz="2400" dirty="0"/>
                    </a:p>
                  </a:txBody>
                  <a:tcPr marL="121900" marR="121900" marT="121900" marB="121900"/>
                </a:tc>
                <a:extLst>
                  <a:ext uri="{0D108BD9-81ED-4DB2-BD59-A6C34878D82A}">
                    <a16:rowId xmlns:a16="http://schemas.microsoft.com/office/drawing/2014/main" val="2137004379"/>
                  </a:ext>
                </a:extLst>
              </a:tr>
              <a:tr h="609560">
                <a:tc>
                  <a:txBody>
                    <a:bodyPr/>
                    <a:lstStyle/>
                    <a:p>
                      <a:pPr marL="0" lvl="0" indent="0" algn="l" rtl="0">
                        <a:spcBef>
                          <a:spcPts val="0"/>
                        </a:spcBef>
                        <a:spcAft>
                          <a:spcPts val="0"/>
                        </a:spcAft>
                        <a:buNone/>
                      </a:pPr>
                      <a:r>
                        <a:rPr lang="en-NZ" sz="2400" dirty="0"/>
                        <a:t>Change all stats to 1</a:t>
                      </a:r>
                      <a:endParaRPr sz="2400" dirty="0"/>
                    </a:p>
                  </a:txBody>
                  <a:tcPr marL="121900" marR="121900" marT="121900" marB="121900"/>
                </a:tc>
                <a:tc>
                  <a:txBody>
                    <a:bodyPr/>
                    <a:lstStyle/>
                    <a:p>
                      <a:pPr marL="0" lvl="0" indent="0" algn="l" rtl="0">
                        <a:spcBef>
                          <a:spcPts val="0"/>
                        </a:spcBef>
                        <a:spcAft>
                          <a:spcPts val="0"/>
                        </a:spcAft>
                        <a:buNone/>
                      </a:pPr>
                      <a:r>
                        <a:rPr lang="en-NZ" sz="2400" dirty="0"/>
                        <a:t>Loops edit menu and changes stats (3)</a:t>
                      </a:r>
                      <a:endParaRPr sz="2400" dirty="0"/>
                    </a:p>
                  </a:txBody>
                  <a:tcPr marL="121900" marR="121900" marT="121900" marB="121900"/>
                </a:tc>
                <a:extLst>
                  <a:ext uri="{0D108BD9-81ED-4DB2-BD59-A6C34878D82A}">
                    <a16:rowId xmlns:a16="http://schemas.microsoft.com/office/drawing/2014/main" val="3919194798"/>
                  </a:ext>
                </a:extLst>
              </a:tr>
              <a:tr h="609560">
                <a:tc>
                  <a:txBody>
                    <a:bodyPr/>
                    <a:lstStyle/>
                    <a:p>
                      <a:pPr marL="0" lvl="0" indent="0" algn="l" rtl="0">
                        <a:spcBef>
                          <a:spcPts val="0"/>
                        </a:spcBef>
                        <a:spcAft>
                          <a:spcPts val="0"/>
                        </a:spcAft>
                        <a:buNone/>
                      </a:pPr>
                      <a:r>
                        <a:rPr lang="en-NZ" sz="2400" dirty="0"/>
                        <a:t>Check boundaries</a:t>
                      </a:r>
                      <a:endParaRPr sz="2400" dirty="0"/>
                    </a:p>
                  </a:txBody>
                  <a:tcPr marL="121900" marR="121900" marT="121900" marB="121900"/>
                </a:tc>
                <a:tc>
                  <a:txBody>
                    <a:bodyPr/>
                    <a:lstStyle/>
                    <a:p>
                      <a:pPr marL="0" lvl="0" indent="0" algn="l" rtl="0">
                        <a:spcBef>
                          <a:spcPts val="0"/>
                        </a:spcBef>
                        <a:spcAft>
                          <a:spcPts val="0"/>
                        </a:spcAft>
                        <a:buNone/>
                      </a:pPr>
                      <a:r>
                        <a:rPr lang="en-NZ" sz="2400" dirty="0"/>
                        <a:t>Return me to editing (4)</a:t>
                      </a:r>
                      <a:endParaRPr sz="2400" dirty="0"/>
                    </a:p>
                  </a:txBody>
                  <a:tcPr marL="121900" marR="121900" marT="121900" marB="121900"/>
                </a:tc>
                <a:extLst>
                  <a:ext uri="{0D108BD9-81ED-4DB2-BD59-A6C34878D82A}">
                    <a16:rowId xmlns:a16="http://schemas.microsoft.com/office/drawing/2014/main" val="1371325316"/>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will use the </a:t>
            </a:r>
            <a:r>
              <a:rPr lang="en-NZ" i="1" dirty="0" err="1"/>
              <a:t>stoneling</a:t>
            </a:r>
            <a:r>
              <a:rPr lang="en-NZ" i="1" dirty="0"/>
              <a:t> card</a:t>
            </a:r>
          </a:p>
        </p:txBody>
      </p:sp>
    </p:spTree>
    <p:extLst>
      <p:ext uri="{BB962C8B-B14F-4D97-AF65-F5344CB8AC3E}">
        <p14:creationId xmlns:p14="http://schemas.microsoft.com/office/powerpoint/2010/main" val="3428303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Edit Cards: Testing (1) </a:t>
            </a:r>
          </a:p>
        </p:txBody>
      </p:sp>
      <p:pic>
        <p:nvPicPr>
          <p:cNvPr id="9" name="Picture 8">
            <a:extLst>
              <a:ext uri="{FF2B5EF4-FFF2-40B4-BE49-F238E27FC236}">
                <a16:creationId xmlns:a16="http://schemas.microsoft.com/office/drawing/2014/main" id="{574341B2-1433-A796-CD10-6E28DE9DED2A}"/>
              </a:ext>
            </a:extLst>
          </p:cNvPr>
          <p:cNvPicPr>
            <a:picLocks noChangeAspect="1"/>
          </p:cNvPicPr>
          <p:nvPr/>
        </p:nvPicPr>
        <p:blipFill>
          <a:blip r:embed="rId3"/>
          <a:stretch>
            <a:fillRect/>
          </a:stretch>
        </p:blipFill>
        <p:spPr>
          <a:xfrm>
            <a:off x="8379409" y="750909"/>
            <a:ext cx="3532036" cy="912384"/>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A10A3781-0FB3-065C-BD50-9E8CC29D1BF6}"/>
              </a:ext>
            </a:extLst>
          </p:cNvPr>
          <p:cNvPicPr>
            <a:picLocks noChangeAspect="1"/>
          </p:cNvPicPr>
          <p:nvPr/>
        </p:nvPicPr>
        <p:blipFill>
          <a:blip r:embed="rId4"/>
          <a:stretch>
            <a:fillRect/>
          </a:stretch>
        </p:blipFill>
        <p:spPr>
          <a:xfrm>
            <a:off x="8381136" y="2321997"/>
            <a:ext cx="3530309" cy="1866397"/>
          </a:xfrm>
          <a:prstGeom prst="rect">
            <a:avLst/>
          </a:prstGeom>
        </p:spPr>
      </p:pic>
      <p:pic>
        <p:nvPicPr>
          <p:cNvPr id="7" name="Picture 6">
            <a:extLst>
              <a:ext uri="{FF2B5EF4-FFF2-40B4-BE49-F238E27FC236}">
                <a16:creationId xmlns:a16="http://schemas.microsoft.com/office/drawing/2014/main" id="{06E6887B-6E60-E017-F931-F74CD68CDB63}"/>
              </a:ext>
            </a:extLst>
          </p:cNvPr>
          <p:cNvPicPr>
            <a:picLocks noChangeAspect="1"/>
          </p:cNvPicPr>
          <p:nvPr/>
        </p:nvPicPr>
        <p:blipFill>
          <a:blip r:embed="rId5"/>
          <a:stretch>
            <a:fillRect/>
          </a:stretch>
        </p:blipFill>
        <p:spPr>
          <a:xfrm>
            <a:off x="8381136" y="4730927"/>
            <a:ext cx="3530309" cy="1144728"/>
          </a:xfrm>
          <a:prstGeom prst="rect">
            <a:avLst/>
          </a:prstGeom>
        </p:spPr>
      </p:pic>
    </p:spTree>
    <p:extLst>
      <p:ext uri="{BB962C8B-B14F-4D97-AF65-F5344CB8AC3E}">
        <p14:creationId xmlns:p14="http://schemas.microsoft.com/office/powerpoint/2010/main" val="228853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400"/>
              <a:t>Edit Cards: Testing (2) </a:t>
            </a:r>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30936" y="2807167"/>
            <a:ext cx="3895522" cy="338639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4857D3A9-FDF1-4BB0-7861-56C4331FCFD1}"/>
              </a:ext>
            </a:extLst>
          </p:cNvPr>
          <p:cNvPicPr>
            <a:picLocks noChangeAspect="1"/>
          </p:cNvPicPr>
          <p:nvPr/>
        </p:nvPicPr>
        <p:blipFill>
          <a:blip r:embed="rId3"/>
          <a:stretch>
            <a:fillRect/>
          </a:stretch>
        </p:blipFill>
        <p:spPr>
          <a:xfrm>
            <a:off x="4992624" y="1062088"/>
            <a:ext cx="3099816" cy="1661439"/>
          </a:xfrm>
          <a:prstGeom prst="rect">
            <a:avLst/>
          </a:prstGeom>
        </p:spPr>
      </p:pic>
      <p:pic>
        <p:nvPicPr>
          <p:cNvPr id="7" name="Picture 6">
            <a:extLst>
              <a:ext uri="{FF2B5EF4-FFF2-40B4-BE49-F238E27FC236}">
                <a16:creationId xmlns:a16="http://schemas.microsoft.com/office/drawing/2014/main" id="{66C28D65-5C84-F629-A5D8-17225CCEA47C}"/>
              </a:ext>
            </a:extLst>
          </p:cNvPr>
          <p:cNvPicPr>
            <a:picLocks noChangeAspect="1"/>
          </p:cNvPicPr>
          <p:nvPr/>
        </p:nvPicPr>
        <p:blipFill>
          <a:blip r:embed="rId4"/>
          <a:stretch>
            <a:fillRect/>
          </a:stretch>
        </p:blipFill>
        <p:spPr>
          <a:xfrm>
            <a:off x="8247888" y="866068"/>
            <a:ext cx="3785616" cy="1239622"/>
          </a:xfrm>
          <a:prstGeom prst="rect">
            <a:avLst/>
          </a:prstGeom>
        </p:spPr>
      </p:pic>
      <p:pic>
        <p:nvPicPr>
          <p:cNvPr id="9" name="Picture 8">
            <a:extLst>
              <a:ext uri="{FF2B5EF4-FFF2-40B4-BE49-F238E27FC236}">
                <a16:creationId xmlns:a16="http://schemas.microsoft.com/office/drawing/2014/main" id="{30412C2D-324A-2B12-4033-E8ACD21694C4}"/>
              </a:ext>
            </a:extLst>
          </p:cNvPr>
          <p:cNvPicPr>
            <a:picLocks noChangeAspect="1"/>
          </p:cNvPicPr>
          <p:nvPr/>
        </p:nvPicPr>
        <p:blipFill>
          <a:blip r:embed="rId5"/>
          <a:stretch>
            <a:fillRect/>
          </a:stretch>
        </p:blipFill>
        <p:spPr>
          <a:xfrm>
            <a:off x="4992624" y="4349081"/>
            <a:ext cx="3099816" cy="1290925"/>
          </a:xfrm>
          <a:prstGeom prst="rect">
            <a:avLst/>
          </a:prstGeom>
        </p:spPr>
      </p:pic>
      <p:pic>
        <p:nvPicPr>
          <p:cNvPr id="11" name="Picture 10">
            <a:extLst>
              <a:ext uri="{FF2B5EF4-FFF2-40B4-BE49-F238E27FC236}">
                <a16:creationId xmlns:a16="http://schemas.microsoft.com/office/drawing/2014/main" id="{AD2E64AE-9B59-321A-7DBF-23170930EAEC}"/>
              </a:ext>
            </a:extLst>
          </p:cNvPr>
          <p:cNvPicPr>
            <a:picLocks noChangeAspect="1"/>
          </p:cNvPicPr>
          <p:nvPr/>
        </p:nvPicPr>
        <p:blipFill>
          <a:blip r:embed="rId6"/>
          <a:stretch>
            <a:fillRect/>
          </a:stretch>
        </p:blipFill>
        <p:spPr>
          <a:xfrm>
            <a:off x="8247888" y="3571567"/>
            <a:ext cx="3785616" cy="2022190"/>
          </a:xfrm>
          <a:prstGeom prst="rect">
            <a:avLst/>
          </a:prstGeom>
        </p:spPr>
      </p:pic>
    </p:spTree>
    <p:extLst>
      <p:ext uri="{BB962C8B-B14F-4D97-AF65-F5344CB8AC3E}">
        <p14:creationId xmlns:p14="http://schemas.microsoft.com/office/powerpoint/2010/main" val="328411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017254" y="525439"/>
            <a:ext cx="3336545" cy="1657614"/>
          </a:xfrm>
        </p:spPr>
        <p:txBody>
          <a:bodyPr vert="horz" lIns="91440" tIns="45720" rIns="91440" bIns="45720" rtlCol="0" anchor="ctr">
            <a:normAutofit/>
          </a:bodyPr>
          <a:lstStyle/>
          <a:p>
            <a:r>
              <a:rPr lang="en-US" sz="3600" kern="1200">
                <a:solidFill>
                  <a:schemeClr val="tx1"/>
                </a:solidFill>
                <a:latin typeface="+mj-lt"/>
                <a:ea typeface="+mj-ea"/>
                <a:cs typeface="+mj-cs"/>
              </a:rPr>
              <a:t>Edit Cards: Testing (3) </a:t>
            </a:r>
          </a:p>
        </p:txBody>
      </p:sp>
      <p:pic>
        <p:nvPicPr>
          <p:cNvPr id="15" name="Picture 14">
            <a:extLst>
              <a:ext uri="{FF2B5EF4-FFF2-40B4-BE49-F238E27FC236}">
                <a16:creationId xmlns:a16="http://schemas.microsoft.com/office/drawing/2014/main" id="{F4AF64DF-66F9-6817-41D7-36B7DFF48865}"/>
              </a:ext>
            </a:extLst>
          </p:cNvPr>
          <p:cNvPicPr>
            <a:picLocks noChangeAspect="1"/>
          </p:cNvPicPr>
          <p:nvPr/>
        </p:nvPicPr>
        <p:blipFill>
          <a:blip r:embed="rId3"/>
          <a:stretch>
            <a:fillRect/>
          </a:stretch>
        </p:blipFill>
        <p:spPr>
          <a:xfrm>
            <a:off x="402608" y="1244437"/>
            <a:ext cx="3917965" cy="2110424"/>
          </a:xfrm>
          <a:prstGeom prst="rect">
            <a:avLst/>
          </a:prstGeom>
        </p:spPr>
      </p:pic>
      <p:pic>
        <p:nvPicPr>
          <p:cNvPr id="11" name="Picture 10">
            <a:extLst>
              <a:ext uri="{FF2B5EF4-FFF2-40B4-BE49-F238E27FC236}">
                <a16:creationId xmlns:a16="http://schemas.microsoft.com/office/drawing/2014/main" id="{380074F4-9B01-25AC-8C00-2BCE2F06EB14}"/>
              </a:ext>
            </a:extLst>
          </p:cNvPr>
          <p:cNvPicPr>
            <a:picLocks noChangeAspect="1"/>
          </p:cNvPicPr>
          <p:nvPr/>
        </p:nvPicPr>
        <p:blipFill>
          <a:blip r:embed="rId4"/>
          <a:stretch>
            <a:fillRect/>
          </a:stretch>
        </p:blipFill>
        <p:spPr>
          <a:xfrm>
            <a:off x="4906370" y="661178"/>
            <a:ext cx="2628285" cy="1085896"/>
          </a:xfrm>
          <a:prstGeom prst="rect">
            <a:avLst/>
          </a:prstGeom>
        </p:spPr>
      </p:pic>
      <p:pic>
        <p:nvPicPr>
          <p:cNvPr id="9" name="Picture 8">
            <a:extLst>
              <a:ext uri="{FF2B5EF4-FFF2-40B4-BE49-F238E27FC236}">
                <a16:creationId xmlns:a16="http://schemas.microsoft.com/office/drawing/2014/main" id="{ECA7891A-A030-6147-30E8-D1DE662AAAEC}"/>
              </a:ext>
            </a:extLst>
          </p:cNvPr>
          <p:cNvPicPr>
            <a:picLocks noChangeAspect="1"/>
          </p:cNvPicPr>
          <p:nvPr/>
        </p:nvPicPr>
        <p:blipFill>
          <a:blip r:embed="rId5"/>
          <a:stretch>
            <a:fillRect/>
          </a:stretch>
        </p:blipFill>
        <p:spPr>
          <a:xfrm>
            <a:off x="4902652" y="2736214"/>
            <a:ext cx="2628286" cy="1176157"/>
          </a:xfrm>
          <a:prstGeom prst="rect">
            <a:avLst/>
          </a:prstGeom>
        </p:spPr>
      </p:pic>
      <p:pic>
        <p:nvPicPr>
          <p:cNvPr id="5" name="Picture 4">
            <a:extLst>
              <a:ext uri="{FF2B5EF4-FFF2-40B4-BE49-F238E27FC236}">
                <a16:creationId xmlns:a16="http://schemas.microsoft.com/office/drawing/2014/main" id="{28925637-30EF-380A-E934-4857B49FCFD8}"/>
              </a:ext>
            </a:extLst>
          </p:cNvPr>
          <p:cNvPicPr>
            <a:picLocks noChangeAspect="1"/>
          </p:cNvPicPr>
          <p:nvPr/>
        </p:nvPicPr>
        <p:blipFill>
          <a:blip r:embed="rId6"/>
          <a:stretch>
            <a:fillRect/>
          </a:stretch>
        </p:blipFill>
        <p:spPr>
          <a:xfrm>
            <a:off x="402610" y="5191497"/>
            <a:ext cx="1656952" cy="888691"/>
          </a:xfrm>
          <a:prstGeom prst="rect">
            <a:avLst/>
          </a:prstGeom>
        </p:spPr>
      </p:pic>
      <p:pic>
        <p:nvPicPr>
          <p:cNvPr id="13" name="Picture 12">
            <a:extLst>
              <a:ext uri="{FF2B5EF4-FFF2-40B4-BE49-F238E27FC236}">
                <a16:creationId xmlns:a16="http://schemas.microsoft.com/office/drawing/2014/main" id="{4DA11842-740F-16FF-D3A0-8BBD4A6853EE}"/>
              </a:ext>
            </a:extLst>
          </p:cNvPr>
          <p:cNvPicPr>
            <a:picLocks noChangeAspect="1"/>
          </p:cNvPicPr>
          <p:nvPr/>
        </p:nvPicPr>
        <p:blipFill>
          <a:blip r:embed="rId7"/>
          <a:stretch>
            <a:fillRect/>
          </a:stretch>
        </p:blipFill>
        <p:spPr>
          <a:xfrm>
            <a:off x="2650954" y="5195599"/>
            <a:ext cx="1669613" cy="880492"/>
          </a:xfrm>
          <a:prstGeom prst="rect">
            <a:avLst/>
          </a:prstGeom>
        </p:spPr>
      </p:pic>
      <p:pic>
        <p:nvPicPr>
          <p:cNvPr id="7" name="Picture 6">
            <a:extLst>
              <a:ext uri="{FF2B5EF4-FFF2-40B4-BE49-F238E27FC236}">
                <a16:creationId xmlns:a16="http://schemas.microsoft.com/office/drawing/2014/main" id="{6D5F9CEA-990D-0975-C409-3ED6C9B9ED3D}"/>
              </a:ext>
            </a:extLst>
          </p:cNvPr>
          <p:cNvPicPr>
            <a:picLocks noChangeAspect="1"/>
          </p:cNvPicPr>
          <p:nvPr/>
        </p:nvPicPr>
        <p:blipFill>
          <a:blip r:embed="rId8"/>
          <a:stretch>
            <a:fillRect/>
          </a:stretch>
        </p:blipFill>
        <p:spPr>
          <a:xfrm>
            <a:off x="4910088" y="5231429"/>
            <a:ext cx="2628286" cy="809218"/>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017254" y="2274491"/>
            <a:ext cx="3336546" cy="390247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dirty="0"/>
              <a:t>Everything works as expected</a:t>
            </a:r>
          </a:p>
        </p:txBody>
      </p:sp>
      <p:cxnSp>
        <p:nvCxnSpPr>
          <p:cNvPr id="20" name="Straight Connector 1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83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017254" y="525439"/>
            <a:ext cx="3336545" cy="1657614"/>
          </a:xfrm>
        </p:spPr>
        <p:txBody>
          <a:bodyPr vert="horz" lIns="91440" tIns="45720" rIns="91440" bIns="45720" rtlCol="0" anchor="ctr">
            <a:normAutofit/>
          </a:bodyPr>
          <a:lstStyle/>
          <a:p>
            <a:r>
              <a:rPr lang="en-US" sz="3600" kern="1200">
                <a:solidFill>
                  <a:schemeClr val="tx1"/>
                </a:solidFill>
                <a:latin typeface="+mj-lt"/>
                <a:ea typeface="+mj-ea"/>
                <a:cs typeface="+mj-cs"/>
              </a:rPr>
              <a:t>Edit Cards: Testing (4) </a:t>
            </a:r>
          </a:p>
        </p:txBody>
      </p:sp>
      <p:pic>
        <p:nvPicPr>
          <p:cNvPr id="5" name="Picture 4">
            <a:extLst>
              <a:ext uri="{FF2B5EF4-FFF2-40B4-BE49-F238E27FC236}">
                <a16:creationId xmlns:a16="http://schemas.microsoft.com/office/drawing/2014/main" id="{35DB1144-9D62-6FB9-5EE7-E54B2D74E104}"/>
              </a:ext>
            </a:extLst>
          </p:cNvPr>
          <p:cNvPicPr>
            <a:picLocks noChangeAspect="1"/>
          </p:cNvPicPr>
          <p:nvPr/>
        </p:nvPicPr>
        <p:blipFill>
          <a:blip r:embed="rId3"/>
          <a:stretch>
            <a:fillRect/>
          </a:stretch>
        </p:blipFill>
        <p:spPr>
          <a:xfrm>
            <a:off x="402608" y="1503813"/>
            <a:ext cx="3917965" cy="1591672"/>
          </a:xfrm>
          <a:prstGeom prst="rect">
            <a:avLst/>
          </a:prstGeom>
        </p:spPr>
      </p:pic>
      <p:pic>
        <p:nvPicPr>
          <p:cNvPr id="11" name="Picture 10">
            <a:extLst>
              <a:ext uri="{FF2B5EF4-FFF2-40B4-BE49-F238E27FC236}">
                <a16:creationId xmlns:a16="http://schemas.microsoft.com/office/drawing/2014/main" id="{15DE78B1-5C1C-D1AF-C4F6-7CC5B5E8A6B1}"/>
              </a:ext>
            </a:extLst>
          </p:cNvPr>
          <p:cNvPicPr>
            <a:picLocks noChangeAspect="1"/>
          </p:cNvPicPr>
          <p:nvPr/>
        </p:nvPicPr>
        <p:blipFill>
          <a:blip r:embed="rId4"/>
          <a:stretch>
            <a:fillRect/>
          </a:stretch>
        </p:blipFill>
        <p:spPr>
          <a:xfrm>
            <a:off x="4906370" y="760562"/>
            <a:ext cx="2628285" cy="887128"/>
          </a:xfrm>
          <a:prstGeom prst="rect">
            <a:avLst/>
          </a:prstGeom>
        </p:spPr>
      </p:pic>
      <p:pic>
        <p:nvPicPr>
          <p:cNvPr id="15" name="Picture 14">
            <a:extLst>
              <a:ext uri="{FF2B5EF4-FFF2-40B4-BE49-F238E27FC236}">
                <a16:creationId xmlns:a16="http://schemas.microsoft.com/office/drawing/2014/main" id="{48D9BF68-48E6-A6D3-CD30-744057117BD5}"/>
              </a:ext>
            </a:extLst>
          </p:cNvPr>
          <p:cNvPicPr>
            <a:picLocks noChangeAspect="1"/>
          </p:cNvPicPr>
          <p:nvPr/>
        </p:nvPicPr>
        <p:blipFill>
          <a:blip r:embed="rId5"/>
          <a:stretch>
            <a:fillRect/>
          </a:stretch>
        </p:blipFill>
        <p:spPr>
          <a:xfrm>
            <a:off x="4902652" y="2823667"/>
            <a:ext cx="2628286" cy="1001251"/>
          </a:xfrm>
          <a:prstGeom prst="rect">
            <a:avLst/>
          </a:prstGeom>
        </p:spPr>
      </p:pic>
      <p:pic>
        <p:nvPicPr>
          <p:cNvPr id="9" name="Picture 8">
            <a:extLst>
              <a:ext uri="{FF2B5EF4-FFF2-40B4-BE49-F238E27FC236}">
                <a16:creationId xmlns:a16="http://schemas.microsoft.com/office/drawing/2014/main" id="{BD1AFB41-8F85-FEFE-7886-0B7A765E8DFD}"/>
              </a:ext>
            </a:extLst>
          </p:cNvPr>
          <p:cNvPicPr>
            <a:picLocks noChangeAspect="1"/>
          </p:cNvPicPr>
          <p:nvPr/>
        </p:nvPicPr>
        <p:blipFill>
          <a:blip r:embed="rId6"/>
          <a:stretch>
            <a:fillRect/>
          </a:stretch>
        </p:blipFill>
        <p:spPr>
          <a:xfrm>
            <a:off x="402610" y="5299803"/>
            <a:ext cx="1656952" cy="672079"/>
          </a:xfrm>
          <a:prstGeom prst="rect">
            <a:avLst/>
          </a:prstGeom>
        </p:spPr>
      </p:pic>
      <p:pic>
        <p:nvPicPr>
          <p:cNvPr id="13" name="Picture 12">
            <a:extLst>
              <a:ext uri="{FF2B5EF4-FFF2-40B4-BE49-F238E27FC236}">
                <a16:creationId xmlns:a16="http://schemas.microsoft.com/office/drawing/2014/main" id="{5FFCB220-3D97-E98F-05A8-F1675703B893}"/>
              </a:ext>
            </a:extLst>
          </p:cNvPr>
          <p:cNvPicPr>
            <a:picLocks noChangeAspect="1"/>
          </p:cNvPicPr>
          <p:nvPr/>
        </p:nvPicPr>
        <p:blipFill>
          <a:blip r:embed="rId7"/>
          <a:stretch>
            <a:fillRect/>
          </a:stretch>
        </p:blipFill>
        <p:spPr>
          <a:xfrm>
            <a:off x="2650954" y="5301064"/>
            <a:ext cx="1669613" cy="669561"/>
          </a:xfrm>
          <a:prstGeom prst="rect">
            <a:avLst/>
          </a:prstGeom>
        </p:spPr>
      </p:pic>
      <p:pic>
        <p:nvPicPr>
          <p:cNvPr id="7" name="Picture 6">
            <a:extLst>
              <a:ext uri="{FF2B5EF4-FFF2-40B4-BE49-F238E27FC236}">
                <a16:creationId xmlns:a16="http://schemas.microsoft.com/office/drawing/2014/main" id="{EFDE4A89-2FBD-6131-25EB-286BC66A1E7E}"/>
              </a:ext>
            </a:extLst>
          </p:cNvPr>
          <p:cNvPicPr>
            <a:picLocks noChangeAspect="1"/>
          </p:cNvPicPr>
          <p:nvPr/>
        </p:nvPicPr>
        <p:blipFill>
          <a:blip r:embed="rId8"/>
          <a:stretch>
            <a:fillRect/>
          </a:stretch>
        </p:blipFill>
        <p:spPr>
          <a:xfrm>
            <a:off x="4910088" y="5225368"/>
            <a:ext cx="2628286" cy="821339"/>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017254" y="2274491"/>
            <a:ext cx="3336546" cy="390247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dirty="0"/>
              <a:t>Everything works as expected</a:t>
            </a:r>
          </a:p>
        </p:txBody>
      </p:sp>
      <p:cxnSp>
        <p:nvCxnSpPr>
          <p:cNvPr id="20" name="Straight Connector 1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13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Find Cards(Trello screenshot)</a:t>
            </a:r>
            <a:endParaRPr sz="4000" dirty="0"/>
          </a:p>
        </p:txBody>
      </p:sp>
      <p:pic>
        <p:nvPicPr>
          <p:cNvPr id="3" name="Picture 2">
            <a:extLst>
              <a:ext uri="{FF2B5EF4-FFF2-40B4-BE49-F238E27FC236}">
                <a16:creationId xmlns:a16="http://schemas.microsoft.com/office/drawing/2014/main" id="{FF1CCF00-A798-745C-8789-FFBC034A23BD}"/>
              </a:ext>
            </a:extLst>
          </p:cNvPr>
          <p:cNvPicPr>
            <a:picLocks noChangeAspect="1"/>
          </p:cNvPicPr>
          <p:nvPr/>
        </p:nvPicPr>
        <p:blipFill>
          <a:blip r:embed="rId3"/>
          <a:stretch>
            <a:fillRect/>
          </a:stretch>
        </p:blipFill>
        <p:spPr>
          <a:xfrm>
            <a:off x="676722" y="1342734"/>
            <a:ext cx="4614805" cy="3799406"/>
          </a:xfrm>
          <a:prstGeom prst="rect">
            <a:avLst/>
          </a:prstGeom>
        </p:spPr>
      </p:pic>
    </p:spTree>
    <p:extLst>
      <p:ext uri="{BB962C8B-B14F-4D97-AF65-F5344CB8AC3E}">
        <p14:creationId xmlns:p14="http://schemas.microsoft.com/office/powerpoint/2010/main" val="337926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5155" y="525195"/>
            <a:ext cx="3986155" cy="2806506"/>
          </a:xfrm>
        </p:spPr>
        <p:txBody>
          <a:bodyPr vert="horz" lIns="91440" tIns="45720" rIns="91440" bIns="45720" rtlCol="0" anchor="b">
            <a:normAutofit/>
          </a:bodyPr>
          <a:lstStyle/>
          <a:p>
            <a:r>
              <a:rPr lang="en-US" sz="4000" kern="1200">
                <a:solidFill>
                  <a:schemeClr val="tx1"/>
                </a:solidFill>
                <a:latin typeface="+mj-lt"/>
                <a:ea typeface="+mj-ea"/>
                <a:cs typeface="+mj-cs"/>
              </a:rPr>
              <a:t>Find Cards: Trialling </a:t>
            </a:r>
          </a:p>
        </p:txBody>
      </p:sp>
      <p:pic>
        <p:nvPicPr>
          <p:cNvPr id="7" name="Picture 6">
            <a:extLst>
              <a:ext uri="{FF2B5EF4-FFF2-40B4-BE49-F238E27FC236}">
                <a16:creationId xmlns:a16="http://schemas.microsoft.com/office/drawing/2014/main" id="{E7BD3334-BD3C-C115-6AD2-295F1EC334C2}"/>
              </a:ext>
            </a:extLst>
          </p:cNvPr>
          <p:cNvPicPr>
            <a:picLocks noChangeAspect="1"/>
          </p:cNvPicPr>
          <p:nvPr/>
        </p:nvPicPr>
        <p:blipFill rotWithShape="1">
          <a:blip r:embed="rId3"/>
          <a:srcRect r="1" b="1818"/>
          <a:stretch/>
        </p:blipFill>
        <p:spPr>
          <a:xfrm>
            <a:off x="5186554" y="163646"/>
            <a:ext cx="6806703" cy="2623097"/>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35155" y="3526300"/>
            <a:ext cx="3986155" cy="25884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a:t>I had a friend test my program and they said it was disorienting to have a choicebox for deleting cards and an enterbox for searching, so I changed to a choicebox for searching</a:t>
            </a:r>
            <a:endParaRPr lang="en-US" sz="2000"/>
          </a:p>
        </p:txBody>
      </p:sp>
      <p:pic>
        <p:nvPicPr>
          <p:cNvPr id="5" name="Picture 4">
            <a:extLst>
              <a:ext uri="{FF2B5EF4-FFF2-40B4-BE49-F238E27FC236}">
                <a16:creationId xmlns:a16="http://schemas.microsoft.com/office/drawing/2014/main" id="{66212C2A-2180-A6BE-59C8-77B8BD1D3064}"/>
              </a:ext>
            </a:extLst>
          </p:cNvPr>
          <p:cNvPicPr>
            <a:picLocks noChangeAspect="1"/>
          </p:cNvPicPr>
          <p:nvPr/>
        </p:nvPicPr>
        <p:blipFill rotWithShape="1">
          <a:blip r:embed="rId4"/>
          <a:srcRect r="13713" b="-2"/>
          <a:stretch/>
        </p:blipFill>
        <p:spPr>
          <a:xfrm>
            <a:off x="5186554" y="2956875"/>
            <a:ext cx="6806703" cy="3352653"/>
          </a:xfrm>
          <a:prstGeom prst="rect">
            <a:avLst/>
          </a:prstGeom>
        </p:spPr>
      </p:pic>
    </p:spTree>
    <p:extLst>
      <p:ext uri="{BB962C8B-B14F-4D97-AF65-F5344CB8AC3E}">
        <p14:creationId xmlns:p14="http://schemas.microsoft.com/office/powerpoint/2010/main" val="198581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Find Cards - Test Plan</a:t>
            </a:r>
            <a:endParaRPr sz="4000" dirty="0"/>
          </a:p>
        </p:txBody>
      </p:sp>
      <p:graphicFrame>
        <p:nvGraphicFramePr>
          <p:cNvPr id="92" name="Google Shape;92;p19"/>
          <p:cNvGraphicFramePr/>
          <p:nvPr>
            <p:extLst>
              <p:ext uri="{D42A27DB-BD31-4B8C-83A1-F6EECF244321}">
                <p14:modId xmlns:p14="http://schemas.microsoft.com/office/powerpoint/2010/main" val="54501298"/>
              </p:ext>
            </p:extLst>
          </p:nvPr>
        </p:nvGraphicFramePr>
        <p:xfrm>
          <a:off x="509967" y="1690300"/>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 search</a:t>
                      </a:r>
                      <a:endParaRPr sz="2400" dirty="0"/>
                    </a:p>
                  </a:txBody>
                  <a:tcPr marL="121900" marR="121900" marT="121900" marB="121900"/>
                </a:tc>
                <a:tc>
                  <a:txBody>
                    <a:bodyPr/>
                    <a:lstStyle/>
                    <a:p>
                      <a:pPr marL="0" lvl="0" indent="0" algn="l" rtl="0">
                        <a:spcBef>
                          <a:spcPts val="0"/>
                        </a:spcBef>
                        <a:spcAft>
                          <a:spcPts val="0"/>
                        </a:spcAft>
                        <a:buNone/>
                      </a:pPr>
                      <a:r>
                        <a:rPr lang="en-NZ" sz="2400" dirty="0"/>
                        <a:t>Take me back to main menu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Choose </a:t>
                      </a:r>
                      <a:r>
                        <a:rPr lang="en-NZ" sz="2400" dirty="0" err="1"/>
                        <a:t>Stoneling</a:t>
                      </a:r>
                      <a:endParaRPr sz="2400" dirty="0"/>
                    </a:p>
                  </a:txBody>
                  <a:tcPr marL="121900" marR="121900" marT="121900" marB="121900"/>
                </a:tc>
                <a:tc>
                  <a:txBody>
                    <a:bodyPr/>
                    <a:lstStyle/>
                    <a:p>
                      <a:pPr marL="0" lvl="0" indent="0" algn="l" rtl="0">
                        <a:spcBef>
                          <a:spcPts val="0"/>
                        </a:spcBef>
                        <a:spcAft>
                          <a:spcPts val="0"/>
                        </a:spcAft>
                        <a:buNone/>
                      </a:pPr>
                      <a:r>
                        <a:rPr lang="en-NZ" sz="2400" dirty="0"/>
                        <a:t>Allow me to edit, delete, or cancel (2)</a:t>
                      </a:r>
                    </a:p>
                  </a:txBody>
                  <a:tcPr marL="121900" marR="121900" marT="121900" marB="121900"/>
                </a:tc>
                <a:extLst>
                  <a:ext uri="{0D108BD9-81ED-4DB2-BD59-A6C34878D82A}">
                    <a16:rowId xmlns:a16="http://schemas.microsoft.com/office/drawing/2014/main" val="492556666"/>
                  </a:ext>
                </a:extLst>
              </a:tr>
              <a:tr h="609560">
                <a:tc>
                  <a:txBody>
                    <a:bodyPr/>
                    <a:lstStyle/>
                    <a:p>
                      <a:pPr marL="0" lvl="0" indent="0" algn="l" rtl="0">
                        <a:spcBef>
                          <a:spcPts val="0"/>
                        </a:spcBef>
                        <a:spcAft>
                          <a:spcPts val="0"/>
                        </a:spcAft>
                        <a:buNone/>
                      </a:pPr>
                      <a:r>
                        <a:rPr lang="en-NZ" sz="2400" dirty="0"/>
                        <a:t>Press each option </a:t>
                      </a:r>
                      <a:endParaRPr sz="2400" dirty="0"/>
                    </a:p>
                  </a:txBody>
                  <a:tcPr marL="121900" marR="121900" marT="121900" marB="121900"/>
                </a:tc>
                <a:tc>
                  <a:txBody>
                    <a:bodyPr/>
                    <a:lstStyle/>
                    <a:p>
                      <a:pPr marL="0" lvl="0" indent="0" algn="l" rtl="0">
                        <a:spcBef>
                          <a:spcPts val="0"/>
                        </a:spcBef>
                        <a:spcAft>
                          <a:spcPts val="0"/>
                        </a:spcAft>
                        <a:buNone/>
                      </a:pPr>
                      <a:r>
                        <a:rPr lang="en-NZ" sz="2400" dirty="0"/>
                        <a:t>The respective action happens (3)</a:t>
                      </a:r>
                    </a:p>
                  </a:txBody>
                  <a:tcPr marL="121900" marR="121900" marT="121900" marB="121900"/>
                </a:tc>
                <a:extLst>
                  <a:ext uri="{0D108BD9-81ED-4DB2-BD59-A6C34878D82A}">
                    <a16:rowId xmlns:a16="http://schemas.microsoft.com/office/drawing/2014/main" val="176036290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6933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464561171"/>
              </p:ext>
            </p:extLst>
          </p:nvPr>
        </p:nvGraphicFramePr>
        <p:xfrm>
          <a:off x="589280" y="1574800"/>
          <a:ext cx="10515600" cy="37541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1800" b="0" i="0" kern="1200" dirty="0">
                          <a:solidFill>
                            <a:schemeClr val="dk1"/>
                          </a:solidFill>
                          <a:effectLst/>
                          <a:latin typeface="+mn-lt"/>
                          <a:ea typeface="+mn-ea"/>
                          <a:cs typeface="+mn-cs"/>
                        </a:rPr>
                        <a:t>Functionality</a:t>
                      </a:r>
                      <a:endParaRPr lang="en-NZ" dirty="0"/>
                    </a:p>
                  </a:txBody>
                  <a:tcPr/>
                </a:tc>
                <a:tc>
                  <a:txBody>
                    <a:bodyPr/>
                    <a:lstStyle/>
                    <a:p>
                      <a:r>
                        <a:rPr lang="en-NZ" sz="1800" b="0" i="0" kern="1200" dirty="0">
                          <a:solidFill>
                            <a:schemeClr val="dk1"/>
                          </a:solidFill>
                          <a:effectLst/>
                          <a:latin typeface="+mn-lt"/>
                          <a:ea typeface="+mn-ea"/>
                          <a:cs typeface="+mn-cs"/>
                        </a:rPr>
                        <a:t>Functionality is making sure the program works as expected. For example, if my program asks how powerful a card should be, it should work on an expected input like 2, boundary input like 1, and not crash on an unexpected input like 0.2</a:t>
                      </a:r>
                      <a:endParaRPr lang="en-NZ" dirty="0"/>
                    </a:p>
                  </a:txBody>
                  <a:tcPr/>
                </a:tc>
                <a:extLst>
                  <a:ext uri="{0D108BD9-81ED-4DB2-BD59-A6C34878D82A}">
                    <a16:rowId xmlns:a16="http://schemas.microsoft.com/office/drawing/2014/main" val="2636529970"/>
                  </a:ext>
                </a:extLst>
              </a:tr>
              <a:tr h="370840">
                <a:tc>
                  <a:txBody>
                    <a:bodyPr/>
                    <a:lstStyle/>
                    <a:p>
                      <a:r>
                        <a:rPr lang="en-NZ" sz="1800" b="0" i="0" kern="1200" dirty="0">
                          <a:solidFill>
                            <a:schemeClr val="dk1"/>
                          </a:solidFill>
                          <a:effectLst/>
                          <a:latin typeface="+mn-lt"/>
                          <a:ea typeface="+mn-ea"/>
                          <a:cs typeface="+mn-cs"/>
                        </a:rPr>
                        <a:t>Usability</a:t>
                      </a:r>
                      <a:endParaRPr lang="en-NZ" dirty="0"/>
                    </a:p>
                  </a:txBody>
                  <a:tcPr/>
                </a:tc>
                <a:tc>
                  <a:txBody>
                    <a:bodyPr/>
                    <a:lstStyle/>
                    <a:p>
                      <a:r>
                        <a:rPr lang="en-NZ" sz="1800" b="0" i="0" kern="1200" dirty="0">
                          <a:solidFill>
                            <a:schemeClr val="dk1"/>
                          </a:solidFill>
                          <a:effectLst/>
                          <a:latin typeface="+mn-lt"/>
                          <a:ea typeface="+mn-ea"/>
                          <a:cs typeface="+mn-cs"/>
                        </a:rPr>
                        <a:t>Usability is about how easily usable the program is to the end user, e.g. making error messages clear, showing what inputs to use </a:t>
                      </a:r>
                      <a:r>
                        <a:rPr lang="en-NZ" sz="1800" b="0" i="0" kern="1200" dirty="0" err="1">
                          <a:solidFill>
                            <a:schemeClr val="dk1"/>
                          </a:solidFill>
                          <a:effectLst/>
                          <a:latin typeface="+mn-lt"/>
                          <a:ea typeface="+mn-ea"/>
                          <a:cs typeface="+mn-cs"/>
                        </a:rPr>
                        <a:t>ect</a:t>
                      </a:r>
                      <a:r>
                        <a:rPr lang="en-NZ" sz="1800" b="0" i="0" kern="1200" dirty="0">
                          <a:solidFill>
                            <a:schemeClr val="dk1"/>
                          </a:solidFill>
                          <a:effectLst/>
                          <a:latin typeface="+mn-lt"/>
                          <a:ea typeface="+mn-ea"/>
                          <a:cs typeface="+mn-cs"/>
                        </a:rPr>
                        <a:t>.</a:t>
                      </a:r>
                      <a:endParaRPr lang="en-NZ" dirty="0"/>
                    </a:p>
                  </a:txBody>
                  <a:tcPr/>
                </a:tc>
                <a:extLst>
                  <a:ext uri="{0D108BD9-81ED-4DB2-BD59-A6C34878D82A}">
                    <a16:rowId xmlns:a16="http://schemas.microsoft.com/office/drawing/2014/main" val="845002142"/>
                  </a:ext>
                </a:extLst>
              </a:tr>
              <a:tr h="370840">
                <a:tc>
                  <a:txBody>
                    <a:bodyPr/>
                    <a:lstStyle/>
                    <a:p>
                      <a:r>
                        <a:rPr lang="en-NZ" sz="1800" b="0" i="0" kern="1200" dirty="0">
                          <a:solidFill>
                            <a:schemeClr val="dk1"/>
                          </a:solidFill>
                          <a:effectLst/>
                          <a:latin typeface="+mn-lt"/>
                          <a:ea typeface="+mn-ea"/>
                          <a:cs typeface="+mn-cs"/>
                        </a:rPr>
                        <a:t>Aesthetics</a:t>
                      </a:r>
                      <a:endParaRPr lang="en-NZ" dirty="0"/>
                    </a:p>
                  </a:txBody>
                  <a:tcPr/>
                </a:tc>
                <a:tc>
                  <a:txBody>
                    <a:bodyPr/>
                    <a:lstStyle/>
                    <a:p>
                      <a:r>
                        <a:rPr lang="en-NZ" sz="1800" b="0" i="0" kern="1200" dirty="0">
                          <a:solidFill>
                            <a:schemeClr val="dk1"/>
                          </a:solidFill>
                          <a:effectLst/>
                          <a:latin typeface="+mn-lt"/>
                          <a:ea typeface="+mn-ea"/>
                          <a:cs typeface="+mn-cs"/>
                        </a:rPr>
                        <a:t>How the program looks, </a:t>
                      </a:r>
                      <a:r>
                        <a:rPr lang="en-NZ" sz="1800" b="0" i="0" kern="1200" dirty="0" err="1">
                          <a:solidFill>
                            <a:schemeClr val="dk1"/>
                          </a:solidFill>
                          <a:effectLst/>
                          <a:latin typeface="+mn-lt"/>
                          <a:ea typeface="+mn-ea"/>
                          <a:cs typeface="+mn-cs"/>
                        </a:rPr>
                        <a:t>eg</a:t>
                      </a:r>
                      <a:r>
                        <a:rPr lang="en-NZ" sz="1800" b="0" i="0" kern="1200" dirty="0">
                          <a:solidFill>
                            <a:schemeClr val="dk1"/>
                          </a:solidFill>
                          <a:effectLst/>
                          <a:latin typeface="+mn-lt"/>
                          <a:ea typeface="+mn-ea"/>
                          <a:cs typeface="+mn-cs"/>
                        </a:rPr>
                        <a:t> well spaced code, prompts, and decoration around key messages</a:t>
                      </a:r>
                      <a:endParaRPr lang="en-NZ" dirty="0"/>
                    </a:p>
                  </a:txBody>
                  <a:tcPr/>
                </a:tc>
                <a:extLst>
                  <a:ext uri="{0D108BD9-81ED-4DB2-BD59-A6C34878D82A}">
                    <a16:rowId xmlns:a16="http://schemas.microsoft.com/office/drawing/2014/main" val="1686164491"/>
                  </a:ext>
                </a:extLst>
              </a:tr>
              <a:tr h="370840">
                <a:tc>
                  <a:txBody>
                    <a:bodyPr/>
                    <a:lstStyle/>
                    <a:p>
                      <a:r>
                        <a:rPr lang="en-NZ" sz="1800" b="0" i="0" kern="1200" dirty="0">
                          <a:solidFill>
                            <a:schemeClr val="dk1"/>
                          </a:solidFill>
                          <a:effectLst/>
                          <a:latin typeface="+mn-lt"/>
                          <a:ea typeface="+mn-ea"/>
                          <a:cs typeface="+mn-cs"/>
                        </a:rPr>
                        <a:t>Future proofing</a:t>
                      </a:r>
                      <a:endParaRPr lang="en-NZ" dirty="0"/>
                    </a:p>
                  </a:txBody>
                  <a:tcPr/>
                </a:tc>
                <a:tc>
                  <a:txBody>
                    <a:bodyPr/>
                    <a:lstStyle/>
                    <a:p>
                      <a:r>
                        <a:rPr lang="en-NZ" sz="1800" b="0" i="0" kern="1200" dirty="0">
                          <a:solidFill>
                            <a:schemeClr val="dk1"/>
                          </a:solidFill>
                          <a:effectLst/>
                          <a:latin typeface="+mn-lt"/>
                          <a:ea typeface="+mn-ea"/>
                          <a:cs typeface="+mn-cs"/>
                        </a:rPr>
                        <a:t>Easily modifiable, using comments to describe what is happening in the code</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Find Cards: Testing (1)</a:t>
            </a:r>
          </a:p>
        </p:txBody>
      </p:sp>
      <p:pic>
        <p:nvPicPr>
          <p:cNvPr id="9" name="Picture 8">
            <a:extLst>
              <a:ext uri="{FF2B5EF4-FFF2-40B4-BE49-F238E27FC236}">
                <a16:creationId xmlns:a16="http://schemas.microsoft.com/office/drawing/2014/main" id="{DAC83E32-F659-F0F5-D9ED-58FFD031DE45}"/>
              </a:ext>
            </a:extLst>
          </p:cNvPr>
          <p:cNvPicPr>
            <a:picLocks noChangeAspect="1"/>
          </p:cNvPicPr>
          <p:nvPr/>
        </p:nvPicPr>
        <p:blipFill>
          <a:blip r:embed="rId3"/>
          <a:stretch>
            <a:fillRect/>
          </a:stretch>
        </p:blipFill>
        <p:spPr>
          <a:xfrm>
            <a:off x="8379409" y="765596"/>
            <a:ext cx="3532036" cy="883009"/>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E1600D54-1137-C079-86B9-8900AF84ECAC}"/>
              </a:ext>
            </a:extLst>
          </p:cNvPr>
          <p:cNvPicPr>
            <a:picLocks noChangeAspect="1"/>
          </p:cNvPicPr>
          <p:nvPr/>
        </p:nvPicPr>
        <p:blipFill>
          <a:blip r:embed="rId4"/>
          <a:stretch>
            <a:fillRect/>
          </a:stretch>
        </p:blipFill>
        <p:spPr>
          <a:xfrm>
            <a:off x="8381136" y="2465289"/>
            <a:ext cx="3530309" cy="1579813"/>
          </a:xfrm>
          <a:prstGeom prst="rect">
            <a:avLst/>
          </a:prstGeom>
        </p:spPr>
      </p:pic>
      <p:pic>
        <p:nvPicPr>
          <p:cNvPr id="7" name="Picture 6">
            <a:extLst>
              <a:ext uri="{FF2B5EF4-FFF2-40B4-BE49-F238E27FC236}">
                <a16:creationId xmlns:a16="http://schemas.microsoft.com/office/drawing/2014/main" id="{63F278F1-EFE9-0E6F-D0F0-A5C2DBA90274}"/>
              </a:ext>
            </a:extLst>
          </p:cNvPr>
          <p:cNvPicPr>
            <a:picLocks noChangeAspect="1"/>
          </p:cNvPicPr>
          <p:nvPr/>
        </p:nvPicPr>
        <p:blipFill>
          <a:blip r:embed="rId5"/>
          <a:stretch>
            <a:fillRect/>
          </a:stretch>
        </p:blipFill>
        <p:spPr>
          <a:xfrm>
            <a:off x="8381136" y="4720835"/>
            <a:ext cx="3530309" cy="1164912"/>
          </a:xfrm>
          <a:prstGeom prst="rect">
            <a:avLst/>
          </a:prstGeom>
        </p:spPr>
      </p:pic>
    </p:spTree>
    <p:extLst>
      <p:ext uri="{BB962C8B-B14F-4D97-AF65-F5344CB8AC3E}">
        <p14:creationId xmlns:p14="http://schemas.microsoft.com/office/powerpoint/2010/main" val="2293627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Find Cards: Testing (2)</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5" name="Picture 4">
            <a:extLst>
              <a:ext uri="{FF2B5EF4-FFF2-40B4-BE49-F238E27FC236}">
                <a16:creationId xmlns:a16="http://schemas.microsoft.com/office/drawing/2014/main" id="{5FDAAE94-1719-4F2C-22E1-AD1DA2C9687F}"/>
              </a:ext>
            </a:extLst>
          </p:cNvPr>
          <p:cNvPicPr>
            <a:picLocks noChangeAspect="1"/>
          </p:cNvPicPr>
          <p:nvPr/>
        </p:nvPicPr>
        <p:blipFill>
          <a:blip r:embed="rId3"/>
          <a:stretch>
            <a:fillRect/>
          </a:stretch>
        </p:blipFill>
        <p:spPr>
          <a:xfrm>
            <a:off x="6738590" y="517600"/>
            <a:ext cx="4893275" cy="2743200"/>
          </a:xfrm>
          <a:prstGeom prst="rect">
            <a:avLst/>
          </a:prstGeom>
        </p:spPr>
      </p:pic>
      <p:pic>
        <p:nvPicPr>
          <p:cNvPr id="7" name="Picture 6">
            <a:extLst>
              <a:ext uri="{FF2B5EF4-FFF2-40B4-BE49-F238E27FC236}">
                <a16:creationId xmlns:a16="http://schemas.microsoft.com/office/drawing/2014/main" id="{CA088A95-FBA6-33A1-F42D-406839AA66B7}"/>
              </a:ext>
            </a:extLst>
          </p:cNvPr>
          <p:cNvPicPr>
            <a:picLocks noChangeAspect="1"/>
          </p:cNvPicPr>
          <p:nvPr/>
        </p:nvPicPr>
        <p:blipFill>
          <a:blip r:embed="rId4"/>
          <a:stretch>
            <a:fillRect/>
          </a:stretch>
        </p:blipFill>
        <p:spPr>
          <a:xfrm>
            <a:off x="6617368" y="3963954"/>
            <a:ext cx="5135719" cy="1673292"/>
          </a:xfrm>
          <a:prstGeom prst="rect">
            <a:avLst/>
          </a:prstGeom>
        </p:spPr>
      </p:pic>
    </p:spTree>
    <p:extLst>
      <p:ext uri="{BB962C8B-B14F-4D97-AF65-F5344CB8AC3E}">
        <p14:creationId xmlns:p14="http://schemas.microsoft.com/office/powerpoint/2010/main" val="2442649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978408"/>
            <a:ext cx="3721608" cy="1106424"/>
          </a:xfrm>
        </p:spPr>
        <p:txBody>
          <a:bodyPr vert="horz" lIns="91440" tIns="45720" rIns="91440" bIns="45720" rtlCol="0" anchor="ctr">
            <a:normAutofit/>
          </a:bodyPr>
          <a:lstStyle/>
          <a:p>
            <a:r>
              <a:rPr lang="en-US" sz="2800"/>
              <a:t>Find Cards: Testing (3)</a:t>
            </a:r>
          </a:p>
        </p:txBody>
      </p:sp>
      <p:sp>
        <p:nvSpPr>
          <p:cNvPr id="20" name="Rectangle 1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200" y="2368296"/>
            <a:ext cx="3721608" cy="350215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i="1" dirty="0"/>
              <a:t>Everything works as expected</a:t>
            </a:r>
          </a:p>
        </p:txBody>
      </p:sp>
      <p:pic>
        <p:nvPicPr>
          <p:cNvPr id="9" name="Picture 8">
            <a:extLst>
              <a:ext uri="{FF2B5EF4-FFF2-40B4-BE49-F238E27FC236}">
                <a16:creationId xmlns:a16="http://schemas.microsoft.com/office/drawing/2014/main" id="{E4002759-9799-F6D0-09AF-330E9CB86C93}"/>
              </a:ext>
            </a:extLst>
          </p:cNvPr>
          <p:cNvPicPr>
            <a:picLocks noChangeAspect="1"/>
          </p:cNvPicPr>
          <p:nvPr/>
        </p:nvPicPr>
        <p:blipFill>
          <a:blip r:embed="rId3"/>
          <a:stretch>
            <a:fillRect/>
          </a:stretch>
        </p:blipFill>
        <p:spPr>
          <a:xfrm>
            <a:off x="5233267" y="1246904"/>
            <a:ext cx="3248351" cy="1461757"/>
          </a:xfrm>
          <a:prstGeom prst="rect">
            <a:avLst/>
          </a:prstGeom>
        </p:spPr>
      </p:pic>
      <p:pic>
        <p:nvPicPr>
          <p:cNvPr id="5" name="Picture 4">
            <a:extLst>
              <a:ext uri="{FF2B5EF4-FFF2-40B4-BE49-F238E27FC236}">
                <a16:creationId xmlns:a16="http://schemas.microsoft.com/office/drawing/2014/main" id="{6D90FB3D-4009-4FDE-1414-B673BA422436}"/>
              </a:ext>
            </a:extLst>
          </p:cNvPr>
          <p:cNvPicPr>
            <a:picLocks noChangeAspect="1"/>
          </p:cNvPicPr>
          <p:nvPr/>
        </p:nvPicPr>
        <p:blipFill>
          <a:blip r:embed="rId4"/>
          <a:stretch>
            <a:fillRect/>
          </a:stretch>
        </p:blipFill>
        <p:spPr>
          <a:xfrm>
            <a:off x="8589914" y="1448605"/>
            <a:ext cx="3248352" cy="1058360"/>
          </a:xfrm>
          <a:prstGeom prst="rect">
            <a:avLst/>
          </a:prstGeom>
        </p:spPr>
      </p:pic>
      <p:pic>
        <p:nvPicPr>
          <p:cNvPr id="7" name="Picture 6">
            <a:extLst>
              <a:ext uri="{FF2B5EF4-FFF2-40B4-BE49-F238E27FC236}">
                <a16:creationId xmlns:a16="http://schemas.microsoft.com/office/drawing/2014/main" id="{25637EC4-BB5C-9073-E7F5-84B49FF2C165}"/>
              </a:ext>
            </a:extLst>
          </p:cNvPr>
          <p:cNvPicPr>
            <a:picLocks noChangeAspect="1"/>
          </p:cNvPicPr>
          <p:nvPr/>
        </p:nvPicPr>
        <p:blipFill>
          <a:blip r:embed="rId5"/>
          <a:stretch>
            <a:fillRect/>
          </a:stretch>
        </p:blipFill>
        <p:spPr>
          <a:xfrm>
            <a:off x="5233268" y="3913362"/>
            <a:ext cx="3248352" cy="1737868"/>
          </a:xfrm>
          <a:prstGeom prst="rect">
            <a:avLst/>
          </a:prstGeom>
        </p:spPr>
      </p:pic>
      <p:pic>
        <p:nvPicPr>
          <p:cNvPr id="11" name="Picture 10">
            <a:extLst>
              <a:ext uri="{FF2B5EF4-FFF2-40B4-BE49-F238E27FC236}">
                <a16:creationId xmlns:a16="http://schemas.microsoft.com/office/drawing/2014/main" id="{B46D2B79-7D38-B177-034A-1BB06C5B0015}"/>
              </a:ext>
            </a:extLst>
          </p:cNvPr>
          <p:cNvPicPr>
            <a:picLocks noChangeAspect="1"/>
          </p:cNvPicPr>
          <p:nvPr/>
        </p:nvPicPr>
        <p:blipFill>
          <a:blip r:embed="rId6"/>
          <a:stretch>
            <a:fillRect/>
          </a:stretch>
        </p:blipFill>
        <p:spPr>
          <a:xfrm>
            <a:off x="8589914" y="4258484"/>
            <a:ext cx="3248352" cy="1044696"/>
          </a:xfrm>
          <a:prstGeom prst="rect">
            <a:avLst/>
          </a:prstGeom>
        </p:spPr>
      </p:pic>
    </p:spTree>
    <p:extLst>
      <p:ext uri="{BB962C8B-B14F-4D97-AF65-F5344CB8AC3E}">
        <p14:creationId xmlns:p14="http://schemas.microsoft.com/office/powerpoint/2010/main" val="1949507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Delete Cards (Trello screenshot)</a:t>
            </a:r>
            <a:endParaRPr sz="4000" dirty="0"/>
          </a:p>
        </p:txBody>
      </p:sp>
      <p:pic>
        <p:nvPicPr>
          <p:cNvPr id="3" name="Picture 2">
            <a:extLst>
              <a:ext uri="{FF2B5EF4-FFF2-40B4-BE49-F238E27FC236}">
                <a16:creationId xmlns:a16="http://schemas.microsoft.com/office/drawing/2014/main" id="{1813BD55-9FCC-1748-578B-E576692FF4D3}"/>
              </a:ext>
            </a:extLst>
          </p:cNvPr>
          <p:cNvPicPr>
            <a:picLocks noChangeAspect="1"/>
          </p:cNvPicPr>
          <p:nvPr/>
        </p:nvPicPr>
        <p:blipFill>
          <a:blip r:embed="rId3"/>
          <a:stretch>
            <a:fillRect/>
          </a:stretch>
        </p:blipFill>
        <p:spPr>
          <a:xfrm>
            <a:off x="777591" y="1621785"/>
            <a:ext cx="6271337" cy="4134438"/>
          </a:xfrm>
          <a:prstGeom prst="rect">
            <a:avLst/>
          </a:prstGeom>
        </p:spPr>
      </p:pic>
    </p:spTree>
    <p:extLst>
      <p:ext uri="{BB962C8B-B14F-4D97-AF65-F5344CB8AC3E}">
        <p14:creationId xmlns:p14="http://schemas.microsoft.com/office/powerpoint/2010/main" val="198496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Delete Cards - Test Plan</a:t>
            </a:r>
            <a:endParaRPr sz="4000" dirty="0"/>
          </a:p>
        </p:txBody>
      </p:sp>
      <p:graphicFrame>
        <p:nvGraphicFramePr>
          <p:cNvPr id="92" name="Google Shape;92;p19"/>
          <p:cNvGraphicFramePr/>
          <p:nvPr>
            <p:extLst>
              <p:ext uri="{D42A27DB-BD31-4B8C-83A1-F6EECF244321}">
                <p14:modId xmlns:p14="http://schemas.microsoft.com/office/powerpoint/2010/main" val="96316281"/>
              </p:ext>
            </p:extLst>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a:t>
                      </a:r>
                      <a:endParaRPr sz="2400" dirty="0"/>
                    </a:p>
                  </a:txBody>
                  <a:tcPr marL="121900" marR="121900" marT="121900" marB="121900"/>
                </a:tc>
                <a:tc>
                  <a:txBody>
                    <a:bodyPr/>
                    <a:lstStyle/>
                    <a:p>
                      <a:pPr marL="0" lvl="0" indent="0" algn="l" rtl="0">
                        <a:spcBef>
                          <a:spcPts val="0"/>
                        </a:spcBef>
                        <a:spcAft>
                          <a:spcPts val="0"/>
                        </a:spcAft>
                        <a:buNone/>
                      </a:pPr>
                      <a:r>
                        <a:rPr lang="en-NZ" sz="2400" dirty="0"/>
                        <a:t>Cancels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Delete </a:t>
                      </a:r>
                      <a:r>
                        <a:rPr lang="en-NZ" sz="2400" dirty="0" err="1"/>
                        <a:t>Stoneling</a:t>
                      </a:r>
                      <a:endParaRPr sz="2400" dirty="0"/>
                    </a:p>
                  </a:txBody>
                  <a:tcPr marL="121900" marR="121900" marT="121900" marB="121900"/>
                </a:tc>
                <a:tc>
                  <a:txBody>
                    <a:bodyPr/>
                    <a:lstStyle/>
                    <a:p>
                      <a:pPr marL="0" lvl="0" indent="0" algn="l" rtl="0">
                        <a:spcBef>
                          <a:spcPts val="0"/>
                        </a:spcBef>
                        <a:spcAft>
                          <a:spcPts val="0"/>
                        </a:spcAft>
                        <a:buNone/>
                      </a:pPr>
                      <a:r>
                        <a:rPr lang="en-NZ" sz="2400" dirty="0" err="1"/>
                        <a:t>Stoneling</a:t>
                      </a:r>
                      <a:r>
                        <a:rPr lang="en-NZ" sz="2400" dirty="0"/>
                        <a:t> is deleted</a:t>
                      </a:r>
                      <a:endParaRPr sz="2400" dirty="0"/>
                    </a:p>
                  </a:txBody>
                  <a:tcPr marL="121900" marR="121900" marT="121900" marB="121900"/>
                </a:tc>
                <a:extLst>
                  <a:ext uri="{0D108BD9-81ED-4DB2-BD59-A6C34878D82A}">
                    <a16:rowId xmlns:a16="http://schemas.microsoft.com/office/drawing/2014/main" val="1154120106"/>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427808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Delete Cards: Testing </a:t>
            </a:r>
          </a:p>
        </p:txBody>
      </p:sp>
      <p:pic>
        <p:nvPicPr>
          <p:cNvPr id="7" name="Picture 6">
            <a:extLst>
              <a:ext uri="{FF2B5EF4-FFF2-40B4-BE49-F238E27FC236}">
                <a16:creationId xmlns:a16="http://schemas.microsoft.com/office/drawing/2014/main" id="{628F5353-22E1-505A-7CD6-D8E60B6B5DBA}"/>
              </a:ext>
            </a:extLst>
          </p:cNvPr>
          <p:cNvPicPr>
            <a:picLocks noChangeAspect="1"/>
          </p:cNvPicPr>
          <p:nvPr/>
        </p:nvPicPr>
        <p:blipFill>
          <a:blip r:embed="rId3"/>
          <a:stretch>
            <a:fillRect/>
          </a:stretch>
        </p:blipFill>
        <p:spPr>
          <a:xfrm>
            <a:off x="8379409" y="650126"/>
            <a:ext cx="3532036" cy="1113950"/>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D66CF070-1937-5234-8B7F-D26EEB651455}"/>
              </a:ext>
            </a:extLst>
          </p:cNvPr>
          <p:cNvPicPr>
            <a:picLocks noChangeAspect="1"/>
          </p:cNvPicPr>
          <p:nvPr/>
        </p:nvPicPr>
        <p:blipFill>
          <a:blip r:embed="rId4"/>
          <a:stretch>
            <a:fillRect/>
          </a:stretch>
        </p:blipFill>
        <p:spPr>
          <a:xfrm>
            <a:off x="8381136" y="2469702"/>
            <a:ext cx="3530309" cy="1570987"/>
          </a:xfrm>
          <a:prstGeom prst="rect">
            <a:avLst/>
          </a:prstGeom>
        </p:spPr>
      </p:pic>
      <p:pic>
        <p:nvPicPr>
          <p:cNvPr id="9" name="Picture 8">
            <a:extLst>
              <a:ext uri="{FF2B5EF4-FFF2-40B4-BE49-F238E27FC236}">
                <a16:creationId xmlns:a16="http://schemas.microsoft.com/office/drawing/2014/main" id="{869BA428-AFAF-8FD7-61B4-0CE8F8FED43F}"/>
              </a:ext>
            </a:extLst>
          </p:cNvPr>
          <p:cNvPicPr>
            <a:picLocks noChangeAspect="1"/>
          </p:cNvPicPr>
          <p:nvPr/>
        </p:nvPicPr>
        <p:blipFill>
          <a:blip r:embed="rId5"/>
          <a:stretch>
            <a:fillRect/>
          </a:stretch>
        </p:blipFill>
        <p:spPr>
          <a:xfrm>
            <a:off x="8381136" y="4723754"/>
            <a:ext cx="3530309" cy="1159073"/>
          </a:xfrm>
          <a:prstGeom prst="rect">
            <a:avLst/>
          </a:prstGeom>
        </p:spPr>
      </p:pic>
    </p:spTree>
    <p:extLst>
      <p:ext uri="{BB962C8B-B14F-4D97-AF65-F5344CB8AC3E}">
        <p14:creationId xmlns:p14="http://schemas.microsoft.com/office/powerpoint/2010/main" val="2076110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Print cards to console: (Trello screenshot)</a:t>
            </a:r>
            <a:endParaRPr sz="4000" dirty="0"/>
          </a:p>
        </p:txBody>
      </p:sp>
      <p:pic>
        <p:nvPicPr>
          <p:cNvPr id="3" name="Picture 2">
            <a:extLst>
              <a:ext uri="{FF2B5EF4-FFF2-40B4-BE49-F238E27FC236}">
                <a16:creationId xmlns:a16="http://schemas.microsoft.com/office/drawing/2014/main" id="{2F74FD2E-854D-E7C5-2F46-41B0274FBB1D}"/>
              </a:ext>
            </a:extLst>
          </p:cNvPr>
          <p:cNvPicPr>
            <a:picLocks noChangeAspect="1"/>
          </p:cNvPicPr>
          <p:nvPr/>
        </p:nvPicPr>
        <p:blipFill>
          <a:blip r:embed="rId3"/>
          <a:stretch>
            <a:fillRect/>
          </a:stretch>
        </p:blipFill>
        <p:spPr>
          <a:xfrm>
            <a:off x="847779" y="2188192"/>
            <a:ext cx="2581635" cy="1971950"/>
          </a:xfrm>
          <a:prstGeom prst="rect">
            <a:avLst/>
          </a:prstGeom>
        </p:spPr>
      </p:pic>
      <p:sp>
        <p:nvSpPr>
          <p:cNvPr id="4" name="TextBox 3">
            <a:extLst>
              <a:ext uri="{FF2B5EF4-FFF2-40B4-BE49-F238E27FC236}">
                <a16:creationId xmlns:a16="http://schemas.microsoft.com/office/drawing/2014/main" id="{93D4BFC7-D3CF-9C56-7952-B270B8C197D2}"/>
              </a:ext>
            </a:extLst>
          </p:cNvPr>
          <p:cNvSpPr txBox="1"/>
          <p:nvPr/>
        </p:nvSpPr>
        <p:spPr>
          <a:xfrm>
            <a:off x="4347148" y="2383436"/>
            <a:ext cx="6790544" cy="646331"/>
          </a:xfrm>
          <a:prstGeom prst="rect">
            <a:avLst/>
          </a:prstGeom>
          <a:noFill/>
        </p:spPr>
        <p:txBody>
          <a:bodyPr wrap="square" rtlCol="0">
            <a:spAutoFit/>
          </a:bodyPr>
          <a:lstStyle/>
          <a:p>
            <a:r>
              <a:rPr lang="en-NZ" dirty="0"/>
              <a:t>I Changed the Trello as I decided against using a table to have clearer separation between cards</a:t>
            </a:r>
          </a:p>
        </p:txBody>
      </p:sp>
    </p:spTree>
    <p:extLst>
      <p:ext uri="{BB962C8B-B14F-4D97-AF65-F5344CB8AC3E}">
        <p14:creationId xmlns:p14="http://schemas.microsoft.com/office/powerpoint/2010/main" val="1238680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Print Cards to console - Test Plan</a:t>
            </a:r>
            <a:endParaRPr sz="4000" dirty="0"/>
          </a:p>
        </p:txBody>
      </p:sp>
      <p:graphicFrame>
        <p:nvGraphicFramePr>
          <p:cNvPr id="92" name="Google Shape;92;p19"/>
          <p:cNvGraphicFramePr/>
          <p:nvPr>
            <p:extLst>
              <p:ext uri="{D42A27DB-BD31-4B8C-83A1-F6EECF244321}">
                <p14:modId xmlns:p14="http://schemas.microsoft.com/office/powerpoint/2010/main" val="2880926900"/>
              </p:ext>
            </p:extLst>
          </p:nvPr>
        </p:nvGraphicFramePr>
        <p:xfrm>
          <a:off x="509967" y="1690300"/>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Print cards, as default</a:t>
                      </a:r>
                      <a:endParaRPr sz="2400" dirty="0"/>
                    </a:p>
                  </a:txBody>
                  <a:tcPr marL="121900" marR="121900" marT="121900" marB="121900"/>
                </a:tc>
                <a:tc>
                  <a:txBody>
                    <a:bodyPr/>
                    <a:lstStyle/>
                    <a:p>
                      <a:pPr marL="0" lvl="0" indent="0" algn="l" rtl="0">
                        <a:spcBef>
                          <a:spcPts val="0"/>
                        </a:spcBef>
                        <a:spcAft>
                          <a:spcPts val="0"/>
                        </a:spcAft>
                        <a:buNone/>
                      </a:pPr>
                      <a:r>
                        <a:rPr lang="en-NZ" sz="2400" dirty="0"/>
                        <a:t>Prints all cards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Print cards with an added Samuel card and a deleted </a:t>
                      </a:r>
                      <a:r>
                        <a:rPr lang="en-NZ" sz="2400" dirty="0" err="1"/>
                        <a:t>Stoneling</a:t>
                      </a:r>
                      <a:r>
                        <a:rPr lang="en-NZ" sz="2400" dirty="0"/>
                        <a:t> cards</a:t>
                      </a:r>
                      <a:endParaRPr sz="2400" dirty="0"/>
                    </a:p>
                  </a:txBody>
                  <a:tcPr marL="121900" marR="121900" marT="121900" marB="121900"/>
                </a:tc>
                <a:tc>
                  <a:txBody>
                    <a:bodyPr/>
                    <a:lstStyle/>
                    <a:p>
                      <a:pPr marL="0" lvl="0" indent="0" algn="l" rtl="0">
                        <a:spcBef>
                          <a:spcPts val="0"/>
                        </a:spcBef>
                        <a:spcAft>
                          <a:spcPts val="0"/>
                        </a:spcAft>
                        <a:buNone/>
                      </a:pPr>
                      <a:r>
                        <a:rPr lang="en-NZ" sz="2400" dirty="0"/>
                        <a:t>Prints all the right cards</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667221308"/>
                  </a:ext>
                </a:extLst>
              </a:tr>
              <a:tr h="609560">
                <a:tc>
                  <a:txBody>
                    <a:bodyPr/>
                    <a:lstStyle/>
                    <a:p>
                      <a:pPr marL="0" lvl="0" indent="0" algn="l" rtl="0">
                        <a:spcBef>
                          <a:spcPts val="0"/>
                        </a:spcBef>
                        <a:spcAft>
                          <a:spcPts val="0"/>
                        </a:spcAft>
                        <a:buNone/>
                      </a:pPr>
                      <a:r>
                        <a:rPr lang="en-NZ" sz="2400" dirty="0"/>
                        <a:t>Print with no cards</a:t>
                      </a:r>
                      <a:endParaRPr sz="2400" dirty="0"/>
                    </a:p>
                  </a:txBody>
                  <a:tcPr marL="121900" marR="121900" marT="121900" marB="121900"/>
                </a:tc>
                <a:tc>
                  <a:txBody>
                    <a:bodyPr/>
                    <a:lstStyle/>
                    <a:p>
                      <a:pPr marL="0" lvl="0" indent="0" algn="l" rtl="0">
                        <a:spcBef>
                          <a:spcPts val="0"/>
                        </a:spcBef>
                        <a:spcAft>
                          <a:spcPts val="0"/>
                        </a:spcAft>
                        <a:buNone/>
                      </a:pPr>
                      <a:r>
                        <a:rPr lang="en-NZ" sz="2400" dirty="0"/>
                        <a:t>No cards ae </a:t>
                      </a:r>
                      <a:r>
                        <a:rPr lang="en-NZ" sz="2400" dirty="0" err="1"/>
                        <a:t>printes</a:t>
                      </a:r>
                      <a:endParaRPr sz="2400" dirty="0"/>
                    </a:p>
                  </a:txBody>
                  <a:tcPr marL="121900" marR="121900" marT="121900" marB="121900"/>
                </a:tc>
                <a:extLst>
                  <a:ext uri="{0D108BD9-81ED-4DB2-BD59-A6C34878D82A}">
                    <a16:rowId xmlns:a16="http://schemas.microsoft.com/office/drawing/2014/main" val="4830800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910993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Print cards to console: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4543938" y="5008512"/>
            <a:ext cx="2968261"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FF28DCCC-C6EA-325D-9A6D-8140F1237393}"/>
              </a:ext>
            </a:extLst>
          </p:cNvPr>
          <p:cNvPicPr>
            <a:picLocks noChangeAspect="1"/>
          </p:cNvPicPr>
          <p:nvPr/>
        </p:nvPicPr>
        <p:blipFill>
          <a:blip r:embed="rId3"/>
          <a:stretch>
            <a:fillRect/>
          </a:stretch>
        </p:blipFill>
        <p:spPr>
          <a:xfrm>
            <a:off x="8924847" y="128289"/>
            <a:ext cx="1328966" cy="6700535"/>
          </a:xfrm>
          <a:prstGeom prst="rect">
            <a:avLst/>
          </a:prstGeom>
        </p:spPr>
      </p:pic>
      <p:pic>
        <p:nvPicPr>
          <p:cNvPr id="7" name="Picture 6">
            <a:extLst>
              <a:ext uri="{FF2B5EF4-FFF2-40B4-BE49-F238E27FC236}">
                <a16:creationId xmlns:a16="http://schemas.microsoft.com/office/drawing/2014/main" id="{E0548415-FE60-442E-70D1-B7179D11CE22}"/>
              </a:ext>
            </a:extLst>
          </p:cNvPr>
          <p:cNvPicPr>
            <a:picLocks noChangeAspect="1"/>
          </p:cNvPicPr>
          <p:nvPr/>
        </p:nvPicPr>
        <p:blipFill>
          <a:blip r:embed="rId4"/>
          <a:stretch>
            <a:fillRect/>
          </a:stretch>
        </p:blipFill>
        <p:spPr>
          <a:xfrm>
            <a:off x="10253813" y="279002"/>
            <a:ext cx="1429417" cy="6480562"/>
          </a:xfrm>
          <a:prstGeom prst="rect">
            <a:avLst/>
          </a:prstGeom>
        </p:spPr>
      </p:pic>
      <p:pic>
        <p:nvPicPr>
          <p:cNvPr id="9" name="Picture 8">
            <a:extLst>
              <a:ext uri="{FF2B5EF4-FFF2-40B4-BE49-F238E27FC236}">
                <a16:creationId xmlns:a16="http://schemas.microsoft.com/office/drawing/2014/main" id="{2DBD8652-0058-0AC6-4170-7A98E0133E7E}"/>
              </a:ext>
            </a:extLst>
          </p:cNvPr>
          <p:cNvPicPr>
            <a:picLocks noChangeAspect="1"/>
          </p:cNvPicPr>
          <p:nvPr/>
        </p:nvPicPr>
        <p:blipFill>
          <a:blip r:embed="rId5"/>
          <a:stretch>
            <a:fillRect/>
          </a:stretch>
        </p:blipFill>
        <p:spPr>
          <a:xfrm>
            <a:off x="1918299" y="1044637"/>
            <a:ext cx="1081556" cy="5813364"/>
          </a:xfrm>
          <a:prstGeom prst="rect">
            <a:avLst/>
          </a:prstGeom>
        </p:spPr>
      </p:pic>
      <p:pic>
        <p:nvPicPr>
          <p:cNvPr id="11" name="Picture 10">
            <a:extLst>
              <a:ext uri="{FF2B5EF4-FFF2-40B4-BE49-F238E27FC236}">
                <a16:creationId xmlns:a16="http://schemas.microsoft.com/office/drawing/2014/main" id="{5B754A42-053F-87CA-9043-37B117ED354E}"/>
              </a:ext>
            </a:extLst>
          </p:cNvPr>
          <p:cNvPicPr>
            <a:picLocks noChangeAspect="1"/>
          </p:cNvPicPr>
          <p:nvPr/>
        </p:nvPicPr>
        <p:blipFill>
          <a:blip r:embed="rId6"/>
          <a:stretch>
            <a:fillRect/>
          </a:stretch>
        </p:blipFill>
        <p:spPr>
          <a:xfrm>
            <a:off x="3002485" y="1081087"/>
            <a:ext cx="1056705" cy="5747737"/>
          </a:xfrm>
          <a:prstGeom prst="rect">
            <a:avLst/>
          </a:prstGeom>
        </p:spPr>
      </p:pic>
      <p:pic>
        <p:nvPicPr>
          <p:cNvPr id="13" name="Picture 12">
            <a:extLst>
              <a:ext uri="{FF2B5EF4-FFF2-40B4-BE49-F238E27FC236}">
                <a16:creationId xmlns:a16="http://schemas.microsoft.com/office/drawing/2014/main" id="{BF920BC6-D1FB-4D65-9AF4-13843CF6E77E}"/>
              </a:ext>
            </a:extLst>
          </p:cNvPr>
          <p:cNvPicPr>
            <a:picLocks noChangeAspect="1"/>
          </p:cNvPicPr>
          <p:nvPr/>
        </p:nvPicPr>
        <p:blipFill>
          <a:blip r:embed="rId7"/>
          <a:stretch>
            <a:fillRect/>
          </a:stretch>
        </p:blipFill>
        <p:spPr>
          <a:xfrm>
            <a:off x="4901264" y="3062236"/>
            <a:ext cx="1952898" cy="733527"/>
          </a:xfrm>
          <a:prstGeom prst="rect">
            <a:avLst/>
          </a:prstGeom>
        </p:spPr>
      </p:pic>
    </p:spTree>
    <p:extLst>
      <p:ext uri="{BB962C8B-B14F-4D97-AF65-F5344CB8AC3E}">
        <p14:creationId xmlns:p14="http://schemas.microsoft.com/office/powerpoint/2010/main" val="583403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Save/load data(Trello screenshot)</a:t>
            </a:r>
            <a:endParaRPr sz="4000" dirty="0"/>
          </a:p>
        </p:txBody>
      </p:sp>
      <p:pic>
        <p:nvPicPr>
          <p:cNvPr id="3" name="Picture 2">
            <a:extLst>
              <a:ext uri="{FF2B5EF4-FFF2-40B4-BE49-F238E27FC236}">
                <a16:creationId xmlns:a16="http://schemas.microsoft.com/office/drawing/2014/main" id="{E70A632D-93C4-4FB5-3E9A-773F71E836FC}"/>
              </a:ext>
            </a:extLst>
          </p:cNvPr>
          <p:cNvPicPr>
            <a:picLocks noChangeAspect="1"/>
          </p:cNvPicPr>
          <p:nvPr/>
        </p:nvPicPr>
        <p:blipFill>
          <a:blip r:embed="rId3"/>
          <a:stretch>
            <a:fillRect/>
          </a:stretch>
        </p:blipFill>
        <p:spPr>
          <a:xfrm>
            <a:off x="799446" y="1439571"/>
            <a:ext cx="5296553" cy="3791418"/>
          </a:xfrm>
          <a:prstGeom prst="rect">
            <a:avLst/>
          </a:prstGeom>
        </p:spPr>
      </p:pic>
    </p:spTree>
    <p:extLst>
      <p:ext uri="{BB962C8B-B14F-4D97-AF65-F5344CB8AC3E}">
        <p14:creationId xmlns:p14="http://schemas.microsoft.com/office/powerpoint/2010/main" val="29874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kern="1200">
                <a:solidFill>
                  <a:srgbClr val="FFFFFF"/>
                </a:solidFill>
                <a:latin typeface="+mj-lt"/>
                <a:ea typeface="+mj-ea"/>
                <a:cs typeface="+mj-cs"/>
              </a:rPr>
              <a:t>Decomposition:</a:t>
            </a:r>
          </a:p>
        </p:txBody>
      </p:sp>
      <p:pic>
        <p:nvPicPr>
          <p:cNvPr id="5" name="Picture 4">
            <a:extLst>
              <a:ext uri="{FF2B5EF4-FFF2-40B4-BE49-F238E27FC236}">
                <a16:creationId xmlns:a16="http://schemas.microsoft.com/office/drawing/2014/main" id="{BFDDE602-4847-6481-08AF-3346B3597F4E}"/>
              </a:ext>
            </a:extLst>
          </p:cNvPr>
          <p:cNvPicPr>
            <a:picLocks noChangeAspect="1"/>
          </p:cNvPicPr>
          <p:nvPr/>
        </p:nvPicPr>
        <p:blipFill>
          <a:blip r:embed="rId3"/>
          <a:stretch>
            <a:fillRect/>
          </a:stretch>
        </p:blipFill>
        <p:spPr>
          <a:xfrm>
            <a:off x="938476" y="321732"/>
            <a:ext cx="2532200" cy="4111323"/>
          </a:xfrm>
          <a:prstGeom prst="rect">
            <a:avLst/>
          </a:prstGeom>
        </p:spPr>
      </p:pic>
      <p:pic>
        <p:nvPicPr>
          <p:cNvPr id="13" name="Picture 12">
            <a:extLst>
              <a:ext uri="{FF2B5EF4-FFF2-40B4-BE49-F238E27FC236}">
                <a16:creationId xmlns:a16="http://schemas.microsoft.com/office/drawing/2014/main" id="{0D78DF1E-EB42-6757-DE95-F350F8B91C43}"/>
              </a:ext>
            </a:extLst>
          </p:cNvPr>
          <p:cNvPicPr>
            <a:picLocks noChangeAspect="1"/>
          </p:cNvPicPr>
          <p:nvPr/>
        </p:nvPicPr>
        <p:blipFill>
          <a:blip r:embed="rId4"/>
          <a:stretch>
            <a:fillRect/>
          </a:stretch>
        </p:blipFill>
        <p:spPr>
          <a:xfrm>
            <a:off x="4733371" y="321734"/>
            <a:ext cx="2720746" cy="2010551"/>
          </a:xfrm>
          <a:prstGeom prst="rect">
            <a:avLst/>
          </a:prstGeom>
        </p:spPr>
      </p:pic>
      <p:pic>
        <p:nvPicPr>
          <p:cNvPr id="11" name="Picture 10">
            <a:extLst>
              <a:ext uri="{FF2B5EF4-FFF2-40B4-BE49-F238E27FC236}">
                <a16:creationId xmlns:a16="http://schemas.microsoft.com/office/drawing/2014/main" id="{AF22AE0B-E75A-9D63-A368-97D376909F7D}"/>
              </a:ext>
            </a:extLst>
          </p:cNvPr>
          <p:cNvPicPr>
            <a:picLocks noChangeAspect="1"/>
          </p:cNvPicPr>
          <p:nvPr/>
        </p:nvPicPr>
        <p:blipFill>
          <a:blip r:embed="rId5"/>
          <a:stretch>
            <a:fillRect/>
          </a:stretch>
        </p:blipFill>
        <p:spPr>
          <a:xfrm>
            <a:off x="5109530" y="2422097"/>
            <a:ext cx="1956060" cy="2013804"/>
          </a:xfrm>
          <a:prstGeom prst="rect">
            <a:avLst/>
          </a:prstGeom>
        </p:spPr>
      </p:pic>
      <p:pic>
        <p:nvPicPr>
          <p:cNvPr id="9" name="Picture 8">
            <a:extLst>
              <a:ext uri="{FF2B5EF4-FFF2-40B4-BE49-F238E27FC236}">
                <a16:creationId xmlns:a16="http://schemas.microsoft.com/office/drawing/2014/main" id="{2D17349E-E16C-40C2-226E-021E74434BDE}"/>
              </a:ext>
            </a:extLst>
          </p:cNvPr>
          <p:cNvPicPr>
            <a:picLocks noChangeAspect="1"/>
          </p:cNvPicPr>
          <p:nvPr/>
        </p:nvPicPr>
        <p:blipFill>
          <a:blip r:embed="rId6"/>
          <a:stretch>
            <a:fillRect/>
          </a:stretch>
        </p:blipFill>
        <p:spPr>
          <a:xfrm>
            <a:off x="8233332" y="321733"/>
            <a:ext cx="3503672" cy="4111321"/>
          </a:xfrm>
          <a:prstGeom prst="rect">
            <a:avLst/>
          </a:prstGeom>
        </p:spPr>
      </p:pic>
      <p:cxnSp>
        <p:nvCxnSpPr>
          <p:cNvPr id="20" name="Straight Connector 19">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D6793C2-8D1F-92DD-490F-B6E5B68BBF1F}"/>
              </a:ext>
            </a:extLst>
          </p:cNvPr>
          <p:cNvPicPr>
            <a:picLocks noChangeAspect="1"/>
          </p:cNvPicPr>
          <p:nvPr/>
        </p:nvPicPr>
        <p:blipFill>
          <a:blip r:embed="rId7"/>
          <a:stretch>
            <a:fillRect/>
          </a:stretch>
        </p:blipFill>
        <p:spPr>
          <a:xfrm>
            <a:off x="1056333" y="4525715"/>
            <a:ext cx="2297773" cy="201055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Save/load data : Trialling </a:t>
            </a:r>
          </a:p>
        </p:txBody>
      </p:sp>
      <p:sp>
        <p:nvSpPr>
          <p:cNvPr id="5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TextBox 3">
            <a:extLst>
              <a:ext uri="{FF2B5EF4-FFF2-40B4-BE49-F238E27FC236}">
                <a16:creationId xmlns:a16="http://schemas.microsoft.com/office/drawing/2014/main" id="{8CD07A82-A944-4A9B-9A52-515DAC30878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endParaRPr lang="en-US" dirty="0"/>
          </a:p>
        </p:txBody>
      </p:sp>
      <p:sp>
        <p:nvSpPr>
          <p:cNvPr id="3" name="TextBox 2">
            <a:extLst>
              <a:ext uri="{FF2B5EF4-FFF2-40B4-BE49-F238E27FC236}">
                <a16:creationId xmlns:a16="http://schemas.microsoft.com/office/drawing/2014/main" id="{4474D93A-85B0-C00B-936A-1372C183A993}"/>
              </a:ext>
            </a:extLst>
          </p:cNvPr>
          <p:cNvSpPr txBox="1"/>
          <p:nvPr/>
        </p:nvSpPr>
        <p:spPr>
          <a:xfrm>
            <a:off x="4323412" y="801827"/>
            <a:ext cx="7030387" cy="1477328"/>
          </a:xfrm>
          <a:prstGeom prst="rect">
            <a:avLst/>
          </a:prstGeom>
          <a:noFill/>
        </p:spPr>
        <p:txBody>
          <a:bodyPr wrap="square" rtlCol="0">
            <a:spAutoFit/>
          </a:bodyPr>
          <a:lstStyle/>
          <a:p>
            <a:pPr>
              <a:spcAft>
                <a:spcPts val="600"/>
              </a:spcAft>
            </a:pPr>
            <a:r>
              <a:rPr lang="en-NZ" dirty="0"/>
              <a:t>I originally made a program without saving data, as the task states that changes do not HAVE to be saved, however it didn’t say changes SHOULD NOT be saved, and so I decided mu program would be better with the option to load and save changes from an external document. And so I trialled both and decided to stick with saving data.</a:t>
            </a:r>
          </a:p>
        </p:txBody>
      </p:sp>
    </p:spTree>
    <p:extLst>
      <p:ext uri="{BB962C8B-B14F-4D97-AF65-F5344CB8AC3E}">
        <p14:creationId xmlns:p14="http://schemas.microsoft.com/office/powerpoint/2010/main" val="389192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Save/load data - Test Plan</a:t>
            </a:r>
            <a:endParaRPr sz="4000" dirty="0"/>
          </a:p>
        </p:txBody>
      </p:sp>
      <p:graphicFrame>
        <p:nvGraphicFramePr>
          <p:cNvPr id="92" name="Google Shape;92;p19"/>
          <p:cNvGraphicFramePr/>
          <p:nvPr>
            <p:extLst>
              <p:ext uri="{D42A27DB-BD31-4B8C-83A1-F6EECF244321}">
                <p14:modId xmlns:p14="http://schemas.microsoft.com/office/powerpoint/2010/main" val="4108827293"/>
              </p:ext>
            </p:extLst>
          </p:nvPr>
        </p:nvGraphicFramePr>
        <p:xfrm>
          <a:off x="509967" y="1690300"/>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Don’t load data, delete all cards, then add a samuel card and save</a:t>
                      </a:r>
                      <a:endParaRPr sz="2400" dirty="0"/>
                    </a:p>
                  </a:txBody>
                  <a:tcPr marL="121900" marR="121900" marT="121900" marB="121900"/>
                </a:tc>
                <a:tc>
                  <a:txBody>
                    <a:bodyPr/>
                    <a:lstStyle/>
                    <a:p>
                      <a:pPr marL="0" lvl="0" indent="0" algn="l" rtl="0">
                        <a:spcBef>
                          <a:spcPts val="0"/>
                        </a:spcBef>
                        <a:spcAft>
                          <a:spcPts val="0"/>
                        </a:spcAft>
                        <a:buNone/>
                      </a:pPr>
                      <a:r>
                        <a:rPr lang="en-NZ" sz="2400" dirty="0"/>
                        <a:t>Data saved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Don’t load data, and print all cards</a:t>
                      </a:r>
                      <a:endParaRPr sz="2400" dirty="0"/>
                    </a:p>
                  </a:txBody>
                  <a:tcPr marL="121900" marR="121900" marT="121900" marB="121900"/>
                </a:tc>
                <a:tc>
                  <a:txBody>
                    <a:bodyPr/>
                    <a:lstStyle/>
                    <a:p>
                      <a:pPr marL="0" lvl="0" indent="0" algn="l" rtl="0">
                        <a:spcBef>
                          <a:spcPts val="0"/>
                        </a:spcBef>
                        <a:spcAft>
                          <a:spcPts val="0"/>
                        </a:spcAft>
                        <a:buNone/>
                      </a:pPr>
                      <a:r>
                        <a:rPr lang="en-NZ" sz="2400" dirty="0"/>
                        <a:t>Normal cards printed (2)</a:t>
                      </a:r>
                      <a:endParaRPr sz="2400" dirty="0"/>
                    </a:p>
                  </a:txBody>
                  <a:tcPr marL="121900" marR="121900" marT="121900" marB="121900"/>
                </a:tc>
                <a:extLst>
                  <a:ext uri="{0D108BD9-81ED-4DB2-BD59-A6C34878D82A}">
                    <a16:rowId xmlns:a16="http://schemas.microsoft.com/office/drawing/2014/main" val="2218890170"/>
                  </a:ext>
                </a:extLst>
              </a:tr>
              <a:tr h="609560">
                <a:tc>
                  <a:txBody>
                    <a:bodyPr/>
                    <a:lstStyle/>
                    <a:p>
                      <a:pPr marL="0" lvl="0" indent="0" algn="l" rtl="0">
                        <a:spcBef>
                          <a:spcPts val="0"/>
                        </a:spcBef>
                        <a:spcAft>
                          <a:spcPts val="0"/>
                        </a:spcAft>
                        <a:buNone/>
                      </a:pPr>
                      <a:r>
                        <a:rPr lang="en-NZ" sz="2400" dirty="0"/>
                        <a:t>Load data, then print cards</a:t>
                      </a:r>
                      <a:endParaRPr sz="2400" dirty="0"/>
                    </a:p>
                  </a:txBody>
                  <a:tcPr marL="121900" marR="121900" marT="121900" marB="121900"/>
                </a:tc>
                <a:tc>
                  <a:txBody>
                    <a:bodyPr/>
                    <a:lstStyle/>
                    <a:p>
                      <a:pPr marL="0" lvl="0" indent="0" algn="l" rtl="0">
                        <a:spcBef>
                          <a:spcPts val="0"/>
                        </a:spcBef>
                        <a:spcAft>
                          <a:spcPts val="0"/>
                        </a:spcAft>
                        <a:buNone/>
                      </a:pPr>
                      <a:r>
                        <a:rPr lang="en-NZ" sz="2400" dirty="0"/>
                        <a:t>Samuel card printed (3)</a:t>
                      </a:r>
                      <a:endParaRPr sz="2400" dirty="0"/>
                    </a:p>
                  </a:txBody>
                  <a:tcPr marL="121900" marR="121900" marT="121900" marB="121900"/>
                </a:tc>
                <a:extLst>
                  <a:ext uri="{0D108BD9-81ED-4DB2-BD59-A6C34878D82A}">
                    <a16:rowId xmlns:a16="http://schemas.microsoft.com/office/drawing/2014/main" val="1078929168"/>
                  </a:ext>
                </a:extLst>
              </a:tr>
            </a:tbl>
          </a:graphicData>
        </a:graphic>
      </p:graphicFrame>
    </p:spTree>
    <p:extLst>
      <p:ext uri="{BB962C8B-B14F-4D97-AF65-F5344CB8AC3E}">
        <p14:creationId xmlns:p14="http://schemas.microsoft.com/office/powerpoint/2010/main" val="1469254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a:t>Save/load data: Testing (1) </a:t>
            </a:r>
          </a:p>
        </p:txBody>
      </p:sp>
      <p:sp>
        <p:nvSpPr>
          <p:cNvPr id="18"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199" y="2359152"/>
            <a:ext cx="405653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5" name="Picture 4">
            <a:extLst>
              <a:ext uri="{FF2B5EF4-FFF2-40B4-BE49-F238E27FC236}">
                <a16:creationId xmlns:a16="http://schemas.microsoft.com/office/drawing/2014/main" id="{7982185C-027E-0C93-DAE8-5820578ABDEA}"/>
              </a:ext>
            </a:extLst>
          </p:cNvPr>
          <p:cNvPicPr>
            <a:picLocks noChangeAspect="1"/>
          </p:cNvPicPr>
          <p:nvPr/>
        </p:nvPicPr>
        <p:blipFill>
          <a:blip r:embed="rId3"/>
          <a:stretch>
            <a:fillRect/>
          </a:stretch>
        </p:blipFill>
        <p:spPr>
          <a:xfrm>
            <a:off x="5846705" y="1082625"/>
            <a:ext cx="2873668" cy="1307518"/>
          </a:xfrm>
          <a:prstGeom prst="rect">
            <a:avLst/>
          </a:prstGeom>
        </p:spPr>
      </p:pic>
      <p:pic>
        <p:nvPicPr>
          <p:cNvPr id="9" name="Picture 8">
            <a:extLst>
              <a:ext uri="{FF2B5EF4-FFF2-40B4-BE49-F238E27FC236}">
                <a16:creationId xmlns:a16="http://schemas.microsoft.com/office/drawing/2014/main" id="{BBBFE45E-4BD8-D21E-DDB5-F85C21070183}"/>
              </a:ext>
            </a:extLst>
          </p:cNvPr>
          <p:cNvPicPr>
            <a:picLocks noChangeAspect="1"/>
          </p:cNvPicPr>
          <p:nvPr/>
        </p:nvPicPr>
        <p:blipFill>
          <a:blip r:embed="rId4"/>
          <a:stretch>
            <a:fillRect/>
          </a:stretch>
        </p:blipFill>
        <p:spPr>
          <a:xfrm>
            <a:off x="8962365" y="1265182"/>
            <a:ext cx="2873668" cy="938488"/>
          </a:xfrm>
          <a:prstGeom prst="rect">
            <a:avLst/>
          </a:prstGeom>
        </p:spPr>
      </p:pic>
      <p:pic>
        <p:nvPicPr>
          <p:cNvPr id="7" name="Picture 6">
            <a:extLst>
              <a:ext uri="{FF2B5EF4-FFF2-40B4-BE49-F238E27FC236}">
                <a16:creationId xmlns:a16="http://schemas.microsoft.com/office/drawing/2014/main" id="{FEFF1993-DCEC-CA83-4267-33A86C00C248}"/>
              </a:ext>
            </a:extLst>
          </p:cNvPr>
          <p:cNvPicPr>
            <a:picLocks noChangeAspect="1"/>
          </p:cNvPicPr>
          <p:nvPr/>
        </p:nvPicPr>
        <p:blipFill>
          <a:blip r:embed="rId5"/>
          <a:stretch>
            <a:fillRect/>
          </a:stretch>
        </p:blipFill>
        <p:spPr>
          <a:xfrm>
            <a:off x="5846705" y="3672316"/>
            <a:ext cx="5989328" cy="1931557"/>
          </a:xfrm>
          <a:prstGeom prst="rect">
            <a:avLst/>
          </a:prstGeom>
        </p:spPr>
      </p:pic>
    </p:spTree>
    <p:extLst>
      <p:ext uri="{BB962C8B-B14F-4D97-AF65-F5344CB8AC3E}">
        <p14:creationId xmlns:p14="http://schemas.microsoft.com/office/powerpoint/2010/main" val="270139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a:t>Save/load data: Testing (2) </a:t>
            </a:r>
          </a:p>
        </p:txBody>
      </p:sp>
      <p:sp>
        <p:nvSpPr>
          <p:cNvPr id="18"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199" y="2359152"/>
            <a:ext cx="405653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7" name="Picture 6">
            <a:extLst>
              <a:ext uri="{FF2B5EF4-FFF2-40B4-BE49-F238E27FC236}">
                <a16:creationId xmlns:a16="http://schemas.microsoft.com/office/drawing/2014/main" id="{77EFAFD9-E125-02CB-A4C5-87E95AD2484F}"/>
              </a:ext>
            </a:extLst>
          </p:cNvPr>
          <p:cNvPicPr>
            <a:picLocks noChangeAspect="1"/>
          </p:cNvPicPr>
          <p:nvPr/>
        </p:nvPicPr>
        <p:blipFill>
          <a:blip r:embed="rId3"/>
          <a:stretch>
            <a:fillRect/>
          </a:stretch>
        </p:blipFill>
        <p:spPr>
          <a:xfrm>
            <a:off x="7090579" y="566928"/>
            <a:ext cx="385920" cy="2338913"/>
          </a:xfrm>
          <a:prstGeom prst="rect">
            <a:avLst/>
          </a:prstGeom>
        </p:spPr>
      </p:pic>
      <p:pic>
        <p:nvPicPr>
          <p:cNvPr id="9" name="Picture 8">
            <a:extLst>
              <a:ext uri="{FF2B5EF4-FFF2-40B4-BE49-F238E27FC236}">
                <a16:creationId xmlns:a16="http://schemas.microsoft.com/office/drawing/2014/main" id="{45E64F4B-F91F-1E3C-DF1F-F7D8F03FE75D}"/>
              </a:ext>
            </a:extLst>
          </p:cNvPr>
          <p:cNvPicPr>
            <a:picLocks noChangeAspect="1"/>
          </p:cNvPicPr>
          <p:nvPr/>
        </p:nvPicPr>
        <p:blipFill>
          <a:blip r:embed="rId4"/>
          <a:stretch>
            <a:fillRect/>
          </a:stretch>
        </p:blipFill>
        <p:spPr>
          <a:xfrm>
            <a:off x="10165308" y="564969"/>
            <a:ext cx="467782" cy="2338914"/>
          </a:xfrm>
          <a:prstGeom prst="rect">
            <a:avLst/>
          </a:prstGeom>
        </p:spPr>
      </p:pic>
      <p:pic>
        <p:nvPicPr>
          <p:cNvPr id="5" name="Picture 4">
            <a:extLst>
              <a:ext uri="{FF2B5EF4-FFF2-40B4-BE49-F238E27FC236}">
                <a16:creationId xmlns:a16="http://schemas.microsoft.com/office/drawing/2014/main" id="{9E89D96C-0BD0-1F52-4BE1-8C8EA63F36CC}"/>
              </a:ext>
            </a:extLst>
          </p:cNvPr>
          <p:cNvPicPr>
            <a:picLocks noChangeAspect="1"/>
          </p:cNvPicPr>
          <p:nvPr/>
        </p:nvPicPr>
        <p:blipFill>
          <a:blip r:embed="rId5"/>
          <a:stretch>
            <a:fillRect/>
          </a:stretch>
        </p:blipFill>
        <p:spPr>
          <a:xfrm>
            <a:off x="5846705" y="3709749"/>
            <a:ext cx="5989328" cy="1856691"/>
          </a:xfrm>
          <a:prstGeom prst="rect">
            <a:avLst/>
          </a:prstGeom>
        </p:spPr>
      </p:pic>
    </p:spTree>
    <p:extLst>
      <p:ext uri="{BB962C8B-B14F-4D97-AF65-F5344CB8AC3E}">
        <p14:creationId xmlns:p14="http://schemas.microsoft.com/office/powerpoint/2010/main" val="3232041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Save/load data: Testing (3)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7" name="Picture 6">
            <a:extLst>
              <a:ext uri="{FF2B5EF4-FFF2-40B4-BE49-F238E27FC236}">
                <a16:creationId xmlns:a16="http://schemas.microsoft.com/office/drawing/2014/main" id="{1547BE9F-31FE-713F-A66B-2481CA034D1E}"/>
              </a:ext>
            </a:extLst>
          </p:cNvPr>
          <p:cNvPicPr>
            <a:picLocks noChangeAspect="1"/>
          </p:cNvPicPr>
          <p:nvPr/>
        </p:nvPicPr>
        <p:blipFill>
          <a:blip r:embed="rId3"/>
          <a:stretch>
            <a:fillRect/>
          </a:stretch>
        </p:blipFill>
        <p:spPr>
          <a:xfrm>
            <a:off x="8151996" y="517600"/>
            <a:ext cx="2066462" cy="2743200"/>
          </a:xfrm>
          <a:prstGeom prst="rect">
            <a:avLst/>
          </a:prstGeom>
        </p:spPr>
      </p:pic>
      <p:pic>
        <p:nvPicPr>
          <p:cNvPr id="5" name="Picture 4">
            <a:extLst>
              <a:ext uri="{FF2B5EF4-FFF2-40B4-BE49-F238E27FC236}">
                <a16:creationId xmlns:a16="http://schemas.microsoft.com/office/drawing/2014/main" id="{1D918311-0F9D-EFA1-76FB-71295B05A98C}"/>
              </a:ext>
            </a:extLst>
          </p:cNvPr>
          <p:cNvPicPr>
            <a:picLocks noChangeAspect="1"/>
          </p:cNvPicPr>
          <p:nvPr/>
        </p:nvPicPr>
        <p:blipFill>
          <a:blip r:embed="rId4"/>
          <a:stretch>
            <a:fillRect/>
          </a:stretch>
        </p:blipFill>
        <p:spPr>
          <a:xfrm>
            <a:off x="6617368" y="3918709"/>
            <a:ext cx="5135719" cy="1763782"/>
          </a:xfrm>
          <a:prstGeom prst="rect">
            <a:avLst/>
          </a:prstGeom>
        </p:spPr>
      </p:pic>
    </p:spTree>
    <p:extLst>
      <p:ext uri="{BB962C8B-B14F-4D97-AF65-F5344CB8AC3E}">
        <p14:creationId xmlns:p14="http://schemas.microsoft.com/office/powerpoint/2010/main" val="202051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1339469"/>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To Prove that my assembled outcome works, I will run the program, display instructions, not load data, add a samuel card, search for the </a:t>
            </a:r>
            <a:r>
              <a:rPr lang="en-NZ" i="1" dirty="0" err="1">
                <a:latin typeface="Arial" panose="020B0604020202020204" pitchFamily="34" charset="0"/>
                <a:ea typeface="Arial" panose="020B0604020202020204" pitchFamily="34" charset="0"/>
              </a:rPr>
              <a:t>stoneling</a:t>
            </a:r>
            <a:r>
              <a:rPr lang="en-NZ" i="1" dirty="0">
                <a:latin typeface="Arial" panose="020B0604020202020204" pitchFamily="34" charset="0"/>
                <a:ea typeface="Arial" panose="020B0604020202020204" pitchFamily="34" charset="0"/>
              </a:rPr>
              <a:t> card and change its name to </a:t>
            </a:r>
            <a:r>
              <a:rPr lang="en-NZ" i="1" dirty="0" err="1">
                <a:latin typeface="Arial" panose="020B0604020202020204" pitchFamily="34" charset="0"/>
                <a:ea typeface="Arial" panose="020B0604020202020204" pitchFamily="34" charset="0"/>
              </a:rPr>
              <a:t>boneling</a:t>
            </a:r>
            <a:r>
              <a:rPr lang="en-NZ" i="1" dirty="0">
                <a:latin typeface="Arial" panose="020B0604020202020204" pitchFamily="34" charset="0"/>
                <a:ea typeface="Arial" panose="020B0604020202020204" pitchFamily="34" charset="0"/>
              </a:rPr>
              <a:t>, delete the </a:t>
            </a:r>
            <a:r>
              <a:rPr lang="en-NZ" i="1" dirty="0" err="1">
                <a:latin typeface="Arial" panose="020B0604020202020204" pitchFamily="34" charset="0"/>
                <a:ea typeface="Arial" panose="020B0604020202020204" pitchFamily="34" charset="0"/>
              </a:rPr>
              <a:t>froststep</a:t>
            </a:r>
            <a:r>
              <a:rPr lang="en-NZ" i="1" dirty="0">
                <a:latin typeface="Arial" panose="020B0604020202020204" pitchFamily="34" charset="0"/>
                <a:ea typeface="Arial" panose="020B0604020202020204" pitchFamily="34" charset="0"/>
              </a:rPr>
              <a:t> card, print all of the cards and exit saving my data. I will then run the program again, load data, and print the cards.</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16718C5-B8F4-F1EA-EAD6-077CD2CDD4AC}"/>
              </a:ext>
            </a:extLst>
          </p:cNvPr>
          <p:cNvPicPr>
            <a:picLocks noChangeAspect="1"/>
          </p:cNvPicPr>
          <p:nvPr/>
        </p:nvPicPr>
        <p:blipFill>
          <a:blip r:embed="rId3"/>
          <a:stretch>
            <a:fillRect/>
          </a:stretch>
        </p:blipFill>
        <p:spPr>
          <a:xfrm>
            <a:off x="838199" y="2846936"/>
            <a:ext cx="3791479" cy="1428949"/>
          </a:xfrm>
          <a:prstGeom prst="rect">
            <a:avLst/>
          </a:prstGeom>
        </p:spPr>
      </p:pic>
      <p:pic>
        <p:nvPicPr>
          <p:cNvPr id="7" name="Picture 6">
            <a:extLst>
              <a:ext uri="{FF2B5EF4-FFF2-40B4-BE49-F238E27FC236}">
                <a16:creationId xmlns:a16="http://schemas.microsoft.com/office/drawing/2014/main" id="{902F31F3-1FE0-4ADA-EBB8-E20EE460472A}"/>
              </a:ext>
            </a:extLst>
          </p:cNvPr>
          <p:cNvPicPr>
            <a:picLocks noChangeAspect="1"/>
          </p:cNvPicPr>
          <p:nvPr/>
        </p:nvPicPr>
        <p:blipFill>
          <a:blip r:embed="rId4"/>
          <a:stretch>
            <a:fillRect/>
          </a:stretch>
        </p:blipFill>
        <p:spPr>
          <a:xfrm>
            <a:off x="838199" y="4275885"/>
            <a:ext cx="4124901" cy="2353003"/>
          </a:xfrm>
          <a:prstGeom prst="rect">
            <a:avLst/>
          </a:prstGeom>
        </p:spPr>
      </p:pic>
      <p:pic>
        <p:nvPicPr>
          <p:cNvPr id="9" name="Picture 8">
            <a:extLst>
              <a:ext uri="{FF2B5EF4-FFF2-40B4-BE49-F238E27FC236}">
                <a16:creationId xmlns:a16="http://schemas.microsoft.com/office/drawing/2014/main" id="{B4FC1772-EF93-AE30-6764-E13A4133FDB3}"/>
              </a:ext>
            </a:extLst>
          </p:cNvPr>
          <p:cNvPicPr>
            <a:picLocks noChangeAspect="1"/>
          </p:cNvPicPr>
          <p:nvPr/>
        </p:nvPicPr>
        <p:blipFill>
          <a:blip r:embed="rId5"/>
          <a:stretch>
            <a:fillRect/>
          </a:stretch>
        </p:blipFill>
        <p:spPr>
          <a:xfrm>
            <a:off x="4629678" y="3050266"/>
            <a:ext cx="3820058" cy="1219370"/>
          </a:xfrm>
          <a:prstGeom prst="rect">
            <a:avLst/>
          </a:prstGeom>
        </p:spPr>
      </p:pic>
      <p:pic>
        <p:nvPicPr>
          <p:cNvPr id="11" name="Picture 10">
            <a:extLst>
              <a:ext uri="{FF2B5EF4-FFF2-40B4-BE49-F238E27FC236}">
                <a16:creationId xmlns:a16="http://schemas.microsoft.com/office/drawing/2014/main" id="{BE5B3341-0F3A-6142-EA90-920BFEB79994}"/>
              </a:ext>
            </a:extLst>
          </p:cNvPr>
          <p:cNvPicPr>
            <a:picLocks noChangeAspect="1"/>
          </p:cNvPicPr>
          <p:nvPr/>
        </p:nvPicPr>
        <p:blipFill>
          <a:blip r:embed="rId6"/>
          <a:stretch>
            <a:fillRect/>
          </a:stretch>
        </p:blipFill>
        <p:spPr>
          <a:xfrm>
            <a:off x="4997076" y="4272328"/>
            <a:ext cx="4839375" cy="1276528"/>
          </a:xfrm>
          <a:prstGeom prst="rect">
            <a:avLst/>
          </a:prstGeom>
        </p:spPr>
      </p:pic>
    </p:spTree>
    <p:extLst>
      <p:ext uri="{BB962C8B-B14F-4D97-AF65-F5344CB8AC3E}">
        <p14:creationId xmlns:p14="http://schemas.microsoft.com/office/powerpoint/2010/main" val="1084233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pic>
        <p:nvPicPr>
          <p:cNvPr id="5" name="Picture 4">
            <a:extLst>
              <a:ext uri="{FF2B5EF4-FFF2-40B4-BE49-F238E27FC236}">
                <a16:creationId xmlns:a16="http://schemas.microsoft.com/office/drawing/2014/main" id="{E2FB06AD-AC0C-5208-5422-F6B4B946CF23}"/>
              </a:ext>
            </a:extLst>
          </p:cNvPr>
          <p:cNvPicPr>
            <a:picLocks noChangeAspect="1"/>
          </p:cNvPicPr>
          <p:nvPr/>
        </p:nvPicPr>
        <p:blipFill>
          <a:blip r:embed="rId3"/>
          <a:stretch>
            <a:fillRect/>
          </a:stretch>
        </p:blipFill>
        <p:spPr>
          <a:xfrm>
            <a:off x="629098" y="989648"/>
            <a:ext cx="3648584" cy="1467055"/>
          </a:xfrm>
          <a:prstGeom prst="rect">
            <a:avLst/>
          </a:prstGeom>
        </p:spPr>
      </p:pic>
      <p:pic>
        <p:nvPicPr>
          <p:cNvPr id="7" name="Picture 6">
            <a:extLst>
              <a:ext uri="{FF2B5EF4-FFF2-40B4-BE49-F238E27FC236}">
                <a16:creationId xmlns:a16="http://schemas.microsoft.com/office/drawing/2014/main" id="{0F7C0D54-1C3A-EDC8-AFC7-2B16D73C67D7}"/>
              </a:ext>
            </a:extLst>
          </p:cNvPr>
          <p:cNvPicPr>
            <a:picLocks noChangeAspect="1"/>
          </p:cNvPicPr>
          <p:nvPr/>
        </p:nvPicPr>
        <p:blipFill>
          <a:blip r:embed="rId4"/>
          <a:stretch>
            <a:fillRect/>
          </a:stretch>
        </p:blipFill>
        <p:spPr>
          <a:xfrm>
            <a:off x="600519" y="2456703"/>
            <a:ext cx="3677163" cy="1486107"/>
          </a:xfrm>
          <a:prstGeom prst="rect">
            <a:avLst/>
          </a:prstGeom>
        </p:spPr>
      </p:pic>
      <p:pic>
        <p:nvPicPr>
          <p:cNvPr id="9" name="Picture 8">
            <a:extLst>
              <a:ext uri="{FF2B5EF4-FFF2-40B4-BE49-F238E27FC236}">
                <a16:creationId xmlns:a16="http://schemas.microsoft.com/office/drawing/2014/main" id="{3D29E985-6CA2-5832-EDC0-3A8D4FD90948}"/>
              </a:ext>
            </a:extLst>
          </p:cNvPr>
          <p:cNvPicPr>
            <a:picLocks noChangeAspect="1"/>
          </p:cNvPicPr>
          <p:nvPr/>
        </p:nvPicPr>
        <p:blipFill>
          <a:blip r:embed="rId5"/>
          <a:stretch>
            <a:fillRect/>
          </a:stretch>
        </p:blipFill>
        <p:spPr>
          <a:xfrm>
            <a:off x="638624" y="3961863"/>
            <a:ext cx="3639058" cy="1448002"/>
          </a:xfrm>
          <a:prstGeom prst="rect">
            <a:avLst/>
          </a:prstGeom>
        </p:spPr>
      </p:pic>
      <p:pic>
        <p:nvPicPr>
          <p:cNvPr id="11" name="Picture 10">
            <a:extLst>
              <a:ext uri="{FF2B5EF4-FFF2-40B4-BE49-F238E27FC236}">
                <a16:creationId xmlns:a16="http://schemas.microsoft.com/office/drawing/2014/main" id="{348FEC83-FA79-FA99-DBCE-0BC4FC87E38E}"/>
              </a:ext>
            </a:extLst>
          </p:cNvPr>
          <p:cNvPicPr>
            <a:picLocks noChangeAspect="1"/>
          </p:cNvPicPr>
          <p:nvPr/>
        </p:nvPicPr>
        <p:blipFill>
          <a:blip r:embed="rId6"/>
          <a:stretch>
            <a:fillRect/>
          </a:stretch>
        </p:blipFill>
        <p:spPr>
          <a:xfrm>
            <a:off x="4306261" y="1021016"/>
            <a:ext cx="3639058" cy="1457528"/>
          </a:xfrm>
          <a:prstGeom prst="rect">
            <a:avLst/>
          </a:prstGeom>
        </p:spPr>
      </p:pic>
      <p:pic>
        <p:nvPicPr>
          <p:cNvPr id="13" name="Picture 12">
            <a:extLst>
              <a:ext uri="{FF2B5EF4-FFF2-40B4-BE49-F238E27FC236}">
                <a16:creationId xmlns:a16="http://schemas.microsoft.com/office/drawing/2014/main" id="{35556A1D-7207-A9FD-69EA-2F8B5672FF2A}"/>
              </a:ext>
            </a:extLst>
          </p:cNvPr>
          <p:cNvPicPr>
            <a:picLocks noChangeAspect="1"/>
          </p:cNvPicPr>
          <p:nvPr/>
        </p:nvPicPr>
        <p:blipFill>
          <a:blip r:embed="rId7"/>
          <a:stretch>
            <a:fillRect/>
          </a:stretch>
        </p:blipFill>
        <p:spPr>
          <a:xfrm>
            <a:off x="4306261" y="2509912"/>
            <a:ext cx="3696216" cy="1476581"/>
          </a:xfrm>
          <a:prstGeom prst="rect">
            <a:avLst/>
          </a:prstGeom>
        </p:spPr>
      </p:pic>
      <p:pic>
        <p:nvPicPr>
          <p:cNvPr id="15" name="Picture 14">
            <a:extLst>
              <a:ext uri="{FF2B5EF4-FFF2-40B4-BE49-F238E27FC236}">
                <a16:creationId xmlns:a16="http://schemas.microsoft.com/office/drawing/2014/main" id="{AD62D9CC-5EBC-1B90-E617-BE190EA9709C}"/>
              </a:ext>
            </a:extLst>
          </p:cNvPr>
          <p:cNvPicPr>
            <a:picLocks noChangeAspect="1"/>
          </p:cNvPicPr>
          <p:nvPr/>
        </p:nvPicPr>
        <p:blipFill>
          <a:blip r:embed="rId8"/>
          <a:stretch>
            <a:fillRect/>
          </a:stretch>
        </p:blipFill>
        <p:spPr>
          <a:xfrm>
            <a:off x="4306261" y="4017861"/>
            <a:ext cx="3772426" cy="2019582"/>
          </a:xfrm>
          <a:prstGeom prst="rect">
            <a:avLst/>
          </a:prstGeom>
        </p:spPr>
      </p:pic>
      <p:pic>
        <p:nvPicPr>
          <p:cNvPr id="17" name="Picture 16">
            <a:extLst>
              <a:ext uri="{FF2B5EF4-FFF2-40B4-BE49-F238E27FC236}">
                <a16:creationId xmlns:a16="http://schemas.microsoft.com/office/drawing/2014/main" id="{427A89C1-5EBA-4C9F-4FA9-D1FF5A7176DB}"/>
              </a:ext>
            </a:extLst>
          </p:cNvPr>
          <p:cNvPicPr>
            <a:picLocks noChangeAspect="1"/>
          </p:cNvPicPr>
          <p:nvPr/>
        </p:nvPicPr>
        <p:blipFill>
          <a:blip r:embed="rId9"/>
          <a:stretch>
            <a:fillRect/>
          </a:stretch>
        </p:blipFill>
        <p:spPr>
          <a:xfrm>
            <a:off x="8072430" y="1042857"/>
            <a:ext cx="3791479" cy="1219370"/>
          </a:xfrm>
          <a:prstGeom prst="rect">
            <a:avLst/>
          </a:prstGeom>
        </p:spPr>
      </p:pic>
      <p:pic>
        <p:nvPicPr>
          <p:cNvPr id="19" name="Picture 18">
            <a:extLst>
              <a:ext uri="{FF2B5EF4-FFF2-40B4-BE49-F238E27FC236}">
                <a16:creationId xmlns:a16="http://schemas.microsoft.com/office/drawing/2014/main" id="{4D22C18B-74B7-3FDA-929A-07D113AE2F49}"/>
              </a:ext>
            </a:extLst>
          </p:cNvPr>
          <p:cNvPicPr>
            <a:picLocks noChangeAspect="1"/>
          </p:cNvPicPr>
          <p:nvPr/>
        </p:nvPicPr>
        <p:blipFill>
          <a:blip r:embed="rId10"/>
          <a:stretch>
            <a:fillRect/>
          </a:stretch>
        </p:blipFill>
        <p:spPr>
          <a:xfrm>
            <a:off x="7024534" y="5027652"/>
            <a:ext cx="4839375" cy="1247949"/>
          </a:xfrm>
          <a:prstGeom prst="rect">
            <a:avLst/>
          </a:prstGeom>
        </p:spPr>
      </p:pic>
    </p:spTree>
    <p:extLst>
      <p:ext uri="{BB962C8B-B14F-4D97-AF65-F5344CB8AC3E}">
        <p14:creationId xmlns:p14="http://schemas.microsoft.com/office/powerpoint/2010/main" val="987216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pic>
        <p:nvPicPr>
          <p:cNvPr id="5" name="Picture 4">
            <a:extLst>
              <a:ext uri="{FF2B5EF4-FFF2-40B4-BE49-F238E27FC236}">
                <a16:creationId xmlns:a16="http://schemas.microsoft.com/office/drawing/2014/main" id="{BCAC70C8-A1F1-B5FA-7E49-8BF6C1175D2B}"/>
              </a:ext>
            </a:extLst>
          </p:cNvPr>
          <p:cNvPicPr>
            <a:picLocks noChangeAspect="1"/>
          </p:cNvPicPr>
          <p:nvPr/>
        </p:nvPicPr>
        <p:blipFill>
          <a:blip r:embed="rId3"/>
          <a:stretch>
            <a:fillRect/>
          </a:stretch>
        </p:blipFill>
        <p:spPr>
          <a:xfrm>
            <a:off x="94193" y="1138337"/>
            <a:ext cx="4441094" cy="2000530"/>
          </a:xfrm>
          <a:prstGeom prst="rect">
            <a:avLst/>
          </a:prstGeom>
        </p:spPr>
      </p:pic>
      <p:pic>
        <p:nvPicPr>
          <p:cNvPr id="7" name="Picture 6">
            <a:extLst>
              <a:ext uri="{FF2B5EF4-FFF2-40B4-BE49-F238E27FC236}">
                <a16:creationId xmlns:a16="http://schemas.microsoft.com/office/drawing/2014/main" id="{651A6971-86C0-C41E-7A06-7B9B15577521}"/>
              </a:ext>
            </a:extLst>
          </p:cNvPr>
          <p:cNvPicPr>
            <a:picLocks noChangeAspect="1"/>
          </p:cNvPicPr>
          <p:nvPr/>
        </p:nvPicPr>
        <p:blipFill>
          <a:blip r:embed="rId4"/>
          <a:stretch>
            <a:fillRect/>
          </a:stretch>
        </p:blipFill>
        <p:spPr>
          <a:xfrm>
            <a:off x="94193" y="3133620"/>
            <a:ext cx="3810532" cy="2038635"/>
          </a:xfrm>
          <a:prstGeom prst="rect">
            <a:avLst/>
          </a:prstGeom>
        </p:spPr>
      </p:pic>
      <p:pic>
        <p:nvPicPr>
          <p:cNvPr id="9" name="Picture 8">
            <a:extLst>
              <a:ext uri="{FF2B5EF4-FFF2-40B4-BE49-F238E27FC236}">
                <a16:creationId xmlns:a16="http://schemas.microsoft.com/office/drawing/2014/main" id="{A18EDB86-A3E2-1D82-61B6-58D023B65A81}"/>
              </a:ext>
            </a:extLst>
          </p:cNvPr>
          <p:cNvPicPr>
            <a:picLocks noChangeAspect="1"/>
          </p:cNvPicPr>
          <p:nvPr/>
        </p:nvPicPr>
        <p:blipFill>
          <a:blip r:embed="rId5"/>
          <a:stretch>
            <a:fillRect/>
          </a:stretch>
        </p:blipFill>
        <p:spPr>
          <a:xfrm>
            <a:off x="103719" y="5172255"/>
            <a:ext cx="3801005" cy="1209844"/>
          </a:xfrm>
          <a:prstGeom prst="rect">
            <a:avLst/>
          </a:prstGeom>
        </p:spPr>
      </p:pic>
      <p:pic>
        <p:nvPicPr>
          <p:cNvPr id="11" name="Picture 10">
            <a:extLst>
              <a:ext uri="{FF2B5EF4-FFF2-40B4-BE49-F238E27FC236}">
                <a16:creationId xmlns:a16="http://schemas.microsoft.com/office/drawing/2014/main" id="{12B1CE15-D14F-9BFF-AF04-034999B5FD30}"/>
              </a:ext>
            </a:extLst>
          </p:cNvPr>
          <p:cNvPicPr>
            <a:picLocks noChangeAspect="1"/>
          </p:cNvPicPr>
          <p:nvPr/>
        </p:nvPicPr>
        <p:blipFill>
          <a:blip r:embed="rId6"/>
          <a:stretch>
            <a:fillRect/>
          </a:stretch>
        </p:blipFill>
        <p:spPr>
          <a:xfrm>
            <a:off x="4641953" y="1349115"/>
            <a:ext cx="3071130" cy="1641062"/>
          </a:xfrm>
          <a:prstGeom prst="rect">
            <a:avLst/>
          </a:prstGeom>
        </p:spPr>
      </p:pic>
      <p:pic>
        <p:nvPicPr>
          <p:cNvPr id="13" name="Picture 12">
            <a:extLst>
              <a:ext uri="{FF2B5EF4-FFF2-40B4-BE49-F238E27FC236}">
                <a16:creationId xmlns:a16="http://schemas.microsoft.com/office/drawing/2014/main" id="{85A591F3-399A-6513-B51B-E1904D6798E3}"/>
              </a:ext>
            </a:extLst>
          </p:cNvPr>
          <p:cNvPicPr>
            <a:picLocks noChangeAspect="1"/>
          </p:cNvPicPr>
          <p:nvPr/>
        </p:nvPicPr>
        <p:blipFill>
          <a:blip r:embed="rId7"/>
          <a:stretch>
            <a:fillRect/>
          </a:stretch>
        </p:blipFill>
        <p:spPr>
          <a:xfrm>
            <a:off x="4285307" y="3180613"/>
            <a:ext cx="3781953" cy="1257475"/>
          </a:xfrm>
          <a:prstGeom prst="rect">
            <a:avLst/>
          </a:prstGeom>
        </p:spPr>
      </p:pic>
      <p:pic>
        <p:nvPicPr>
          <p:cNvPr id="15" name="Picture 14">
            <a:extLst>
              <a:ext uri="{FF2B5EF4-FFF2-40B4-BE49-F238E27FC236}">
                <a16:creationId xmlns:a16="http://schemas.microsoft.com/office/drawing/2014/main" id="{1FEEB7B6-8D21-77E9-1121-36527B5711CD}"/>
              </a:ext>
            </a:extLst>
          </p:cNvPr>
          <p:cNvPicPr>
            <a:picLocks noChangeAspect="1"/>
          </p:cNvPicPr>
          <p:nvPr/>
        </p:nvPicPr>
        <p:blipFill>
          <a:blip r:embed="rId8"/>
          <a:stretch>
            <a:fillRect/>
          </a:stretch>
        </p:blipFill>
        <p:spPr>
          <a:xfrm>
            <a:off x="4026394" y="4517996"/>
            <a:ext cx="3686689" cy="1467055"/>
          </a:xfrm>
          <a:prstGeom prst="rect">
            <a:avLst/>
          </a:prstGeom>
        </p:spPr>
      </p:pic>
      <p:pic>
        <p:nvPicPr>
          <p:cNvPr id="17" name="Picture 16">
            <a:extLst>
              <a:ext uri="{FF2B5EF4-FFF2-40B4-BE49-F238E27FC236}">
                <a16:creationId xmlns:a16="http://schemas.microsoft.com/office/drawing/2014/main" id="{DE4BF2EA-AA81-AC3D-7A48-54705385AD0A}"/>
              </a:ext>
            </a:extLst>
          </p:cNvPr>
          <p:cNvPicPr>
            <a:picLocks noChangeAspect="1"/>
          </p:cNvPicPr>
          <p:nvPr/>
        </p:nvPicPr>
        <p:blipFill>
          <a:blip r:embed="rId9"/>
          <a:stretch>
            <a:fillRect/>
          </a:stretch>
        </p:blipFill>
        <p:spPr>
          <a:xfrm>
            <a:off x="8067260" y="573561"/>
            <a:ext cx="3810532" cy="2048161"/>
          </a:xfrm>
          <a:prstGeom prst="rect">
            <a:avLst/>
          </a:prstGeom>
        </p:spPr>
      </p:pic>
      <p:pic>
        <p:nvPicPr>
          <p:cNvPr id="19" name="Picture 18">
            <a:extLst>
              <a:ext uri="{FF2B5EF4-FFF2-40B4-BE49-F238E27FC236}">
                <a16:creationId xmlns:a16="http://schemas.microsoft.com/office/drawing/2014/main" id="{D7530EE4-A811-894A-2B0C-3A9AEABC6E91}"/>
              </a:ext>
            </a:extLst>
          </p:cNvPr>
          <p:cNvPicPr>
            <a:picLocks noChangeAspect="1"/>
          </p:cNvPicPr>
          <p:nvPr/>
        </p:nvPicPr>
        <p:blipFill>
          <a:blip r:embed="rId10"/>
          <a:stretch>
            <a:fillRect/>
          </a:stretch>
        </p:blipFill>
        <p:spPr>
          <a:xfrm>
            <a:off x="8133945" y="2788883"/>
            <a:ext cx="3743847" cy="1238423"/>
          </a:xfrm>
          <a:prstGeom prst="rect">
            <a:avLst/>
          </a:prstGeom>
        </p:spPr>
      </p:pic>
      <p:pic>
        <p:nvPicPr>
          <p:cNvPr id="21" name="Picture 20">
            <a:extLst>
              <a:ext uri="{FF2B5EF4-FFF2-40B4-BE49-F238E27FC236}">
                <a16:creationId xmlns:a16="http://schemas.microsoft.com/office/drawing/2014/main" id="{0F407BCB-A9BF-E68B-D9F6-D526F381B8F3}"/>
              </a:ext>
            </a:extLst>
          </p:cNvPr>
          <p:cNvPicPr>
            <a:picLocks noChangeAspect="1"/>
          </p:cNvPicPr>
          <p:nvPr/>
        </p:nvPicPr>
        <p:blipFill>
          <a:blip r:embed="rId11"/>
          <a:stretch>
            <a:fillRect/>
          </a:stretch>
        </p:blipFill>
        <p:spPr>
          <a:xfrm>
            <a:off x="7047943" y="5632401"/>
            <a:ext cx="4829849" cy="1171739"/>
          </a:xfrm>
          <a:prstGeom prst="rect">
            <a:avLst/>
          </a:prstGeom>
        </p:spPr>
      </p:pic>
    </p:spTree>
    <p:extLst>
      <p:ext uri="{BB962C8B-B14F-4D97-AF65-F5344CB8AC3E}">
        <p14:creationId xmlns:p14="http://schemas.microsoft.com/office/powerpoint/2010/main" val="2007418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pic>
        <p:nvPicPr>
          <p:cNvPr id="4" name="Picture 3">
            <a:extLst>
              <a:ext uri="{FF2B5EF4-FFF2-40B4-BE49-F238E27FC236}">
                <a16:creationId xmlns:a16="http://schemas.microsoft.com/office/drawing/2014/main" id="{75678EAD-24F4-2D0B-A236-B839F445FB69}"/>
              </a:ext>
            </a:extLst>
          </p:cNvPr>
          <p:cNvPicPr>
            <a:picLocks noChangeAspect="1"/>
          </p:cNvPicPr>
          <p:nvPr/>
        </p:nvPicPr>
        <p:blipFill>
          <a:blip r:embed="rId3"/>
          <a:stretch>
            <a:fillRect/>
          </a:stretch>
        </p:blipFill>
        <p:spPr>
          <a:xfrm>
            <a:off x="493251" y="989649"/>
            <a:ext cx="6057451" cy="2730040"/>
          </a:xfrm>
          <a:prstGeom prst="rect">
            <a:avLst/>
          </a:prstGeom>
        </p:spPr>
      </p:pic>
      <p:pic>
        <p:nvPicPr>
          <p:cNvPr id="6" name="Picture 5">
            <a:extLst>
              <a:ext uri="{FF2B5EF4-FFF2-40B4-BE49-F238E27FC236}">
                <a16:creationId xmlns:a16="http://schemas.microsoft.com/office/drawing/2014/main" id="{033CB4B4-EC4D-0391-AAE6-D0BF05B09C7D}"/>
              </a:ext>
            </a:extLst>
          </p:cNvPr>
          <p:cNvPicPr>
            <a:picLocks noChangeAspect="1"/>
          </p:cNvPicPr>
          <p:nvPr/>
        </p:nvPicPr>
        <p:blipFill>
          <a:blip r:embed="rId4"/>
          <a:stretch>
            <a:fillRect/>
          </a:stretch>
        </p:blipFill>
        <p:spPr>
          <a:xfrm>
            <a:off x="493251" y="3719689"/>
            <a:ext cx="5944595" cy="1946593"/>
          </a:xfrm>
          <a:prstGeom prst="rect">
            <a:avLst/>
          </a:prstGeom>
        </p:spPr>
      </p:pic>
      <p:pic>
        <p:nvPicPr>
          <p:cNvPr id="8" name="Picture 7">
            <a:extLst>
              <a:ext uri="{FF2B5EF4-FFF2-40B4-BE49-F238E27FC236}">
                <a16:creationId xmlns:a16="http://schemas.microsoft.com/office/drawing/2014/main" id="{6C5E8FAC-5175-2A9C-8412-4CF854099BE7}"/>
              </a:ext>
            </a:extLst>
          </p:cNvPr>
          <p:cNvPicPr>
            <a:picLocks noChangeAspect="1"/>
          </p:cNvPicPr>
          <p:nvPr/>
        </p:nvPicPr>
        <p:blipFill>
          <a:blip r:embed="rId5"/>
          <a:stretch>
            <a:fillRect/>
          </a:stretch>
        </p:blipFill>
        <p:spPr>
          <a:xfrm>
            <a:off x="6690036" y="2209630"/>
            <a:ext cx="4867954" cy="1219370"/>
          </a:xfrm>
          <a:prstGeom prst="rect">
            <a:avLst/>
          </a:prstGeom>
        </p:spPr>
      </p:pic>
    </p:spTree>
    <p:extLst>
      <p:ext uri="{BB962C8B-B14F-4D97-AF65-F5344CB8AC3E}">
        <p14:creationId xmlns:p14="http://schemas.microsoft.com/office/powerpoint/2010/main" val="3178942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(4)</a:t>
            </a:r>
          </a:p>
        </p:txBody>
      </p:sp>
      <p:pic>
        <p:nvPicPr>
          <p:cNvPr id="4" name="Picture 3">
            <a:extLst>
              <a:ext uri="{FF2B5EF4-FFF2-40B4-BE49-F238E27FC236}">
                <a16:creationId xmlns:a16="http://schemas.microsoft.com/office/drawing/2014/main" id="{2599119D-9F1C-02E7-4AD5-D705CD202348}"/>
              </a:ext>
            </a:extLst>
          </p:cNvPr>
          <p:cNvPicPr>
            <a:picLocks noChangeAspect="1"/>
          </p:cNvPicPr>
          <p:nvPr/>
        </p:nvPicPr>
        <p:blipFill>
          <a:blip r:embed="rId3"/>
          <a:stretch>
            <a:fillRect/>
          </a:stretch>
        </p:blipFill>
        <p:spPr>
          <a:xfrm>
            <a:off x="346219" y="884420"/>
            <a:ext cx="983959" cy="5973580"/>
          </a:xfrm>
          <a:prstGeom prst="rect">
            <a:avLst/>
          </a:prstGeom>
        </p:spPr>
      </p:pic>
      <p:pic>
        <p:nvPicPr>
          <p:cNvPr id="6" name="Picture 5">
            <a:extLst>
              <a:ext uri="{FF2B5EF4-FFF2-40B4-BE49-F238E27FC236}">
                <a16:creationId xmlns:a16="http://schemas.microsoft.com/office/drawing/2014/main" id="{C6BBACAE-15BA-1195-50FF-720E5EED05F4}"/>
              </a:ext>
            </a:extLst>
          </p:cNvPr>
          <p:cNvPicPr>
            <a:picLocks noChangeAspect="1"/>
          </p:cNvPicPr>
          <p:nvPr/>
        </p:nvPicPr>
        <p:blipFill>
          <a:blip r:embed="rId4"/>
          <a:stretch>
            <a:fillRect/>
          </a:stretch>
        </p:blipFill>
        <p:spPr>
          <a:xfrm>
            <a:off x="1400132" y="884420"/>
            <a:ext cx="1178070" cy="5973580"/>
          </a:xfrm>
          <a:prstGeom prst="rect">
            <a:avLst/>
          </a:prstGeom>
        </p:spPr>
      </p:pic>
      <p:pic>
        <p:nvPicPr>
          <p:cNvPr id="8" name="Picture 7">
            <a:extLst>
              <a:ext uri="{FF2B5EF4-FFF2-40B4-BE49-F238E27FC236}">
                <a16:creationId xmlns:a16="http://schemas.microsoft.com/office/drawing/2014/main" id="{A0D563BF-ECB7-CA5F-B11C-BF3C6392893C}"/>
              </a:ext>
            </a:extLst>
          </p:cNvPr>
          <p:cNvPicPr>
            <a:picLocks noChangeAspect="1"/>
          </p:cNvPicPr>
          <p:nvPr/>
        </p:nvPicPr>
        <p:blipFill>
          <a:blip r:embed="rId5"/>
          <a:stretch>
            <a:fillRect/>
          </a:stretch>
        </p:blipFill>
        <p:spPr>
          <a:xfrm>
            <a:off x="2920633" y="846448"/>
            <a:ext cx="3772426" cy="1247949"/>
          </a:xfrm>
          <a:prstGeom prst="rect">
            <a:avLst/>
          </a:prstGeom>
        </p:spPr>
      </p:pic>
      <p:pic>
        <p:nvPicPr>
          <p:cNvPr id="10" name="Picture 9">
            <a:extLst>
              <a:ext uri="{FF2B5EF4-FFF2-40B4-BE49-F238E27FC236}">
                <a16:creationId xmlns:a16="http://schemas.microsoft.com/office/drawing/2014/main" id="{C6734672-F8E9-3B00-6C70-C467F3BADDD0}"/>
              </a:ext>
            </a:extLst>
          </p:cNvPr>
          <p:cNvPicPr>
            <a:picLocks noChangeAspect="1"/>
          </p:cNvPicPr>
          <p:nvPr/>
        </p:nvPicPr>
        <p:blipFill>
          <a:blip r:embed="rId6"/>
          <a:stretch>
            <a:fillRect/>
          </a:stretch>
        </p:blipFill>
        <p:spPr>
          <a:xfrm>
            <a:off x="2920633" y="2100621"/>
            <a:ext cx="3791479" cy="1219370"/>
          </a:xfrm>
          <a:prstGeom prst="rect">
            <a:avLst/>
          </a:prstGeom>
        </p:spPr>
      </p:pic>
      <p:pic>
        <p:nvPicPr>
          <p:cNvPr id="12" name="Picture 11">
            <a:extLst>
              <a:ext uri="{FF2B5EF4-FFF2-40B4-BE49-F238E27FC236}">
                <a16:creationId xmlns:a16="http://schemas.microsoft.com/office/drawing/2014/main" id="{FBFE16A6-19EA-C20E-A94C-94C7278F7F39}"/>
              </a:ext>
            </a:extLst>
          </p:cNvPr>
          <p:cNvPicPr>
            <a:picLocks noChangeAspect="1"/>
          </p:cNvPicPr>
          <p:nvPr/>
        </p:nvPicPr>
        <p:blipFill>
          <a:blip r:embed="rId7"/>
          <a:stretch>
            <a:fillRect/>
          </a:stretch>
        </p:blipFill>
        <p:spPr>
          <a:xfrm>
            <a:off x="2920633" y="3319991"/>
            <a:ext cx="3791479" cy="1238423"/>
          </a:xfrm>
          <a:prstGeom prst="rect">
            <a:avLst/>
          </a:prstGeom>
        </p:spPr>
      </p:pic>
      <p:pic>
        <p:nvPicPr>
          <p:cNvPr id="14" name="Picture 13">
            <a:extLst>
              <a:ext uri="{FF2B5EF4-FFF2-40B4-BE49-F238E27FC236}">
                <a16:creationId xmlns:a16="http://schemas.microsoft.com/office/drawing/2014/main" id="{7F76974B-B285-2734-BD5E-18F882BC3F59}"/>
              </a:ext>
            </a:extLst>
          </p:cNvPr>
          <p:cNvPicPr>
            <a:picLocks noChangeAspect="1"/>
          </p:cNvPicPr>
          <p:nvPr/>
        </p:nvPicPr>
        <p:blipFill>
          <a:blip r:embed="rId8"/>
          <a:stretch>
            <a:fillRect/>
          </a:stretch>
        </p:blipFill>
        <p:spPr>
          <a:xfrm>
            <a:off x="2939686" y="4637415"/>
            <a:ext cx="3772426" cy="1400370"/>
          </a:xfrm>
          <a:prstGeom prst="rect">
            <a:avLst/>
          </a:prstGeom>
        </p:spPr>
      </p:pic>
      <p:pic>
        <p:nvPicPr>
          <p:cNvPr id="16" name="Picture 15">
            <a:extLst>
              <a:ext uri="{FF2B5EF4-FFF2-40B4-BE49-F238E27FC236}">
                <a16:creationId xmlns:a16="http://schemas.microsoft.com/office/drawing/2014/main" id="{BF0AD23B-3E0B-5C1C-83D9-5DCC42EBBE83}"/>
              </a:ext>
            </a:extLst>
          </p:cNvPr>
          <p:cNvPicPr>
            <a:picLocks noChangeAspect="1"/>
          </p:cNvPicPr>
          <p:nvPr/>
        </p:nvPicPr>
        <p:blipFill>
          <a:blip r:embed="rId9"/>
          <a:stretch>
            <a:fillRect/>
          </a:stretch>
        </p:blipFill>
        <p:spPr>
          <a:xfrm>
            <a:off x="6712112" y="873903"/>
            <a:ext cx="3801005" cy="1247949"/>
          </a:xfrm>
          <a:prstGeom prst="rect">
            <a:avLst/>
          </a:prstGeom>
        </p:spPr>
      </p:pic>
      <p:pic>
        <p:nvPicPr>
          <p:cNvPr id="18" name="Picture 17">
            <a:extLst>
              <a:ext uri="{FF2B5EF4-FFF2-40B4-BE49-F238E27FC236}">
                <a16:creationId xmlns:a16="http://schemas.microsoft.com/office/drawing/2014/main" id="{0F1FC11A-27AD-AF30-F2AB-FE2BD3EB40B0}"/>
              </a:ext>
            </a:extLst>
          </p:cNvPr>
          <p:cNvPicPr>
            <a:picLocks noChangeAspect="1"/>
          </p:cNvPicPr>
          <p:nvPr/>
        </p:nvPicPr>
        <p:blipFill>
          <a:blip r:embed="rId10"/>
          <a:stretch>
            <a:fillRect/>
          </a:stretch>
        </p:blipFill>
        <p:spPr>
          <a:xfrm>
            <a:off x="6712112" y="2187787"/>
            <a:ext cx="4820323" cy="1219370"/>
          </a:xfrm>
          <a:prstGeom prst="rect">
            <a:avLst/>
          </a:prstGeom>
        </p:spPr>
      </p:pic>
    </p:spTree>
    <p:extLst>
      <p:ext uri="{BB962C8B-B14F-4D97-AF65-F5344CB8AC3E}">
        <p14:creationId xmlns:p14="http://schemas.microsoft.com/office/powerpoint/2010/main" val="105862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0B95-4BA0-20AE-550C-71A4A0659880}"/>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Decomposition cont.</a:t>
            </a:r>
          </a:p>
        </p:txBody>
      </p:sp>
      <p:sp>
        <p:nvSpPr>
          <p:cNvPr id="17"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4DEE867-DD95-CB56-E498-EDC1618A655F}"/>
              </a:ext>
            </a:extLst>
          </p:cNvPr>
          <p:cNvPicPr>
            <a:picLocks noChangeAspect="1"/>
          </p:cNvPicPr>
          <p:nvPr/>
        </p:nvPicPr>
        <p:blipFill>
          <a:blip r:embed="rId2"/>
          <a:stretch>
            <a:fillRect/>
          </a:stretch>
        </p:blipFill>
        <p:spPr>
          <a:xfrm>
            <a:off x="198133" y="3809060"/>
            <a:ext cx="2832069" cy="1212250"/>
          </a:xfrm>
          <a:prstGeom prst="rect">
            <a:avLst/>
          </a:prstGeom>
        </p:spPr>
      </p:pic>
      <p:pic>
        <p:nvPicPr>
          <p:cNvPr id="4" name="Picture 3">
            <a:extLst>
              <a:ext uri="{FF2B5EF4-FFF2-40B4-BE49-F238E27FC236}">
                <a16:creationId xmlns:a16="http://schemas.microsoft.com/office/drawing/2014/main" id="{8E4CA37B-358A-2F9F-457C-530C5C1653E3}"/>
              </a:ext>
            </a:extLst>
          </p:cNvPr>
          <p:cNvPicPr>
            <a:picLocks noChangeAspect="1"/>
          </p:cNvPicPr>
          <p:nvPr/>
        </p:nvPicPr>
        <p:blipFill>
          <a:blip r:embed="rId3"/>
          <a:stretch>
            <a:fillRect/>
          </a:stretch>
        </p:blipFill>
        <p:spPr>
          <a:xfrm>
            <a:off x="3178938" y="3569715"/>
            <a:ext cx="2832069" cy="1690942"/>
          </a:xfrm>
          <a:prstGeom prst="rect">
            <a:avLst/>
          </a:prstGeom>
        </p:spPr>
      </p:pic>
      <p:pic>
        <p:nvPicPr>
          <p:cNvPr id="8" name="Picture 7">
            <a:extLst>
              <a:ext uri="{FF2B5EF4-FFF2-40B4-BE49-F238E27FC236}">
                <a16:creationId xmlns:a16="http://schemas.microsoft.com/office/drawing/2014/main" id="{EB82AE67-25AA-6776-C31C-56FFE02805D3}"/>
              </a:ext>
            </a:extLst>
          </p:cNvPr>
          <p:cNvPicPr>
            <a:picLocks noChangeAspect="1"/>
          </p:cNvPicPr>
          <p:nvPr/>
        </p:nvPicPr>
        <p:blipFill>
          <a:blip r:embed="rId4"/>
          <a:stretch>
            <a:fillRect/>
          </a:stretch>
        </p:blipFill>
        <p:spPr>
          <a:xfrm>
            <a:off x="6239778" y="2610546"/>
            <a:ext cx="2714499" cy="3609279"/>
          </a:xfrm>
          <a:prstGeom prst="rect">
            <a:avLst/>
          </a:prstGeom>
        </p:spPr>
      </p:pic>
      <p:pic>
        <p:nvPicPr>
          <p:cNvPr id="6" name="Picture 5">
            <a:extLst>
              <a:ext uri="{FF2B5EF4-FFF2-40B4-BE49-F238E27FC236}">
                <a16:creationId xmlns:a16="http://schemas.microsoft.com/office/drawing/2014/main" id="{FDEC529D-CAE4-4BBD-FA39-E05588C74DFB}"/>
              </a:ext>
            </a:extLst>
          </p:cNvPr>
          <p:cNvPicPr>
            <a:picLocks noChangeAspect="1"/>
          </p:cNvPicPr>
          <p:nvPr/>
        </p:nvPicPr>
        <p:blipFill>
          <a:blip r:embed="rId5"/>
          <a:stretch>
            <a:fillRect/>
          </a:stretch>
        </p:blipFill>
        <p:spPr>
          <a:xfrm>
            <a:off x="9161797" y="3416564"/>
            <a:ext cx="2832069" cy="1997242"/>
          </a:xfrm>
          <a:prstGeom prst="rect">
            <a:avLst/>
          </a:prstGeom>
        </p:spPr>
      </p:pic>
    </p:spTree>
    <p:extLst>
      <p:ext uri="{BB962C8B-B14F-4D97-AF65-F5344CB8AC3E}">
        <p14:creationId xmlns:p14="http://schemas.microsoft.com/office/powerpoint/2010/main" val="3856445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(4)</a:t>
            </a:r>
          </a:p>
        </p:txBody>
      </p:sp>
      <p:pic>
        <p:nvPicPr>
          <p:cNvPr id="4" name="Picture 3">
            <a:extLst>
              <a:ext uri="{FF2B5EF4-FFF2-40B4-BE49-F238E27FC236}">
                <a16:creationId xmlns:a16="http://schemas.microsoft.com/office/drawing/2014/main" id="{DA20CE9E-041C-F4F4-47A6-4722B3CB6F6C}"/>
              </a:ext>
            </a:extLst>
          </p:cNvPr>
          <p:cNvPicPr>
            <a:picLocks noChangeAspect="1"/>
          </p:cNvPicPr>
          <p:nvPr/>
        </p:nvPicPr>
        <p:blipFill>
          <a:blip r:embed="rId3"/>
          <a:stretch>
            <a:fillRect/>
          </a:stretch>
        </p:blipFill>
        <p:spPr>
          <a:xfrm>
            <a:off x="606112" y="1109272"/>
            <a:ext cx="1551105" cy="5748728"/>
          </a:xfrm>
          <a:prstGeom prst="rect">
            <a:avLst/>
          </a:prstGeom>
        </p:spPr>
      </p:pic>
      <p:pic>
        <p:nvPicPr>
          <p:cNvPr id="6" name="Picture 5">
            <a:extLst>
              <a:ext uri="{FF2B5EF4-FFF2-40B4-BE49-F238E27FC236}">
                <a16:creationId xmlns:a16="http://schemas.microsoft.com/office/drawing/2014/main" id="{9A980C59-D61D-8E0F-B1A1-D0E08C0BBCF5}"/>
              </a:ext>
            </a:extLst>
          </p:cNvPr>
          <p:cNvPicPr>
            <a:picLocks noChangeAspect="1"/>
          </p:cNvPicPr>
          <p:nvPr/>
        </p:nvPicPr>
        <p:blipFill>
          <a:blip r:embed="rId4"/>
          <a:stretch>
            <a:fillRect/>
          </a:stretch>
        </p:blipFill>
        <p:spPr>
          <a:xfrm>
            <a:off x="2212181" y="923097"/>
            <a:ext cx="1705213" cy="5934903"/>
          </a:xfrm>
          <a:prstGeom prst="rect">
            <a:avLst/>
          </a:prstGeom>
        </p:spPr>
      </p:pic>
      <p:pic>
        <p:nvPicPr>
          <p:cNvPr id="8" name="Picture 7">
            <a:extLst>
              <a:ext uri="{FF2B5EF4-FFF2-40B4-BE49-F238E27FC236}">
                <a16:creationId xmlns:a16="http://schemas.microsoft.com/office/drawing/2014/main" id="{355CFA0E-4C69-34B0-2C29-9CEA65AD1821}"/>
              </a:ext>
            </a:extLst>
          </p:cNvPr>
          <p:cNvPicPr>
            <a:picLocks noChangeAspect="1"/>
          </p:cNvPicPr>
          <p:nvPr/>
        </p:nvPicPr>
        <p:blipFill>
          <a:blip r:embed="rId5"/>
          <a:stretch>
            <a:fillRect/>
          </a:stretch>
        </p:blipFill>
        <p:spPr>
          <a:xfrm>
            <a:off x="3972358" y="849156"/>
            <a:ext cx="1705212" cy="6008844"/>
          </a:xfrm>
          <a:prstGeom prst="rect">
            <a:avLst/>
          </a:prstGeom>
        </p:spPr>
      </p:pic>
      <p:sp>
        <p:nvSpPr>
          <p:cNvPr id="9" name="TextBox 8">
            <a:extLst>
              <a:ext uri="{FF2B5EF4-FFF2-40B4-BE49-F238E27FC236}">
                <a16:creationId xmlns:a16="http://schemas.microsoft.com/office/drawing/2014/main" id="{6C1A9065-2715-15F2-CC7D-25A8294EDACA}"/>
              </a:ext>
            </a:extLst>
          </p:cNvPr>
          <p:cNvSpPr txBox="1"/>
          <p:nvPr/>
        </p:nvSpPr>
        <p:spPr>
          <a:xfrm>
            <a:off x="6415790" y="1319134"/>
            <a:ext cx="3432748"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1578178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985042443"/>
              </p:ext>
            </p:extLst>
          </p:nvPr>
        </p:nvGraphicFramePr>
        <p:xfrm>
          <a:off x="782320" y="1213485"/>
          <a:ext cx="10627360" cy="43027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have addressed functionality by comprehensively testing my program throughout the development process including relevant boundary inputs and unexpected inputs</a:t>
                      </a:r>
                      <a:endParaRPr lang="en-NZ" dirty="0"/>
                    </a:p>
                    <a:p>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p>
                      <a:endParaRPr lang="en-NZ" dirty="0"/>
                    </a:p>
                  </a:txBody>
                  <a:tcPr/>
                </a:tc>
                <a:tc>
                  <a:txBody>
                    <a:bodyPr/>
                    <a:lstStyle/>
                    <a:p>
                      <a:r>
                        <a:rPr lang="en-NZ" dirty="0"/>
                        <a:t>I have addressed usability by making sure my program has clear instructions and is easy to use. I had peers use the program and give me feedback on this, and I have improved my program throughout using their advice</a:t>
                      </a:r>
                    </a:p>
                  </a:txBody>
                  <a:tcPr/>
                </a:tc>
                <a:extLst>
                  <a:ext uri="{0D108BD9-81ED-4DB2-BD59-A6C34878D82A}">
                    <a16:rowId xmlns:a16="http://schemas.microsoft.com/office/drawing/2014/main" val="845002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p>
                      <a:endParaRPr lang="en-NZ" dirty="0"/>
                    </a:p>
                  </a:txBody>
                  <a:tcPr/>
                </a:tc>
                <a:tc>
                  <a:txBody>
                    <a:bodyPr/>
                    <a:lstStyle/>
                    <a:p>
                      <a:r>
                        <a:rPr lang="en-NZ" dirty="0"/>
                        <a:t>I have made sure that all of the messages are well formatted, as well as using a GUI for aesthetic purposes.</a:t>
                      </a:r>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p>
                      <a:endParaRPr lang="en-NZ" dirty="0"/>
                    </a:p>
                  </a:txBody>
                  <a:tcPr/>
                </a:tc>
                <a:tc>
                  <a:txBody>
                    <a:bodyPr/>
                    <a:lstStyle/>
                    <a:p>
                      <a:r>
                        <a:rPr lang="en-NZ" dirty="0"/>
                        <a:t>I have added comments throughout my code so that any programmer could easily understand what is happening at any point and I have added doc strings at the top of each version</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Version Control Evidence:</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89172B1-B985-48A3-8018-FC6FF45BCE4F}"/>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i="1"/>
              <a:t>Your version control evidence should go here.  This could be in the form of screenshots (both of your GitHub repository as well as your local project folder) as evidence of your incremental development.</a:t>
            </a:r>
            <a:endParaRPr lang="en-US"/>
          </a:p>
        </p:txBody>
      </p:sp>
      <p:pic>
        <p:nvPicPr>
          <p:cNvPr id="7" name="Picture 6" descr="A screenshot of a computer&#10;&#10;Description automatically generated">
            <a:extLst>
              <a:ext uri="{FF2B5EF4-FFF2-40B4-BE49-F238E27FC236}">
                <a16:creationId xmlns:a16="http://schemas.microsoft.com/office/drawing/2014/main" id="{F9FEF5AC-CE6D-2748-8C3F-AAE524F3E2C0}"/>
              </a:ext>
            </a:extLst>
          </p:cNvPr>
          <p:cNvPicPr>
            <a:picLocks noChangeAspect="1"/>
          </p:cNvPicPr>
          <p:nvPr/>
        </p:nvPicPr>
        <p:blipFill>
          <a:blip r:embed="rId3"/>
          <a:stretch>
            <a:fillRect/>
          </a:stretch>
        </p:blipFill>
        <p:spPr>
          <a:xfrm>
            <a:off x="1635784" y="2729397"/>
            <a:ext cx="3325506" cy="348386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13CA5D4-1862-FC0F-9CEE-7BB373F789B3}"/>
              </a:ext>
            </a:extLst>
          </p:cNvPr>
          <p:cNvPicPr>
            <a:picLocks noChangeAspect="1"/>
          </p:cNvPicPr>
          <p:nvPr/>
        </p:nvPicPr>
        <p:blipFill>
          <a:blip r:embed="rId4"/>
          <a:stretch>
            <a:fillRect/>
          </a:stretch>
        </p:blipFill>
        <p:spPr>
          <a:xfrm>
            <a:off x="6946528" y="2729397"/>
            <a:ext cx="4027588" cy="348386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Final Discussion: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981B4F68-E761-B5CC-A1C7-B57E11A703D3}"/>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t>While developing this program, planned, tested, and trailed its components and then later as a whole working Monster card program, as shown in my evidence I tested every component, checking the program worked correctly on the boundary and unexpected inputs, and I </a:t>
            </a:r>
            <a:r>
              <a:rPr lang="en-US" sz="1400"/>
              <a:t>trialed Main Menu, </a:t>
            </a:r>
            <a:r>
              <a:rPr lang="en-US" sz="1400" dirty="0"/>
              <a:t>search cards and the ability to save/load data by making two solutions for the same problem then choosing the better one.</a:t>
            </a:r>
          </a:p>
          <a:p>
            <a:pPr marL="285750" indent="-228600">
              <a:lnSpc>
                <a:spcPct val="90000"/>
              </a:lnSpc>
              <a:spcAft>
                <a:spcPts val="600"/>
              </a:spcAft>
              <a:buFont typeface="Arial" panose="020B0604020202020204" pitchFamily="34" charset="0"/>
              <a:buChar char="•"/>
            </a:pPr>
            <a:r>
              <a:rPr lang="en-US" sz="1400" dirty="0"/>
              <a:t>By decomposing the problem, I was able to plan my program efficiently and was able to focus on creating and testing small chunks of code. Each of these chunks was thoroughly tested during and after construction, as you can see from my Trello board and the Trello decomposition slide for each component. I then used this to manage my time and take on small chinks of code one at a time, allowing me to create a comprehensive program in the selected timeframe.</a:t>
            </a:r>
          </a:p>
          <a:p>
            <a:pPr marL="285750" indent="-228600">
              <a:lnSpc>
                <a:spcPct val="90000"/>
              </a:lnSpc>
              <a:spcAft>
                <a:spcPts val="600"/>
              </a:spcAft>
              <a:buFont typeface="Arial" panose="020B0604020202020204" pitchFamily="34" charset="0"/>
              <a:buChar char="•"/>
            </a:pPr>
            <a:r>
              <a:rPr lang="en-US" sz="1400" dirty="0"/>
              <a:t>By testing, was able to find and fix the flaws in my program before combining them into the full program, as you can see in each component, such as when I added none checkers to take care of accidental entry of nothing and checked if there were cards when deleting cards to avoid unwanted errors that crash the program.</a:t>
            </a:r>
          </a:p>
          <a:p>
            <a:pPr marL="285750" indent="-228600">
              <a:lnSpc>
                <a:spcPct val="90000"/>
              </a:lnSpc>
              <a:spcAft>
                <a:spcPts val="600"/>
              </a:spcAft>
              <a:buFont typeface="Arial" panose="020B0604020202020204" pitchFamily="34" charset="0"/>
              <a:buChar char="•"/>
            </a:pPr>
            <a:r>
              <a:rPr lang="en-US" sz="1400" dirty="0"/>
              <a:t>Having volunteers test my program enabled me to further improve its functionality and get ideas about how to make it better which raised the reliability and quality of the finished program, such as when I had some of my peers use the Program and give me feedback, which included the search cards being disorienting and the instructions not clear enough, which led me to change the search for cards and to change the instructions.</a:t>
            </a:r>
          </a:p>
          <a:p>
            <a:pPr marL="285750" indent="-228600">
              <a:lnSpc>
                <a:spcPct val="90000"/>
              </a:lnSpc>
              <a:spcAft>
                <a:spcPts val="600"/>
              </a:spcAft>
              <a:buFont typeface="Arial" panose="020B0604020202020204" pitchFamily="34" charset="0"/>
              <a:buChar char="•"/>
            </a:pPr>
            <a:r>
              <a:rPr lang="en-US" sz="1400" dirty="0"/>
              <a:t>User feedback enabled me to look at the program from a non-programmer's point of view. This, combined with the information I got from the earlier Planning, testing, and trailing, enabled me to produce a high-quality program. This program is resilient to errors and crashing on unexpected inputs.</a:t>
            </a:r>
          </a:p>
          <a:p>
            <a:pPr indent="-228600">
              <a:lnSpc>
                <a:spcPct val="9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2276153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DDBBC3-70A8-3DEA-1E2F-0FDA5E98ABB4}"/>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PEP 8 Checking</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B5B2C83-096A-EBE0-B3B1-1343FE210C1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PyCharm has a built-in PEP8 checker, so I used that to check that my code meets the PEP8 requirements, and as you can see here there are no errors except for the “Typos” that have been introduced from the names of the cards.</a:t>
            </a:r>
          </a:p>
        </p:txBody>
      </p:sp>
      <p:pic>
        <p:nvPicPr>
          <p:cNvPr id="5" name="Picture 4" descr="A screen shot of a computer&#10;&#10;Description automatically generated with medium confidence">
            <a:extLst>
              <a:ext uri="{FF2B5EF4-FFF2-40B4-BE49-F238E27FC236}">
                <a16:creationId xmlns:a16="http://schemas.microsoft.com/office/drawing/2014/main" id="{5DF66753-76FD-477F-03FB-35068E6E2926}"/>
              </a:ext>
            </a:extLst>
          </p:cNvPr>
          <p:cNvPicPr>
            <a:picLocks noChangeAspect="1"/>
          </p:cNvPicPr>
          <p:nvPr/>
        </p:nvPicPr>
        <p:blipFill>
          <a:blip r:embed="rId2"/>
          <a:stretch>
            <a:fillRect/>
          </a:stretch>
        </p:blipFill>
        <p:spPr>
          <a:xfrm>
            <a:off x="557784" y="3680494"/>
            <a:ext cx="11164824" cy="1590987"/>
          </a:xfrm>
          <a:prstGeom prst="rect">
            <a:avLst/>
          </a:prstGeom>
        </p:spPr>
      </p:pic>
    </p:spTree>
    <p:extLst>
      <p:ext uri="{BB962C8B-B14F-4D97-AF65-F5344CB8AC3E}">
        <p14:creationId xmlns:p14="http://schemas.microsoft.com/office/powerpoint/2010/main" val="31203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1" name="Rectangle 90">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4CABA85-0D24-2CC3-DA90-A5CB8FAE395D}"/>
              </a:ext>
            </a:extLst>
          </p:cNvPr>
          <p:cNvPicPr>
            <a:picLocks noChangeAspect="1"/>
          </p:cNvPicPr>
          <p:nvPr/>
        </p:nvPicPr>
        <p:blipFill>
          <a:blip r:embed="rId3"/>
          <a:stretch>
            <a:fillRect/>
          </a:stretch>
        </p:blipFill>
        <p:spPr>
          <a:xfrm>
            <a:off x="1157288" y="3006725"/>
            <a:ext cx="2297113" cy="2001838"/>
          </a:xfrm>
          <a:prstGeom prst="rect">
            <a:avLst/>
          </a:prstGeom>
        </p:spPr>
      </p:pic>
      <p:pic>
        <p:nvPicPr>
          <p:cNvPr id="4" name="Picture 3">
            <a:extLst>
              <a:ext uri="{FF2B5EF4-FFF2-40B4-BE49-F238E27FC236}">
                <a16:creationId xmlns:a16="http://schemas.microsoft.com/office/drawing/2014/main" id="{2DD8837B-0D4E-7A9B-8798-96D17AF644D0}"/>
              </a:ext>
            </a:extLst>
          </p:cNvPr>
          <p:cNvPicPr>
            <a:picLocks noChangeAspect="1"/>
          </p:cNvPicPr>
          <p:nvPr/>
        </p:nvPicPr>
        <p:blipFill>
          <a:blip r:embed="rId4"/>
          <a:stretch>
            <a:fillRect/>
          </a:stretch>
        </p:blipFill>
        <p:spPr>
          <a:xfrm>
            <a:off x="3522663" y="3006725"/>
            <a:ext cx="7508875" cy="2001838"/>
          </a:xfrm>
          <a:prstGeom prst="rect">
            <a:avLst/>
          </a:prstGeom>
        </p:spPr>
      </p:pic>
      <p:sp>
        <p:nvSpPr>
          <p:cNvPr id="86" name="Google Shape;86;p18"/>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a:spcBef>
                <a:spcPct val="0"/>
              </a:spcBef>
            </a:pPr>
            <a:r>
              <a:rPr lang="en-US" kern="1200">
                <a:solidFill>
                  <a:schemeClr val="tx1"/>
                </a:solidFill>
                <a:latin typeface="+mj-lt"/>
                <a:ea typeface="+mj-ea"/>
                <a:cs typeface="+mj-cs"/>
              </a:rPr>
              <a:t>Welcome() function (Trello screenshot)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D7EC-975A-0F73-D84C-EB5465894A35}"/>
              </a:ext>
            </a:extLst>
          </p:cNvPr>
          <p:cNvSpPr>
            <a:spLocks noGrp="1"/>
          </p:cNvSpPr>
          <p:nvPr>
            <p:ph type="title"/>
          </p:nvPr>
        </p:nvSpPr>
        <p:spPr/>
        <p:txBody>
          <a:bodyPr/>
          <a:lstStyle/>
          <a:p>
            <a:r>
              <a:rPr lang="en-NZ" dirty="0"/>
              <a:t>Testing from peers</a:t>
            </a:r>
          </a:p>
        </p:txBody>
      </p:sp>
      <p:sp>
        <p:nvSpPr>
          <p:cNvPr id="3" name="Text Placeholder 2">
            <a:extLst>
              <a:ext uri="{FF2B5EF4-FFF2-40B4-BE49-F238E27FC236}">
                <a16:creationId xmlns:a16="http://schemas.microsoft.com/office/drawing/2014/main" id="{F773AC0F-EBBE-61B3-3E1B-A4925EEDD87E}"/>
              </a:ext>
            </a:extLst>
          </p:cNvPr>
          <p:cNvSpPr>
            <a:spLocks noGrp="1"/>
          </p:cNvSpPr>
          <p:nvPr>
            <p:ph type="body" idx="1"/>
          </p:nvPr>
        </p:nvSpPr>
        <p:spPr/>
        <p:txBody>
          <a:bodyPr/>
          <a:lstStyle/>
          <a:p>
            <a:r>
              <a:rPr lang="en-NZ" dirty="0"/>
              <a:t>Midway through the project I had a peer test the program and tell me that it was hard to understand what was happening, so I updated my instructions and made messages clearer to read.</a:t>
            </a:r>
          </a:p>
        </p:txBody>
      </p:sp>
    </p:spTree>
    <p:extLst>
      <p:ext uri="{BB962C8B-B14F-4D97-AF65-F5344CB8AC3E}">
        <p14:creationId xmlns:p14="http://schemas.microsoft.com/office/powerpoint/2010/main" val="53148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function - Test Plan</a:t>
            </a:r>
            <a:endParaRPr sz="4000" dirty="0"/>
          </a:p>
        </p:txBody>
      </p:sp>
      <p:graphicFrame>
        <p:nvGraphicFramePr>
          <p:cNvPr id="92" name="Google Shape;92;p19"/>
          <p:cNvGraphicFramePr/>
          <p:nvPr>
            <p:extLst>
              <p:ext uri="{D42A27DB-BD31-4B8C-83A1-F6EECF244321}">
                <p14:modId xmlns:p14="http://schemas.microsoft.com/office/powerpoint/2010/main" val="1761601557"/>
              </p:ext>
            </p:extLst>
          </p:nvPr>
        </p:nvGraphicFramePr>
        <p:xfrm>
          <a:off x="509967" y="1690300"/>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Display instructions</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 displayed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Skip</a:t>
                      </a:r>
                      <a:endParaRPr sz="2400" dirty="0"/>
                    </a:p>
                  </a:txBody>
                  <a:tcPr marL="121900" marR="121900" marT="121900" marB="121900"/>
                </a:tc>
                <a:tc>
                  <a:txBody>
                    <a:bodyPr/>
                    <a:lstStyle/>
                    <a:p>
                      <a:pPr marL="0" lvl="0" indent="0" algn="l" rtl="0">
                        <a:spcBef>
                          <a:spcPts val="0"/>
                        </a:spcBef>
                        <a:spcAft>
                          <a:spcPts val="0"/>
                        </a:spcAft>
                        <a:buNone/>
                      </a:pPr>
                      <a:r>
                        <a:rPr lang="en-NZ" sz="2400" dirty="0"/>
                        <a:t>No instructions displayed</a:t>
                      </a:r>
                    </a:p>
                  </a:txBody>
                  <a:tcPr marL="121900" marR="121900" marT="121900" marB="121900"/>
                </a:tc>
                <a:extLst>
                  <a:ext uri="{0D108BD9-81ED-4DB2-BD59-A6C34878D82A}">
                    <a16:rowId xmlns:a16="http://schemas.microsoft.com/office/drawing/2014/main" val="2076909415"/>
                  </a:ext>
                </a:extLst>
              </a:tr>
              <a:tr h="609560">
                <a:tc>
                  <a:txBody>
                    <a:bodyPr/>
                    <a:lstStyle/>
                    <a:p>
                      <a:pPr marL="0" lvl="0" indent="0" algn="l" rtl="0">
                        <a:spcBef>
                          <a:spcPts val="0"/>
                        </a:spcBef>
                        <a:spcAft>
                          <a:spcPts val="0"/>
                        </a:spcAft>
                        <a:buNone/>
                      </a:pPr>
                      <a:r>
                        <a:rPr lang="en-NZ" sz="2400" dirty="0"/>
                        <a:t>Exit</a:t>
                      </a:r>
                      <a:endParaRPr sz="2400" dirty="0"/>
                    </a:p>
                  </a:txBody>
                  <a:tcPr marL="121900" marR="121900" marT="121900" marB="121900"/>
                </a:tc>
                <a:tc>
                  <a:txBody>
                    <a:bodyPr/>
                    <a:lstStyle/>
                    <a:p>
                      <a:pPr marL="0" lvl="0" indent="0" algn="l" rtl="0">
                        <a:spcBef>
                          <a:spcPts val="0"/>
                        </a:spcBef>
                        <a:spcAft>
                          <a:spcPts val="0"/>
                        </a:spcAft>
                        <a:buNone/>
                      </a:pPr>
                      <a:r>
                        <a:rPr lang="en-NZ" sz="2400" dirty="0"/>
                        <a:t>Popup does not exit</a:t>
                      </a:r>
                    </a:p>
                  </a:txBody>
                  <a:tcPr marL="121900" marR="121900" marT="121900" marB="121900"/>
                </a:tc>
                <a:extLst>
                  <a:ext uri="{0D108BD9-81ED-4DB2-BD59-A6C34878D82A}">
                    <a16:rowId xmlns:a16="http://schemas.microsoft.com/office/drawing/2014/main" val="311265777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4669978"/>
            <a:ext cx="4391024" cy="1173700"/>
          </a:xfrm>
        </p:spPr>
        <p:txBody>
          <a:bodyPr vert="horz" lIns="91440" tIns="45720" rIns="91440" bIns="45720" rtlCol="0" anchor="t">
            <a:normAutofit/>
          </a:bodyPr>
          <a:lstStyle/>
          <a:p>
            <a:r>
              <a:rPr lang="en-US" sz="3700">
                <a:solidFill>
                  <a:schemeClr val="bg1"/>
                </a:solidFill>
              </a:rPr>
              <a:t>Welcome() function: Testing </a:t>
            </a:r>
          </a:p>
        </p:txBody>
      </p:sp>
      <p:grpSp>
        <p:nvGrpSpPr>
          <p:cNvPr id="17" name="Group 16">
            <a:extLst>
              <a:ext uri="{FF2B5EF4-FFF2-40B4-BE49-F238E27FC236}">
                <a16:creationId xmlns:a16="http://schemas.microsoft.com/office/drawing/2014/main" id="{D4C516A3-38C0-4F58-9700-081CB0D1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18" name="Group 17">
              <a:extLst>
                <a:ext uri="{FF2B5EF4-FFF2-40B4-BE49-F238E27FC236}">
                  <a16:creationId xmlns:a16="http://schemas.microsoft.com/office/drawing/2014/main" id="{031B548F-BAE0-4401-9139-6545BCD3C3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22" name="Freeform: Shape 21">
                <a:extLst>
                  <a:ext uri="{FF2B5EF4-FFF2-40B4-BE49-F238E27FC236}">
                    <a16:creationId xmlns:a16="http://schemas.microsoft.com/office/drawing/2014/main" id="{E4511E12-8D97-4D29-97DA-824875B1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267ACB5-D743-4981-82A7-934D0A6BD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 name="Group 18">
              <a:extLst>
                <a:ext uri="{FF2B5EF4-FFF2-40B4-BE49-F238E27FC236}">
                  <a16:creationId xmlns:a16="http://schemas.microsoft.com/office/drawing/2014/main" id="{13BB3ECA-2783-40C5-BE31-E5A2B62156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0" name="Freeform: Shape 19">
                <a:extLst>
                  <a:ext uri="{FF2B5EF4-FFF2-40B4-BE49-F238E27FC236}">
                    <a16:creationId xmlns:a16="http://schemas.microsoft.com/office/drawing/2014/main" id="{762FAB9C-1F29-451A-B39A-BDF325693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14658BE9-BAE2-4EEF-94FE-33319BDCA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Picture 6">
            <a:extLst>
              <a:ext uri="{FF2B5EF4-FFF2-40B4-BE49-F238E27FC236}">
                <a16:creationId xmlns:a16="http://schemas.microsoft.com/office/drawing/2014/main" id="{50C86976-6F57-E311-CF12-12E8A069D300}"/>
              </a:ext>
            </a:extLst>
          </p:cNvPr>
          <p:cNvPicPr>
            <a:picLocks noChangeAspect="1"/>
          </p:cNvPicPr>
          <p:nvPr/>
        </p:nvPicPr>
        <p:blipFill>
          <a:blip r:embed="rId4"/>
          <a:stretch>
            <a:fillRect/>
          </a:stretch>
        </p:blipFill>
        <p:spPr>
          <a:xfrm>
            <a:off x="827088" y="1509152"/>
            <a:ext cx="3448800" cy="1319693"/>
          </a:xfrm>
          <a:prstGeom prst="rect">
            <a:avLst/>
          </a:prstGeom>
        </p:spPr>
      </p:pic>
      <p:pic>
        <p:nvPicPr>
          <p:cNvPr id="9" name="Picture 8">
            <a:extLst>
              <a:ext uri="{FF2B5EF4-FFF2-40B4-BE49-F238E27FC236}">
                <a16:creationId xmlns:a16="http://schemas.microsoft.com/office/drawing/2014/main" id="{04429BDA-2647-B9E0-A9BD-B6A31C1F7613}"/>
              </a:ext>
            </a:extLst>
          </p:cNvPr>
          <p:cNvPicPr>
            <a:picLocks noChangeAspect="1"/>
          </p:cNvPicPr>
          <p:nvPr/>
        </p:nvPicPr>
        <p:blipFill>
          <a:blip r:embed="rId5"/>
          <a:stretch>
            <a:fillRect/>
          </a:stretch>
        </p:blipFill>
        <p:spPr>
          <a:xfrm>
            <a:off x="4366045" y="1511112"/>
            <a:ext cx="3448800" cy="1315774"/>
          </a:xfrm>
          <a:prstGeom prst="rect">
            <a:avLst/>
          </a:prstGeom>
        </p:spPr>
      </p:pic>
      <p:pic>
        <p:nvPicPr>
          <p:cNvPr id="5" name="Picture 4">
            <a:extLst>
              <a:ext uri="{FF2B5EF4-FFF2-40B4-BE49-F238E27FC236}">
                <a16:creationId xmlns:a16="http://schemas.microsoft.com/office/drawing/2014/main" id="{2548D0A9-183E-7DCC-30B9-2AB5B671E41C}"/>
              </a:ext>
            </a:extLst>
          </p:cNvPr>
          <p:cNvPicPr>
            <a:picLocks noChangeAspect="1"/>
          </p:cNvPicPr>
          <p:nvPr/>
        </p:nvPicPr>
        <p:blipFill>
          <a:blip r:embed="rId6"/>
          <a:stretch>
            <a:fillRect/>
          </a:stretch>
        </p:blipFill>
        <p:spPr>
          <a:xfrm>
            <a:off x="7905001" y="1644182"/>
            <a:ext cx="3448800" cy="1049634"/>
          </a:xfrm>
          <a:prstGeom prst="rect">
            <a:avLst/>
          </a:prstGeom>
        </p:spPr>
      </p:pic>
      <p:sp>
        <p:nvSpPr>
          <p:cNvPr id="10" name="TextBox 9">
            <a:extLst>
              <a:ext uri="{FF2B5EF4-FFF2-40B4-BE49-F238E27FC236}">
                <a16:creationId xmlns:a16="http://schemas.microsoft.com/office/drawing/2014/main" id="{4A547212-19F0-C186-BC58-28033A82F3AA}"/>
              </a:ext>
            </a:extLst>
          </p:cNvPr>
          <p:cNvSpPr txBox="1"/>
          <p:nvPr/>
        </p:nvSpPr>
        <p:spPr>
          <a:xfrm>
            <a:off x="5664201" y="4766267"/>
            <a:ext cx="5692774" cy="50597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dirty="0">
                <a:solidFill>
                  <a:schemeClr val="bg1">
                    <a:alpha val="80000"/>
                  </a:schemeClr>
                </a:solidFill>
              </a:rPr>
              <a:t>When I asked for instructions to be displayed, they were, when I didn’t wasn't them displayed, they weren’t, and I couldn’t exit the popup, so everything is working as intended – Note – Instructions have since been updated</a:t>
            </a:r>
          </a:p>
        </p:txBody>
      </p:sp>
    </p:spTree>
    <p:extLst>
      <p:ext uri="{BB962C8B-B14F-4D97-AF65-F5344CB8AC3E}">
        <p14:creationId xmlns:p14="http://schemas.microsoft.com/office/powerpoint/2010/main" val="35172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939</TotalTime>
  <Words>3204</Words>
  <Application>Microsoft Office PowerPoint</Application>
  <PresentationFormat>Widescreen</PresentationFormat>
  <Paragraphs>276</Paragraphs>
  <Slides>54</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AS91896(2.7) &amp; AS91887(2.8) Documentation</vt:lpstr>
      <vt:lpstr>AS-2.7-2.8 Monster Cards</vt:lpstr>
      <vt:lpstr>Explain relevant Implications:</vt:lpstr>
      <vt:lpstr>Decomposition:</vt:lpstr>
      <vt:lpstr>Decomposition cont.</vt:lpstr>
      <vt:lpstr>Welcome() function (Trello screenshot)</vt:lpstr>
      <vt:lpstr>Testing from peers</vt:lpstr>
      <vt:lpstr>Welcome() function - Test Plan</vt:lpstr>
      <vt:lpstr>Welcome() function: Testing </vt:lpstr>
      <vt:lpstr>Main Menu (Trello screenshot)</vt:lpstr>
      <vt:lpstr>Main Menu: Trialling </vt:lpstr>
      <vt:lpstr>Main Menu: Trialling </vt:lpstr>
      <vt:lpstr>Main Menu - Test Plan</vt:lpstr>
      <vt:lpstr>Main Menu: Testing </vt:lpstr>
      <vt:lpstr>Add Cards (Trello screenshot)</vt:lpstr>
      <vt:lpstr>Add Cards - Test Plan</vt:lpstr>
      <vt:lpstr>Add Cards: Testing </vt:lpstr>
      <vt:lpstr>Add Cards: Testing (1) </vt:lpstr>
      <vt:lpstr>Add Cards: Testing (2)</vt:lpstr>
      <vt:lpstr>Add Cards: Testing (3)</vt:lpstr>
      <vt:lpstr>Edit Cards(Trello screenshot)</vt:lpstr>
      <vt:lpstr>Edit Cards- Test Plan</vt:lpstr>
      <vt:lpstr>Edit Cards: Testing (1) </vt:lpstr>
      <vt:lpstr>Edit Cards: Testing (2) </vt:lpstr>
      <vt:lpstr>Edit Cards: Testing (3) </vt:lpstr>
      <vt:lpstr>Edit Cards: Testing (4) </vt:lpstr>
      <vt:lpstr>Find Cards(Trello screenshot)</vt:lpstr>
      <vt:lpstr>Find Cards: Trialling </vt:lpstr>
      <vt:lpstr>Find Cards - Test Plan</vt:lpstr>
      <vt:lpstr>Find Cards: Testing (1)</vt:lpstr>
      <vt:lpstr>Find Cards: Testing (2)</vt:lpstr>
      <vt:lpstr>Find Cards: Testing (3)</vt:lpstr>
      <vt:lpstr>Delete Cards (Trello screenshot)</vt:lpstr>
      <vt:lpstr>Delete Cards - Test Plan</vt:lpstr>
      <vt:lpstr>Delete Cards: Testing </vt:lpstr>
      <vt:lpstr>Print cards to console: (Trello screenshot)</vt:lpstr>
      <vt:lpstr>Print Cards to console - Test Plan</vt:lpstr>
      <vt:lpstr>Print cards to console: Testing </vt:lpstr>
      <vt:lpstr>Save/load data(Trello screenshot)</vt:lpstr>
      <vt:lpstr>Save/load data : Trialling </vt:lpstr>
      <vt:lpstr>Save/load data - Test Plan</vt:lpstr>
      <vt:lpstr>Save/load data: Testing (1) </vt:lpstr>
      <vt:lpstr>Save/load data: Testing (2) </vt:lpstr>
      <vt:lpstr>Save/load data: Testing (3) </vt:lpstr>
      <vt:lpstr>Assembled Outcome Testing:</vt:lpstr>
      <vt:lpstr>Assembled Outcome Testing: (1)</vt:lpstr>
      <vt:lpstr>Assembled Outcome Testing: (2)</vt:lpstr>
      <vt:lpstr>Assembled Outcome Testing: (3)</vt:lpstr>
      <vt:lpstr>Assembled Outcome Testing: (4)</vt:lpstr>
      <vt:lpstr>Assembled Outcome Testing: (4)</vt:lpstr>
      <vt:lpstr>Address relevant Implications:</vt:lpstr>
      <vt:lpstr>Version Control Evidence:</vt:lpstr>
      <vt:lpstr>Final Discussion:</vt:lpstr>
      <vt:lpstr>PEP 8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13</cp:revision>
  <dcterms:created xsi:type="dcterms:W3CDTF">2020-03-13T23:52:53Z</dcterms:created>
  <dcterms:modified xsi:type="dcterms:W3CDTF">2023-05-25T02:51:25Z</dcterms:modified>
</cp:coreProperties>
</file>