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sldIdLst>
    <p:sldId id="256" r:id="rId5"/>
    <p:sldId id="277" r:id="rId6"/>
    <p:sldId id="259" r:id="rId7"/>
    <p:sldId id="272" r:id="rId8"/>
    <p:sldId id="271" r:id="rId9"/>
    <p:sldId id="262" r:id="rId10"/>
    <p:sldId id="273" r:id="rId11"/>
    <p:sldId id="274" r:id="rId12"/>
    <p:sldId id="276" r:id="rId13"/>
    <p:sldId id="263" r:id="rId14"/>
    <p:sldId id="264" r:id="rId15"/>
    <p:sldId id="275"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3B194D-42A7-4E5C-999D-8F0CCAC92BAF}" v="6" dt="2024-05-07T22:02:33.127"/>
    <p1510:client id="{8CA68999-789D-4646-82EF-EF482F083C59}" v="1" dt="2024-05-07T22:36:40.2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546" autoAdjust="0"/>
  </p:normalViewPr>
  <p:slideViewPr>
    <p:cSldViewPr snapToGrid="0">
      <p:cViewPr varScale="1">
        <p:scale>
          <a:sx n="59" d="100"/>
          <a:sy n="59" d="100"/>
        </p:scale>
        <p:origin x="1140" y="6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rick Baker" userId="dbad0e87-82bb-43bf-9a70-a6d8fad31ef1" providerId="ADAL" clId="{C82FCFA8-26CF-4B8D-A10B-B69B44208DB2}"/>
    <pc:docChg chg="custSel modSld">
      <pc:chgData name="Patrick Baker" userId="dbad0e87-82bb-43bf-9a70-a6d8fad31ef1" providerId="ADAL" clId="{C82FCFA8-26CF-4B8D-A10B-B69B44208DB2}" dt="2021-02-13T23:20:46.943" v="8" actId="27636"/>
      <pc:docMkLst>
        <pc:docMk/>
      </pc:docMkLst>
      <pc:sldChg chg="modSp mod modNotesTx">
        <pc:chgData name="Patrick Baker" userId="dbad0e87-82bb-43bf-9a70-a6d8fad31ef1" providerId="ADAL" clId="{C82FCFA8-26CF-4B8D-A10B-B69B44208DB2}" dt="2021-02-13T23:20:46.943" v="8" actId="27636"/>
        <pc:sldMkLst>
          <pc:docMk/>
          <pc:sldMk cId="1362934084" sldId="256"/>
        </pc:sldMkLst>
        <pc:spChg chg="mod">
          <ac:chgData name="Patrick Baker" userId="dbad0e87-82bb-43bf-9a70-a6d8fad31ef1" providerId="ADAL" clId="{C82FCFA8-26CF-4B8D-A10B-B69B44208DB2}" dt="2021-02-13T23:20:46.943" v="8" actId="27636"/>
          <ac:spMkLst>
            <pc:docMk/>
            <pc:sldMk cId="1362934084" sldId="256"/>
            <ac:spMk id="2" creationId="{A96C2811-5704-42C1-869B-16E29CB6572E}"/>
          </ac:spMkLst>
        </pc:spChg>
      </pc:sldChg>
    </pc:docChg>
  </pc:docChgLst>
  <pc:docChgLst>
    <pc:chgData name="Samuel Burgess" userId="S::burgesss@middleton.school.nz::875ce21e-2db9-4c64-8a73-adac5c404a46" providerId="AD" clId="Web-{6E3B194D-42A7-4E5C-999D-8F0CCAC92BAF}"/>
    <pc:docChg chg="modSld">
      <pc:chgData name="Samuel Burgess" userId="S::burgesss@middleton.school.nz::875ce21e-2db9-4c64-8a73-adac5c404a46" providerId="AD" clId="Web-{6E3B194D-42A7-4E5C-999D-8F0CCAC92BAF}" dt="2024-05-07T22:02:33.127" v="5" actId="20577"/>
      <pc:docMkLst>
        <pc:docMk/>
      </pc:docMkLst>
      <pc:sldChg chg="modSp">
        <pc:chgData name="Samuel Burgess" userId="S::burgesss@middleton.school.nz::875ce21e-2db9-4c64-8a73-adac5c404a46" providerId="AD" clId="Web-{6E3B194D-42A7-4E5C-999D-8F0CCAC92BAF}" dt="2024-05-07T22:02:33.127" v="5" actId="20577"/>
        <pc:sldMkLst>
          <pc:docMk/>
          <pc:sldMk cId="1362934084" sldId="256"/>
        </pc:sldMkLst>
        <pc:spChg chg="mod">
          <ac:chgData name="Samuel Burgess" userId="S::burgesss@middleton.school.nz::875ce21e-2db9-4c64-8a73-adac5c404a46" providerId="AD" clId="Web-{6E3B194D-42A7-4E5C-999D-8F0CCAC92BAF}" dt="2024-05-07T22:02:33.127" v="5" actId="20577"/>
          <ac:spMkLst>
            <pc:docMk/>
            <pc:sldMk cId="1362934084" sldId="256"/>
            <ac:spMk id="3" creationId="{930E6464-DA98-43C8-B6C9-594748754628}"/>
          </ac:spMkLst>
        </pc:spChg>
      </pc:sldChg>
    </pc:docChg>
  </pc:docChgLst>
  <pc:docChgLst>
    <pc:chgData name="Patrick Baker" userId="dbad0e87-82bb-43bf-9a70-a6d8fad31ef1" providerId="ADAL" clId="{3F019BCA-03D2-4DA3-9899-A135DEB8FF7A}"/>
    <pc:docChg chg="delSld">
      <pc:chgData name="Patrick Baker" userId="dbad0e87-82bb-43bf-9a70-a6d8fad31ef1" providerId="ADAL" clId="{3F019BCA-03D2-4DA3-9899-A135DEB8FF7A}" dt="2021-11-12T21:40:05.773" v="0" actId="47"/>
      <pc:docMkLst>
        <pc:docMk/>
      </pc:docMkLst>
      <pc:sldChg chg="del">
        <pc:chgData name="Patrick Baker" userId="dbad0e87-82bb-43bf-9a70-a6d8fad31ef1" providerId="ADAL" clId="{3F019BCA-03D2-4DA3-9899-A135DEB8FF7A}" dt="2021-11-12T21:40:05.773" v="0" actId="47"/>
        <pc:sldMkLst>
          <pc:docMk/>
          <pc:sldMk cId="3838895173" sldId="258"/>
        </pc:sldMkLst>
      </pc:sldChg>
    </pc:docChg>
  </pc:docChgLst>
  <pc:docChgLst>
    <pc:chgData name="Patrick Baker" userId="dbad0e87-82bb-43bf-9a70-a6d8fad31ef1" providerId="ADAL" clId="{4B3D50FB-4691-4683-8BD7-3829EA11017B}"/>
    <pc:docChg chg="undo custSel addSld delSld modSld sldOrd">
      <pc:chgData name="Patrick Baker" userId="dbad0e87-82bb-43bf-9a70-a6d8fad31ef1" providerId="ADAL" clId="{4B3D50FB-4691-4683-8BD7-3829EA11017B}" dt="2021-03-06T23:15:02.379" v="924"/>
      <pc:docMkLst>
        <pc:docMk/>
      </pc:docMkLst>
      <pc:sldChg chg="modSp mod modNotesTx">
        <pc:chgData name="Patrick Baker" userId="dbad0e87-82bb-43bf-9a70-a6d8fad31ef1" providerId="ADAL" clId="{4B3D50FB-4691-4683-8BD7-3829EA11017B}" dt="2021-03-03T03:22:07.614" v="765" actId="1076"/>
        <pc:sldMkLst>
          <pc:docMk/>
          <pc:sldMk cId="3838895173" sldId="258"/>
        </pc:sldMkLst>
        <pc:spChg chg="mod">
          <ac:chgData name="Patrick Baker" userId="dbad0e87-82bb-43bf-9a70-a6d8fad31ef1" providerId="ADAL" clId="{4B3D50FB-4691-4683-8BD7-3829EA11017B}" dt="2021-03-03T03:22:07.614" v="765" actId="1076"/>
          <ac:spMkLst>
            <pc:docMk/>
            <pc:sldMk cId="3838895173" sldId="258"/>
            <ac:spMk id="3" creationId="{58DD00F9-2344-45F4-B745-B1FF6594539B}"/>
          </ac:spMkLst>
        </pc:spChg>
      </pc:sldChg>
      <pc:sldChg chg="addSp modSp mod modNotesTx">
        <pc:chgData name="Patrick Baker" userId="dbad0e87-82bb-43bf-9a70-a6d8fad31ef1" providerId="ADAL" clId="{4B3D50FB-4691-4683-8BD7-3829EA11017B}" dt="2021-03-06T23:14:08.505" v="917" actId="20577"/>
        <pc:sldMkLst>
          <pc:docMk/>
          <pc:sldMk cId="2158459777" sldId="259"/>
        </pc:sldMkLst>
        <pc:spChg chg="mod">
          <ac:chgData name="Patrick Baker" userId="dbad0e87-82bb-43bf-9a70-a6d8fad31ef1" providerId="ADAL" clId="{4B3D50FB-4691-4683-8BD7-3829EA11017B}" dt="2021-03-03T02:49:26.579" v="143" actId="20577"/>
          <ac:spMkLst>
            <pc:docMk/>
            <pc:sldMk cId="2158459777" sldId="259"/>
            <ac:spMk id="2" creationId="{0D168B5A-EFF4-4803-8DA6-5994B306EBAF}"/>
          </ac:spMkLst>
        </pc:spChg>
        <pc:spChg chg="mod">
          <ac:chgData name="Patrick Baker" userId="dbad0e87-82bb-43bf-9a70-a6d8fad31ef1" providerId="ADAL" clId="{4B3D50FB-4691-4683-8BD7-3829EA11017B}" dt="2021-03-03T04:41:42.037" v="909"/>
          <ac:spMkLst>
            <pc:docMk/>
            <pc:sldMk cId="2158459777" sldId="259"/>
            <ac:spMk id="3" creationId="{58DD00F9-2344-45F4-B745-B1FF6594539B}"/>
          </ac:spMkLst>
        </pc:spChg>
        <pc:graphicFrameChg chg="add mod modGraphic">
          <ac:chgData name="Patrick Baker" userId="dbad0e87-82bb-43bf-9a70-a6d8fad31ef1" providerId="ADAL" clId="{4B3D50FB-4691-4683-8BD7-3829EA11017B}" dt="2021-03-06T23:14:08.505" v="917" actId="20577"/>
          <ac:graphicFrameMkLst>
            <pc:docMk/>
            <pc:sldMk cId="2158459777" sldId="259"/>
            <ac:graphicFrameMk id="4" creationId="{9670AB56-87E8-4440-B5EB-1FE1C4986CA9}"/>
          </ac:graphicFrameMkLst>
        </pc:graphicFrameChg>
      </pc:sldChg>
      <pc:sldChg chg="modSp mod modNotesTx">
        <pc:chgData name="Patrick Baker" userId="dbad0e87-82bb-43bf-9a70-a6d8fad31ef1" providerId="ADAL" clId="{4B3D50FB-4691-4683-8BD7-3829EA11017B}" dt="2021-03-03T03:23:42.404" v="813" actId="20577"/>
        <pc:sldMkLst>
          <pc:docMk/>
          <pc:sldMk cId="3760331451" sldId="260"/>
        </pc:sldMkLst>
        <pc:spChg chg="mod">
          <ac:chgData name="Patrick Baker" userId="dbad0e87-82bb-43bf-9a70-a6d8fad31ef1" providerId="ADAL" clId="{4B3D50FB-4691-4683-8BD7-3829EA11017B}" dt="2021-03-03T03:23:42.404" v="813" actId="20577"/>
          <ac:spMkLst>
            <pc:docMk/>
            <pc:sldMk cId="3760331451" sldId="260"/>
            <ac:spMk id="2" creationId="{321F8E66-F9B8-4062-8E8D-D5ADB11625DA}"/>
          </ac:spMkLst>
        </pc:spChg>
        <pc:spChg chg="mod">
          <ac:chgData name="Patrick Baker" userId="dbad0e87-82bb-43bf-9a70-a6d8fad31ef1" providerId="ADAL" clId="{4B3D50FB-4691-4683-8BD7-3829EA11017B}" dt="2021-03-03T02:52:16.351" v="291"/>
          <ac:spMkLst>
            <pc:docMk/>
            <pc:sldMk cId="3760331451" sldId="260"/>
            <ac:spMk id="4" creationId="{937BF58F-E358-4625-919F-7C3D6EEBA8FB}"/>
          </ac:spMkLst>
        </pc:spChg>
      </pc:sldChg>
      <pc:sldChg chg="modSp del mod setBg modNotesTx">
        <pc:chgData name="Patrick Baker" userId="dbad0e87-82bb-43bf-9a70-a6d8fad31ef1" providerId="ADAL" clId="{4B3D50FB-4691-4683-8BD7-3829EA11017B}" dt="2021-03-03T03:24:25.694" v="814" actId="47"/>
        <pc:sldMkLst>
          <pc:docMk/>
          <pc:sldMk cId="1357549755" sldId="261"/>
        </pc:sldMkLst>
        <pc:spChg chg="mod">
          <ac:chgData name="Patrick Baker" userId="dbad0e87-82bb-43bf-9a70-a6d8fad31ef1" providerId="ADAL" clId="{4B3D50FB-4691-4683-8BD7-3829EA11017B}" dt="2021-03-03T02:53:58.440" v="299" actId="20577"/>
          <ac:spMkLst>
            <pc:docMk/>
            <pc:sldMk cId="1357549755" sldId="261"/>
            <ac:spMk id="2" creationId="{D62183D5-E1F8-4917-B0BA-FC2E62047445}"/>
          </ac:spMkLst>
        </pc:spChg>
      </pc:sldChg>
      <pc:sldChg chg="addSp delSp modSp mod setBg modNotesTx">
        <pc:chgData name="Patrick Baker" userId="dbad0e87-82bb-43bf-9a70-a6d8fad31ef1" providerId="ADAL" clId="{4B3D50FB-4691-4683-8BD7-3829EA11017B}" dt="2021-03-06T23:14:38.848" v="922"/>
        <pc:sldMkLst>
          <pc:docMk/>
          <pc:sldMk cId="1252673013" sldId="262"/>
        </pc:sldMkLst>
        <pc:spChg chg="mod">
          <ac:chgData name="Patrick Baker" userId="dbad0e87-82bb-43bf-9a70-a6d8fad31ef1" providerId="ADAL" clId="{4B3D50FB-4691-4683-8BD7-3829EA11017B}" dt="2021-03-03T02:54:58.422" v="338" actId="20577"/>
          <ac:spMkLst>
            <pc:docMk/>
            <pc:sldMk cId="1252673013" sldId="262"/>
            <ac:spMk id="2" creationId="{929346B1-21F7-4D6B-B685-2CCB524F66E9}"/>
          </ac:spMkLst>
        </pc:spChg>
        <pc:spChg chg="mod">
          <ac:chgData name="Patrick Baker" userId="dbad0e87-82bb-43bf-9a70-a6d8fad31ef1" providerId="ADAL" clId="{4B3D50FB-4691-4683-8BD7-3829EA11017B}" dt="2021-03-03T02:55:58.149" v="343" actId="20577"/>
          <ac:spMkLst>
            <pc:docMk/>
            <pc:sldMk cId="1252673013" sldId="262"/>
            <ac:spMk id="3" creationId="{F1803FB6-918B-4C8E-9C25-3ECDA665EC35}"/>
          </ac:spMkLst>
        </pc:spChg>
        <pc:spChg chg="add del mod">
          <ac:chgData name="Patrick Baker" userId="dbad0e87-82bb-43bf-9a70-a6d8fad31ef1" providerId="ADAL" clId="{4B3D50FB-4691-4683-8BD7-3829EA11017B}" dt="2021-03-06T23:14:26.653" v="919"/>
          <ac:spMkLst>
            <pc:docMk/>
            <pc:sldMk cId="1252673013" sldId="262"/>
            <ac:spMk id="4" creationId="{AEA890AE-9A29-412B-9FFE-72C54881BFA6}"/>
          </ac:spMkLst>
        </pc:spChg>
        <pc:spChg chg="add del mod">
          <ac:chgData name="Patrick Baker" userId="dbad0e87-82bb-43bf-9a70-a6d8fad31ef1" providerId="ADAL" clId="{4B3D50FB-4691-4683-8BD7-3829EA11017B}" dt="2021-03-06T23:14:32.847" v="921"/>
          <ac:spMkLst>
            <pc:docMk/>
            <pc:sldMk cId="1252673013" sldId="262"/>
            <ac:spMk id="5" creationId="{E183348F-34B4-45BC-AE4C-D86125F45714}"/>
          </ac:spMkLst>
        </pc:spChg>
      </pc:sldChg>
      <pc:sldChg chg="modSp mod setBg modNotesTx">
        <pc:chgData name="Patrick Baker" userId="dbad0e87-82bb-43bf-9a70-a6d8fad31ef1" providerId="ADAL" clId="{4B3D50FB-4691-4683-8BD7-3829EA11017B}" dt="2021-03-03T03:12:10.283" v="551"/>
        <pc:sldMkLst>
          <pc:docMk/>
          <pc:sldMk cId="1084233196" sldId="263"/>
        </pc:sldMkLst>
        <pc:spChg chg="mod">
          <ac:chgData name="Patrick Baker" userId="dbad0e87-82bb-43bf-9a70-a6d8fad31ef1" providerId="ADAL" clId="{4B3D50FB-4691-4683-8BD7-3829EA11017B}" dt="2021-03-03T03:06:47.297" v="521"/>
          <ac:spMkLst>
            <pc:docMk/>
            <pc:sldMk cId="1084233196" sldId="263"/>
            <ac:spMk id="3" creationId="{DB8F61FF-932E-477F-82DD-3F6BB93999C0}"/>
          </ac:spMkLst>
        </pc:spChg>
      </pc:sldChg>
      <pc:sldChg chg="modSp mod modNotesTx">
        <pc:chgData name="Patrick Baker" userId="dbad0e87-82bb-43bf-9a70-a6d8fad31ef1" providerId="ADAL" clId="{4B3D50FB-4691-4683-8BD7-3829EA11017B}" dt="2021-03-06T23:14:54.062" v="923"/>
        <pc:sldMkLst>
          <pc:docMk/>
          <pc:sldMk cId="4083204153" sldId="264"/>
        </pc:sldMkLst>
        <pc:spChg chg="mod">
          <ac:chgData name="Patrick Baker" userId="dbad0e87-82bb-43bf-9a70-a6d8fad31ef1" providerId="ADAL" clId="{4B3D50FB-4691-4683-8BD7-3829EA11017B}" dt="2021-03-03T03:15:46.533" v="591" actId="114"/>
          <ac:spMkLst>
            <pc:docMk/>
            <pc:sldMk cId="4083204153" sldId="264"/>
            <ac:spMk id="2" creationId="{2BA6171A-A641-4513-B116-739642385FE1}"/>
          </ac:spMkLst>
        </pc:spChg>
        <pc:spChg chg="mod">
          <ac:chgData name="Patrick Baker" userId="dbad0e87-82bb-43bf-9a70-a6d8fad31ef1" providerId="ADAL" clId="{4B3D50FB-4691-4683-8BD7-3829EA11017B}" dt="2021-03-03T03:09:30.312" v="549" actId="114"/>
          <ac:spMkLst>
            <pc:docMk/>
            <pc:sldMk cId="4083204153" sldId="264"/>
            <ac:spMk id="3" creationId="{DFE20FB7-79E2-4CDA-9D18-45BA2EE30A24}"/>
          </ac:spMkLst>
        </pc:spChg>
      </pc:sldChg>
      <pc:sldChg chg="modSp mod modNotesTx">
        <pc:chgData name="Patrick Baker" userId="dbad0e87-82bb-43bf-9a70-a6d8fad31ef1" providerId="ADAL" clId="{4B3D50FB-4691-4683-8BD7-3829EA11017B}" dt="2021-03-03T03:17:42.710" v="635"/>
        <pc:sldMkLst>
          <pc:docMk/>
          <pc:sldMk cId="520546384" sldId="265"/>
        </pc:sldMkLst>
        <pc:spChg chg="mod">
          <ac:chgData name="Patrick Baker" userId="dbad0e87-82bb-43bf-9a70-a6d8fad31ef1" providerId="ADAL" clId="{4B3D50FB-4691-4683-8BD7-3829EA11017B}" dt="2021-03-03T03:16:33.873" v="621" actId="20577"/>
          <ac:spMkLst>
            <pc:docMk/>
            <pc:sldMk cId="520546384" sldId="265"/>
            <ac:spMk id="2" creationId="{9BF3066F-120D-4CF3-8985-4C98C0AA647F}"/>
          </ac:spMkLst>
        </pc:spChg>
        <pc:spChg chg="mod">
          <ac:chgData name="Patrick Baker" userId="dbad0e87-82bb-43bf-9a70-a6d8fad31ef1" providerId="ADAL" clId="{4B3D50FB-4691-4683-8BD7-3829EA11017B}" dt="2021-03-03T03:17:33.140" v="634" actId="20577"/>
          <ac:spMkLst>
            <pc:docMk/>
            <pc:sldMk cId="520546384" sldId="265"/>
            <ac:spMk id="3" creationId="{587AE7D3-5F44-4638-A690-53362BD9429B}"/>
          </ac:spMkLst>
        </pc:spChg>
      </pc:sldChg>
      <pc:sldChg chg="del">
        <pc:chgData name="Patrick Baker" userId="dbad0e87-82bb-43bf-9a70-a6d8fad31ef1" providerId="ADAL" clId="{4B3D50FB-4691-4683-8BD7-3829EA11017B}" dt="2021-03-03T03:18:04.351" v="637" actId="47"/>
        <pc:sldMkLst>
          <pc:docMk/>
          <pc:sldMk cId="2276153040" sldId="266"/>
        </pc:sldMkLst>
      </pc:sldChg>
      <pc:sldChg chg="modSp mod setBg">
        <pc:chgData name="Patrick Baker" userId="dbad0e87-82bb-43bf-9a70-a6d8fad31ef1" providerId="ADAL" clId="{4B3D50FB-4691-4683-8BD7-3829EA11017B}" dt="2021-03-03T03:25:21.640" v="817"/>
        <pc:sldMkLst>
          <pc:docMk/>
          <pc:sldMk cId="3511152279" sldId="267"/>
        </pc:sldMkLst>
        <pc:spChg chg="mod">
          <ac:chgData name="Patrick Baker" userId="dbad0e87-82bb-43bf-9a70-a6d8fad31ef1" providerId="ADAL" clId="{4B3D50FB-4691-4683-8BD7-3829EA11017B}" dt="2021-03-03T03:21:26.963" v="757" actId="20577"/>
          <ac:spMkLst>
            <pc:docMk/>
            <pc:sldMk cId="3511152279" sldId="267"/>
            <ac:spMk id="3" creationId="{A3D8EE30-6AF3-45A7-A558-0328D35BB144}"/>
          </ac:spMkLst>
        </pc:spChg>
        <pc:spChg chg="mod">
          <ac:chgData name="Patrick Baker" userId="dbad0e87-82bb-43bf-9a70-a6d8fad31ef1" providerId="ADAL" clId="{4B3D50FB-4691-4683-8BD7-3829EA11017B}" dt="2021-03-03T03:20:57.279" v="718" actId="1076"/>
          <ac:spMkLst>
            <pc:docMk/>
            <pc:sldMk cId="3511152279" sldId="267"/>
            <ac:spMk id="4" creationId="{1BFB8283-ACD1-4F11-BA17-C1ADBF6A83EF}"/>
          </ac:spMkLst>
        </pc:spChg>
      </pc:sldChg>
      <pc:sldChg chg="del">
        <pc:chgData name="Patrick Baker" userId="dbad0e87-82bb-43bf-9a70-a6d8fad31ef1" providerId="ADAL" clId="{4B3D50FB-4691-4683-8BD7-3829EA11017B}" dt="2021-03-03T03:05:42.235" v="516" actId="47"/>
        <pc:sldMkLst>
          <pc:docMk/>
          <pc:sldMk cId="0" sldId="268"/>
        </pc:sldMkLst>
      </pc:sldChg>
      <pc:sldChg chg="del">
        <pc:chgData name="Patrick Baker" userId="dbad0e87-82bb-43bf-9a70-a6d8fad31ef1" providerId="ADAL" clId="{4B3D50FB-4691-4683-8BD7-3829EA11017B}" dt="2021-03-03T03:05:45.145" v="517" actId="47"/>
        <pc:sldMkLst>
          <pc:docMk/>
          <pc:sldMk cId="0" sldId="269"/>
        </pc:sldMkLst>
      </pc:sldChg>
      <pc:sldChg chg="del">
        <pc:chgData name="Patrick Baker" userId="dbad0e87-82bb-43bf-9a70-a6d8fad31ef1" providerId="ADAL" clId="{4B3D50FB-4691-4683-8BD7-3829EA11017B}" dt="2021-03-03T03:17:58.233" v="636" actId="47"/>
        <pc:sldMkLst>
          <pc:docMk/>
          <pc:sldMk cId="1053444694" sldId="270"/>
        </pc:sldMkLst>
      </pc:sldChg>
      <pc:sldChg chg="modSp add mod modNotesTx">
        <pc:chgData name="Patrick Baker" userId="dbad0e87-82bb-43bf-9a70-a6d8fad31ef1" providerId="ADAL" clId="{4B3D50FB-4691-4683-8BD7-3829EA11017B}" dt="2021-03-03T02:52:56.235" v="296"/>
        <pc:sldMkLst>
          <pc:docMk/>
          <pc:sldMk cId="21462492" sldId="271"/>
        </pc:sldMkLst>
        <pc:spChg chg="mod">
          <ac:chgData name="Patrick Baker" userId="dbad0e87-82bb-43bf-9a70-a6d8fad31ef1" providerId="ADAL" clId="{4B3D50FB-4691-4683-8BD7-3829EA11017B}" dt="2021-03-03T02:46:21.902" v="116" actId="20577"/>
          <ac:spMkLst>
            <pc:docMk/>
            <pc:sldMk cId="21462492" sldId="271"/>
            <ac:spMk id="2" creationId="{321F8E66-F9B8-4062-8E8D-D5ADB11625DA}"/>
          </ac:spMkLst>
        </pc:spChg>
        <pc:spChg chg="mod">
          <ac:chgData name="Patrick Baker" userId="dbad0e87-82bb-43bf-9a70-a6d8fad31ef1" providerId="ADAL" clId="{4B3D50FB-4691-4683-8BD7-3829EA11017B}" dt="2021-03-03T02:48:13.672" v="132" actId="6549"/>
          <ac:spMkLst>
            <pc:docMk/>
            <pc:sldMk cId="21462492" sldId="271"/>
            <ac:spMk id="4" creationId="{937BF58F-E358-4625-919F-7C3D6EEBA8FB}"/>
          </ac:spMkLst>
        </pc:spChg>
      </pc:sldChg>
      <pc:sldChg chg="add modNotesTx">
        <pc:chgData name="Patrick Baker" userId="dbad0e87-82bb-43bf-9a70-a6d8fad31ef1" providerId="ADAL" clId="{4B3D50FB-4691-4683-8BD7-3829EA11017B}" dt="2021-03-03T02:52:39.475" v="293"/>
        <pc:sldMkLst>
          <pc:docMk/>
          <pc:sldMk cId="2474077943" sldId="272"/>
        </pc:sldMkLst>
      </pc:sldChg>
      <pc:sldChg chg="modSp add mod modNotesTx">
        <pc:chgData name="Patrick Baker" userId="dbad0e87-82bb-43bf-9a70-a6d8fad31ef1" providerId="ADAL" clId="{4B3D50FB-4691-4683-8BD7-3829EA11017B}" dt="2021-03-03T03:04:46.430" v="513" actId="20577"/>
        <pc:sldMkLst>
          <pc:docMk/>
          <pc:sldMk cId="2838869909" sldId="273"/>
        </pc:sldMkLst>
        <pc:spChg chg="mod">
          <ac:chgData name="Patrick Baker" userId="dbad0e87-82bb-43bf-9a70-a6d8fad31ef1" providerId="ADAL" clId="{4B3D50FB-4691-4683-8BD7-3829EA11017B}" dt="2021-03-03T03:02:51.111" v="466" actId="20577"/>
          <ac:spMkLst>
            <pc:docMk/>
            <pc:sldMk cId="2838869909" sldId="273"/>
            <ac:spMk id="2" creationId="{929346B1-21F7-4D6B-B685-2CCB524F66E9}"/>
          </ac:spMkLst>
        </pc:spChg>
        <pc:spChg chg="mod">
          <ac:chgData name="Patrick Baker" userId="dbad0e87-82bb-43bf-9a70-a6d8fad31ef1" providerId="ADAL" clId="{4B3D50FB-4691-4683-8BD7-3829EA11017B}" dt="2021-03-03T03:04:40.999" v="511" actId="20577"/>
          <ac:spMkLst>
            <pc:docMk/>
            <pc:sldMk cId="2838869909" sldId="273"/>
            <ac:spMk id="3" creationId="{F1803FB6-918B-4C8E-9C25-3ECDA665EC35}"/>
          </ac:spMkLst>
        </pc:spChg>
      </pc:sldChg>
      <pc:sldChg chg="addSp modSp add mod modNotesTx">
        <pc:chgData name="Patrick Baker" userId="dbad0e87-82bb-43bf-9a70-a6d8fad31ef1" providerId="ADAL" clId="{4B3D50FB-4691-4683-8BD7-3829EA11017B}" dt="2021-03-03T03:06:16.662" v="520"/>
        <pc:sldMkLst>
          <pc:docMk/>
          <pc:sldMk cId="278186575" sldId="274"/>
        </pc:sldMkLst>
        <pc:spChg chg="mod">
          <ac:chgData name="Patrick Baker" userId="dbad0e87-82bb-43bf-9a70-a6d8fad31ef1" providerId="ADAL" clId="{4B3D50FB-4691-4683-8BD7-3829EA11017B}" dt="2021-03-03T03:02:57.248" v="468" actId="20577"/>
          <ac:spMkLst>
            <pc:docMk/>
            <pc:sldMk cId="278186575" sldId="274"/>
            <ac:spMk id="2" creationId="{929346B1-21F7-4D6B-B685-2CCB524F66E9}"/>
          </ac:spMkLst>
        </pc:spChg>
        <pc:spChg chg="mod">
          <ac:chgData name="Patrick Baker" userId="dbad0e87-82bb-43bf-9a70-a6d8fad31ef1" providerId="ADAL" clId="{4B3D50FB-4691-4683-8BD7-3829EA11017B}" dt="2021-03-03T02:58:24.933" v="395" actId="20577"/>
          <ac:spMkLst>
            <pc:docMk/>
            <pc:sldMk cId="278186575" sldId="274"/>
            <ac:spMk id="3" creationId="{F1803FB6-918B-4C8E-9C25-3ECDA665EC35}"/>
          </ac:spMkLst>
        </pc:spChg>
        <pc:graphicFrameChg chg="add mod">
          <ac:chgData name="Patrick Baker" userId="dbad0e87-82bb-43bf-9a70-a6d8fad31ef1" providerId="ADAL" clId="{4B3D50FB-4691-4683-8BD7-3829EA11017B}" dt="2021-03-03T03:05:37.404" v="515" actId="1076"/>
          <ac:graphicFrameMkLst>
            <pc:docMk/>
            <pc:sldMk cId="278186575" sldId="274"/>
            <ac:graphicFrameMk id="4" creationId="{6ED52D96-8A61-4958-ABC1-28942CC17405}"/>
          </ac:graphicFrameMkLst>
        </pc:graphicFrameChg>
      </pc:sldChg>
      <pc:sldChg chg="modSp add del mod">
        <pc:chgData name="Patrick Baker" userId="dbad0e87-82bb-43bf-9a70-a6d8fad31ef1" providerId="ADAL" clId="{4B3D50FB-4691-4683-8BD7-3829EA11017B}" dt="2021-03-03T03:03:58.062" v="486" actId="47"/>
        <pc:sldMkLst>
          <pc:docMk/>
          <pc:sldMk cId="1885839967" sldId="275"/>
        </pc:sldMkLst>
        <pc:spChg chg="mod">
          <ac:chgData name="Patrick Baker" userId="dbad0e87-82bb-43bf-9a70-a6d8fad31ef1" providerId="ADAL" clId="{4B3D50FB-4691-4683-8BD7-3829EA11017B}" dt="2021-03-03T03:03:31.275" v="485"/>
          <ac:spMkLst>
            <pc:docMk/>
            <pc:sldMk cId="1885839967" sldId="275"/>
            <ac:spMk id="2" creationId="{929346B1-21F7-4D6B-B685-2CCB524F66E9}"/>
          </ac:spMkLst>
        </pc:spChg>
      </pc:sldChg>
      <pc:sldChg chg="modSp add mod modNotesTx">
        <pc:chgData name="Patrick Baker" userId="dbad0e87-82bb-43bf-9a70-a6d8fad31ef1" providerId="ADAL" clId="{4B3D50FB-4691-4683-8BD7-3829EA11017B}" dt="2021-03-06T23:15:02.379" v="924"/>
        <pc:sldMkLst>
          <pc:docMk/>
          <pc:sldMk cId="3773934657" sldId="275"/>
        </pc:sldMkLst>
        <pc:spChg chg="mod">
          <ac:chgData name="Patrick Baker" userId="dbad0e87-82bb-43bf-9a70-a6d8fad31ef1" providerId="ADAL" clId="{4B3D50FB-4691-4683-8BD7-3829EA11017B}" dt="2021-03-03T03:15:39.682" v="590" actId="114"/>
          <ac:spMkLst>
            <pc:docMk/>
            <pc:sldMk cId="3773934657" sldId="275"/>
            <ac:spMk id="2" creationId="{2BA6171A-A641-4513-B116-739642385FE1}"/>
          </ac:spMkLst>
        </pc:spChg>
        <pc:spChg chg="mod">
          <ac:chgData name="Patrick Baker" userId="dbad0e87-82bb-43bf-9a70-a6d8fad31ef1" providerId="ADAL" clId="{4B3D50FB-4691-4683-8BD7-3829EA11017B}" dt="2021-03-03T03:15:08.677" v="578" actId="20577"/>
          <ac:spMkLst>
            <pc:docMk/>
            <pc:sldMk cId="3773934657" sldId="275"/>
            <ac:spMk id="3" creationId="{DFE20FB7-79E2-4CDA-9D18-45BA2EE30A24}"/>
          </ac:spMkLst>
        </pc:spChg>
      </pc:sldChg>
      <pc:sldChg chg="modSp add mod ord modNotesTx">
        <pc:chgData name="Patrick Baker" userId="dbad0e87-82bb-43bf-9a70-a6d8fad31ef1" providerId="ADAL" clId="{4B3D50FB-4691-4683-8BD7-3829EA11017B}" dt="2021-03-03T04:22:03.514" v="846"/>
        <pc:sldMkLst>
          <pc:docMk/>
          <pc:sldMk cId="3701034081" sldId="276"/>
        </pc:sldMkLst>
        <pc:spChg chg="mod">
          <ac:chgData name="Patrick Baker" userId="dbad0e87-82bb-43bf-9a70-a6d8fad31ef1" providerId="ADAL" clId="{4B3D50FB-4691-4683-8BD7-3829EA11017B}" dt="2021-03-03T04:21:41.006" v="842" actId="20577"/>
          <ac:spMkLst>
            <pc:docMk/>
            <pc:sldMk cId="3701034081" sldId="276"/>
            <ac:spMk id="2" creationId="{929346B1-21F7-4D6B-B685-2CCB524F66E9}"/>
          </ac:spMkLst>
        </pc:spChg>
        <pc:spChg chg="mod">
          <ac:chgData name="Patrick Baker" userId="dbad0e87-82bb-43bf-9a70-a6d8fad31ef1" providerId="ADAL" clId="{4B3D50FB-4691-4683-8BD7-3829EA11017B}" dt="2021-03-03T04:21:57.164" v="845" actId="20577"/>
          <ac:spMkLst>
            <pc:docMk/>
            <pc:sldMk cId="3701034081" sldId="276"/>
            <ac:spMk id="3" creationId="{F1803FB6-918B-4C8E-9C25-3ECDA665EC35}"/>
          </ac:spMkLst>
        </pc:spChg>
      </pc:sldChg>
      <pc:sldMasterChg chg="delSldLayout">
        <pc:chgData name="Patrick Baker" userId="dbad0e87-82bb-43bf-9a70-a6d8fad31ef1" providerId="ADAL" clId="{4B3D50FB-4691-4683-8BD7-3829EA11017B}" dt="2021-03-03T03:05:45.145" v="517" actId="47"/>
        <pc:sldMasterMkLst>
          <pc:docMk/>
          <pc:sldMasterMk cId="3295114423" sldId="2147483648"/>
        </pc:sldMasterMkLst>
        <pc:sldLayoutChg chg="del">
          <pc:chgData name="Patrick Baker" userId="dbad0e87-82bb-43bf-9a70-a6d8fad31ef1" providerId="ADAL" clId="{4B3D50FB-4691-4683-8BD7-3829EA11017B}" dt="2021-03-03T03:05:45.145" v="517" actId="47"/>
          <pc:sldLayoutMkLst>
            <pc:docMk/>
            <pc:sldMasterMk cId="3295114423" sldId="2147483648"/>
            <pc:sldLayoutMk cId="2602651475" sldId="2147483660"/>
          </pc:sldLayoutMkLst>
        </pc:sldLayoutChg>
      </pc:sldMasterChg>
    </pc:docChg>
  </pc:docChgLst>
  <pc:docChgLst>
    <pc:chgData name="Patrick Baker" userId="dbad0e87-82bb-43bf-9a70-a6d8fad31ef1" providerId="ADAL" clId="{7D8F8EE7-E92D-4C89-905A-9A2ACB7D2A64}"/>
    <pc:docChg chg="addSld modSld">
      <pc:chgData name="Patrick Baker" userId="dbad0e87-82bb-43bf-9a70-a6d8fad31ef1" providerId="ADAL" clId="{7D8F8EE7-E92D-4C89-905A-9A2ACB7D2A64}" dt="2021-11-12T21:38:41.727" v="0"/>
      <pc:docMkLst>
        <pc:docMk/>
      </pc:docMkLst>
      <pc:sldChg chg="add">
        <pc:chgData name="Patrick Baker" userId="dbad0e87-82bb-43bf-9a70-a6d8fad31ef1" providerId="ADAL" clId="{7D8F8EE7-E92D-4C89-905A-9A2ACB7D2A64}" dt="2021-11-12T21:38:41.727" v="0"/>
        <pc:sldMkLst>
          <pc:docMk/>
          <pc:sldMk cId="1393068817" sldId="27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7/06/2024</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3.7 AS91906 Programming &amp; 3.8 AS91907</a:t>
            </a:r>
          </a:p>
        </p:txBody>
      </p:sp>
      <p:sp>
        <p:nvSpPr>
          <p:cNvPr id="4" name="Slide Number Placeholder 3"/>
          <p:cNvSpPr>
            <a:spLocks noGrp="1"/>
          </p:cNvSpPr>
          <p:nvPr>
            <p:ph type="sldNum" sz="quarter" idx="5"/>
          </p:nvPr>
        </p:nvSpPr>
        <p:spPr/>
        <p:txBody>
          <a:bodyPr/>
          <a:lstStyle/>
          <a:p>
            <a:fld id="{D89B2B17-F4B1-4A14-AF99-5A366D45E74A}" type="slidenum">
              <a:rPr lang="en-NZ" smtClean="0"/>
              <a:t>1</a:t>
            </a:fld>
            <a:endParaRPr lang="en-NZ"/>
          </a:p>
        </p:txBody>
      </p:sp>
    </p:spTree>
    <p:extLst>
      <p:ext uri="{BB962C8B-B14F-4D97-AF65-F5344CB8AC3E}">
        <p14:creationId xmlns:p14="http://schemas.microsoft.com/office/powerpoint/2010/main" val="29996985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i="1" dirty="0">
                <a:solidFill>
                  <a:schemeClr val="dk2"/>
                </a:solidFill>
              </a:rPr>
              <a:t>Use this slide to provide a test plan for your complete program.  You may wish to create multiple slides so that you can test for expected, boundary and unexpected cases.  </a:t>
            </a:r>
          </a:p>
          <a:p>
            <a:pPr marL="0" lvl="0" indent="0" algn="l" rtl="0">
              <a:spcBef>
                <a:spcPts val="0"/>
              </a:spcBef>
              <a:spcAft>
                <a:spcPts val="0"/>
              </a:spcAft>
              <a:buClr>
                <a:schemeClr val="dk1"/>
              </a:buClr>
              <a:buSzPts val="1100"/>
              <a:buFont typeface="Arial"/>
              <a:buNone/>
            </a:pPr>
            <a:endParaRPr lang="en-NZ" sz="1200" i="1" dirty="0">
              <a:solidFill>
                <a:schemeClr val="dk2"/>
              </a:solidFill>
            </a:endParaRPr>
          </a:p>
          <a:p>
            <a:pPr marL="0" lvl="0" indent="0" algn="l" rtl="0">
              <a:spcBef>
                <a:spcPts val="0"/>
              </a:spcBef>
              <a:spcAft>
                <a:spcPts val="0"/>
              </a:spcAft>
              <a:buClr>
                <a:schemeClr val="dk1"/>
              </a:buClr>
              <a:buSzPts val="1100"/>
              <a:buFont typeface="Arial"/>
              <a:buNone/>
            </a:pPr>
            <a:r>
              <a:rPr lang="en-NZ" sz="1200" i="1" dirty="0">
                <a:solidFill>
                  <a:schemeClr val="dk2"/>
                </a:solidFill>
              </a:rPr>
              <a:t>Remember to test ALL logical pathways so that you can ensure your program works correctly.</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35776057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Create as many slides as needed to provide evidence of testing that your outcome works for expected, boundary and unexpected cases.  </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12</a:t>
            </a:fld>
            <a:endParaRPr lang="en-NZ"/>
          </a:p>
        </p:txBody>
      </p:sp>
    </p:spTree>
    <p:extLst>
      <p:ext uri="{BB962C8B-B14F-4D97-AF65-F5344CB8AC3E}">
        <p14:creationId xmlns:p14="http://schemas.microsoft.com/office/powerpoint/2010/main" val="10828701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Discuss how you used (and combined) information gained from the planning, testing and trialling of your components to improve the quality of your program.  Note that synthesising information from planning, testing and trialling of components and then discussing how this led to a high quality outcome is needed for an E grade.</a:t>
            </a:r>
          </a:p>
        </p:txBody>
      </p:sp>
      <p:sp>
        <p:nvSpPr>
          <p:cNvPr id="4" name="Slide Number Placeholder 3"/>
          <p:cNvSpPr>
            <a:spLocks noGrp="1"/>
          </p:cNvSpPr>
          <p:nvPr>
            <p:ph type="sldNum" sz="quarter" idx="5"/>
          </p:nvPr>
        </p:nvSpPr>
        <p:spPr/>
        <p:txBody>
          <a:bodyPr/>
          <a:lstStyle/>
          <a:p>
            <a:fld id="{D89B2B17-F4B1-4A14-AF99-5A366D45E74A}" type="slidenum">
              <a:rPr lang="en-NZ" smtClean="0"/>
              <a:t>13</a:t>
            </a:fld>
            <a:endParaRPr lang="en-NZ"/>
          </a:p>
        </p:txBody>
      </p:sp>
    </p:spTree>
    <p:extLst>
      <p:ext uri="{BB962C8B-B14F-4D97-AF65-F5344CB8AC3E}">
        <p14:creationId xmlns:p14="http://schemas.microsoft.com/office/powerpoint/2010/main" val="1885275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0"/>
              </a:spcAft>
            </a:pPr>
            <a:r>
              <a:rPr lang="en-NZ" dirty="0"/>
              <a:t>List and explain the Relevant implications here.</a:t>
            </a:r>
          </a:p>
          <a:p>
            <a:pPr>
              <a:lnSpc>
                <a:spcPct val="115000"/>
              </a:lnSpc>
              <a:spcAft>
                <a:spcPts val="0"/>
              </a:spcAft>
            </a:pPr>
            <a:r>
              <a:rPr lang="en-NZ" dirty="0"/>
              <a:t>Then as you develop your code, come back and discuss how the implications have been addressed. </a:t>
            </a:r>
            <a:r>
              <a:rPr lang="en-NZ"/>
              <a:t>Insert additional slides as required.</a:t>
            </a:r>
            <a:endParaRPr lang="en-NZ">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2949100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Create a diagram showing your program’s structure and outline the classes and functions that you plan on developing.  You are welcome to edit this slide once you start developing the outcome BUT when you do that, you should show what has changed and explain why those changes were needed.</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1881682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pPr marL="0" lvl="0" indent="0" algn="l" rtl="0">
              <a:spcBef>
                <a:spcPts val="0"/>
              </a:spcBef>
              <a:spcAft>
                <a:spcPts val="0"/>
              </a:spcAft>
              <a:buClr>
                <a:schemeClr val="dk1"/>
              </a:buClr>
              <a:buSzPts val="1100"/>
              <a:buFont typeface="Arial"/>
              <a:buNone/>
            </a:pPr>
            <a:r>
              <a:rPr lang="en-NZ" sz="1200" dirty="0">
                <a:solidFill>
                  <a:schemeClr val="dk2"/>
                </a:solidFill>
              </a:rPr>
              <a:t>Provide evidence showing that you have decomposed the task.  This can be in the form of a </a:t>
            </a:r>
            <a:r>
              <a:rPr lang="en-NZ" sz="1200" dirty="0" err="1">
                <a:solidFill>
                  <a:schemeClr val="dk2"/>
                </a:solidFill>
              </a:rPr>
              <a:t>trello</a:t>
            </a:r>
            <a:r>
              <a:rPr lang="en-NZ" sz="1200" dirty="0">
                <a:solidFill>
                  <a:schemeClr val="dk2"/>
                </a:solidFill>
              </a:rPr>
              <a:t> screenshot or a list of components.  If necessary, you may revisit this slide and add to it / edit it as you create your outcome.  When you make changes to this slide, please do so in a different colour, date the changes and explain why they were made (this can help provide evidence for M / E grades).</a:t>
            </a:r>
          </a:p>
          <a:p>
            <a:pPr marL="0" lvl="0" indent="0" algn="l" rtl="0">
              <a:spcBef>
                <a:spcPts val="0"/>
              </a:spcBef>
              <a:spcAft>
                <a:spcPts val="0"/>
              </a:spcAft>
              <a:buClr>
                <a:schemeClr val="dk1"/>
              </a:buClr>
              <a:buSzPts val="1100"/>
              <a:buFont typeface="Arial"/>
              <a:buNone/>
            </a:pPr>
            <a:endParaRPr lang="en-NZ" sz="1200" dirty="0">
              <a:solidFill>
                <a:schemeClr val="dk2"/>
              </a:solidFill>
            </a:endParaRPr>
          </a:p>
          <a:p>
            <a:pPr marL="0" lvl="0" indent="0" algn="l" rtl="0">
              <a:spcBef>
                <a:spcPts val="0"/>
              </a:spcBef>
              <a:spcAft>
                <a:spcPts val="0"/>
              </a:spcAft>
              <a:buClr>
                <a:schemeClr val="dk1"/>
              </a:buClr>
              <a:buSzPts val="1100"/>
              <a:buFont typeface="Arial"/>
              <a:buNone/>
            </a:pPr>
            <a:r>
              <a:rPr lang="en-NZ" sz="1200" i="1" dirty="0">
                <a:solidFill>
                  <a:schemeClr val="dk2"/>
                </a:solidFill>
              </a:rPr>
              <a:t>Hint: Use the structure you developed earlier to work out what components you need.  For each function, you should have at least one component. </a:t>
            </a:r>
          </a:p>
          <a:p>
            <a:pPr marL="0" lvl="0" indent="0" algn="l" rtl="0">
              <a:spcBef>
                <a:spcPts val="0"/>
              </a:spcBef>
              <a:spcAft>
                <a:spcPts val="0"/>
              </a:spcAft>
              <a:buClr>
                <a:schemeClr val="dk1"/>
              </a:buClr>
              <a:buSzPts val="1100"/>
              <a:buFont typeface="Arial"/>
              <a:buNone/>
            </a:pPr>
            <a:endParaRPr lang="en-NZ" sz="1200" i="1" dirty="0">
              <a:solidFill>
                <a:schemeClr val="dk2"/>
              </a:solidFill>
            </a:endParaRPr>
          </a:p>
          <a:p>
            <a:pPr>
              <a:lnSpc>
                <a:spcPct val="115000"/>
              </a:lnSpc>
              <a:spcAft>
                <a:spcPts val="0"/>
              </a:spcAft>
            </a:pPr>
            <a:r>
              <a:rPr lang="en-NZ" sz="1400" b="1" dirty="0">
                <a:effectLst/>
                <a:latin typeface="Arial" panose="020B0604020202020204" pitchFamily="34" charset="0"/>
                <a:ea typeface="Arial" panose="020B0604020202020204" pitchFamily="34" charset="0"/>
              </a:rPr>
              <a:t>Task Components</a:t>
            </a:r>
            <a:endParaRPr lang="en-NZ" dirty="0">
              <a:latin typeface="Arial" panose="020B0604020202020204" pitchFamily="34" charset="0"/>
              <a:ea typeface="Arial" panose="020B0604020202020204" pitchFamily="34" charset="0"/>
            </a:endParaRPr>
          </a:p>
          <a:p>
            <a:pPr marL="342900" lvl="0" indent="-342900">
              <a:lnSpc>
                <a:spcPct val="115000"/>
              </a:lnSpc>
              <a:spcAft>
                <a:spcPts val="0"/>
              </a:spcAft>
              <a:buFont typeface="+mj-lt"/>
              <a:buAutoNum type="arabicPeriod"/>
            </a:pPr>
            <a:r>
              <a:rPr lang="en-NZ" dirty="0">
                <a:latin typeface="Arial" panose="020B0604020202020204" pitchFamily="34" charset="0"/>
                <a:ea typeface="Arial" panose="020B0604020202020204" pitchFamily="34" charset="0"/>
              </a:rPr>
              <a:t>Put</a:t>
            </a:r>
          </a:p>
          <a:p>
            <a:pPr marL="342900" lvl="0" indent="-342900">
              <a:lnSpc>
                <a:spcPct val="115000"/>
              </a:lnSpc>
              <a:spcAft>
                <a:spcPts val="0"/>
              </a:spcAft>
              <a:buFont typeface="+mj-lt"/>
              <a:buAutoNum type="arabicPeriod"/>
            </a:pPr>
            <a:r>
              <a:rPr lang="en-NZ" dirty="0">
                <a:latin typeface="Arial" panose="020B0604020202020204" pitchFamily="34" charset="0"/>
                <a:ea typeface="Arial" panose="020B0604020202020204" pitchFamily="34" charset="0"/>
              </a:rPr>
              <a:t>Components</a:t>
            </a:r>
          </a:p>
          <a:p>
            <a:pPr marL="342900" lvl="0" indent="-342900">
              <a:lnSpc>
                <a:spcPct val="115000"/>
              </a:lnSpc>
              <a:spcAft>
                <a:spcPts val="0"/>
              </a:spcAft>
              <a:buFont typeface="+mj-lt"/>
              <a:buAutoNum type="arabicPeriod"/>
            </a:pPr>
            <a:r>
              <a:rPr lang="en-NZ" dirty="0">
                <a:latin typeface="Arial" panose="020B0604020202020204" pitchFamily="34" charset="0"/>
                <a:ea typeface="Arial" panose="020B0604020202020204" pitchFamily="34" charset="0"/>
              </a:rPr>
              <a:t>here</a:t>
            </a:r>
          </a:p>
          <a:p>
            <a:pPr marL="0" lvl="0" indent="0" algn="l" rtl="0">
              <a:spcBef>
                <a:spcPts val="0"/>
              </a:spcBef>
              <a:spcAft>
                <a:spcPts val="0"/>
              </a:spcAft>
              <a:buClr>
                <a:schemeClr val="dk1"/>
              </a:buClr>
              <a:buSzPts val="1100"/>
              <a:buFont typeface="Arial"/>
              <a:buNone/>
            </a:pP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5</a:t>
            </a:fld>
            <a:endParaRPr lang="en-NZ"/>
          </a:p>
        </p:txBody>
      </p:sp>
    </p:spTree>
    <p:extLst>
      <p:ext uri="{BB962C8B-B14F-4D97-AF65-F5344CB8AC3E}">
        <p14:creationId xmlns:p14="http://schemas.microsoft.com/office/powerpoint/2010/main" val="2593758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Make as many copies of the next three slides as you need.  For each component you should have…</a:t>
            </a:r>
          </a:p>
          <a:p>
            <a:pPr marL="457200" lvl="0" indent="-342900" algn="l" rtl="0">
              <a:spcBef>
                <a:spcPts val="0"/>
              </a:spcBef>
              <a:spcAft>
                <a:spcPts val="0"/>
              </a:spcAft>
              <a:buClr>
                <a:schemeClr val="dk2"/>
              </a:buClr>
              <a:buSzPts val="1800"/>
              <a:buChar char="-"/>
            </a:pPr>
            <a:r>
              <a:rPr lang="en-NZ" sz="1200" dirty="0">
                <a:solidFill>
                  <a:schemeClr val="dk2"/>
                </a:solidFill>
              </a:rPr>
              <a:t>A </a:t>
            </a:r>
            <a:r>
              <a:rPr lang="en-NZ" dirty="0">
                <a:solidFill>
                  <a:schemeClr val="dk2"/>
                </a:solidFill>
              </a:rPr>
              <a:t>T</a:t>
            </a:r>
            <a:r>
              <a:rPr lang="en-NZ" sz="1200" dirty="0">
                <a:solidFill>
                  <a:schemeClr val="dk2"/>
                </a:solidFill>
              </a:rPr>
              <a:t>rello screenshot / evidence of ongoing use of your project management tools</a:t>
            </a:r>
          </a:p>
          <a:p>
            <a:pPr marL="457200" lvl="0" indent="-342900" algn="l" rtl="0">
              <a:spcBef>
                <a:spcPts val="0"/>
              </a:spcBef>
              <a:spcAft>
                <a:spcPts val="0"/>
              </a:spcAft>
              <a:buClr>
                <a:schemeClr val="dk2"/>
              </a:buClr>
              <a:buSzPts val="1800"/>
              <a:buChar char="-"/>
            </a:pPr>
            <a:r>
              <a:rPr lang="en-NZ" sz="1200" dirty="0">
                <a:solidFill>
                  <a:schemeClr val="dk2"/>
                </a:solidFill>
              </a:rPr>
              <a:t>A test plan for the component that has been created BEFORE you start coding.  Your plan should allow you to test all logical pathways for this component.  It should also include test cases for relevant boundary and unexpected values.</a:t>
            </a:r>
          </a:p>
          <a:p>
            <a:pPr marL="457200" lvl="0" indent="-342900" algn="l" rtl="0">
              <a:spcBef>
                <a:spcPts val="0"/>
              </a:spcBef>
              <a:spcAft>
                <a:spcPts val="0"/>
              </a:spcAft>
              <a:buClr>
                <a:schemeClr val="dk2"/>
              </a:buClr>
              <a:buSzPts val="1800"/>
              <a:buChar char="-"/>
            </a:pPr>
            <a:r>
              <a:rPr lang="en-NZ" sz="1200" dirty="0">
                <a:solidFill>
                  <a:schemeClr val="dk2"/>
                </a:solidFill>
              </a:rPr>
              <a:t>Screenshot evidence showing that you have worked through the test plan you developed.</a:t>
            </a:r>
          </a:p>
          <a:p>
            <a:pPr marL="457200" lvl="0" indent="0" algn="l" rtl="0">
              <a:spcBef>
                <a:spcPts val="0"/>
              </a:spcBef>
              <a:spcAft>
                <a:spcPts val="0"/>
              </a:spcAft>
              <a:buNone/>
            </a:pPr>
            <a:endParaRPr lang="en-NZ" sz="1200" dirty="0">
              <a:solidFill>
                <a:schemeClr val="dk2"/>
              </a:solidFill>
            </a:endParaRPr>
          </a:p>
          <a:p>
            <a:pPr marL="0" lvl="0" indent="0" algn="l" rtl="0">
              <a:spcBef>
                <a:spcPts val="0"/>
              </a:spcBef>
              <a:spcAft>
                <a:spcPts val="0"/>
              </a:spcAft>
              <a:buNone/>
            </a:pPr>
            <a:r>
              <a:rPr lang="en-NZ" sz="1200" i="1" dirty="0">
                <a:solidFill>
                  <a:schemeClr val="dk2"/>
                </a:solidFill>
              </a:rPr>
              <a:t>You should also provide evidence of trialling multiple components &amp; techniques.  Please make slides as needed for that evidence.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6</a:t>
            </a:fld>
            <a:endParaRPr lang="en-NZ"/>
          </a:p>
        </p:txBody>
      </p:sp>
    </p:spTree>
    <p:extLst>
      <p:ext uri="{BB962C8B-B14F-4D97-AF65-F5344CB8AC3E}">
        <p14:creationId xmlns:p14="http://schemas.microsoft.com/office/powerpoint/2010/main" val="22856781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Duplicate this slide and use it to show your planning for the current component.  This could be in the form of a Trello screenshot.</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7</a:t>
            </a:fld>
            <a:endParaRPr lang="en-NZ"/>
          </a:p>
        </p:txBody>
      </p:sp>
    </p:spTree>
    <p:extLst>
      <p:ext uri="{BB962C8B-B14F-4D97-AF65-F5344CB8AC3E}">
        <p14:creationId xmlns:p14="http://schemas.microsoft.com/office/powerpoint/2010/main" val="1798649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Create a test plan for this component BEFORE you start coding.  Your plan should allow you to test all logical pathways for this component.  It should also include test cases for relevant boundary and unexpected values.</a:t>
            </a:r>
            <a:endParaRPr lang="en-NZ" sz="1200" i="1" dirty="0">
              <a:solidFill>
                <a:schemeClr val="dk2"/>
              </a:solidFill>
            </a:endParaRPr>
          </a:p>
          <a:p>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8</a:t>
            </a:fld>
            <a:endParaRPr lang="en-NZ"/>
          </a:p>
        </p:txBody>
      </p:sp>
    </p:spTree>
    <p:extLst>
      <p:ext uri="{BB962C8B-B14F-4D97-AF65-F5344CB8AC3E}">
        <p14:creationId xmlns:p14="http://schemas.microsoft.com/office/powerpoint/2010/main" val="10488729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Use this slide to provide evidence that you have tested your component in accordance with the test plan you developed earlier.</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4101729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Assemble your components into a working program.  On the slides that follow, please provide a test plan and evidence that your program works as expected.</a:t>
            </a:r>
          </a:p>
          <a:p>
            <a:pPr marL="0" lvl="0" indent="0" algn="l" rtl="0">
              <a:spcBef>
                <a:spcPts val="0"/>
              </a:spcBef>
              <a:spcAft>
                <a:spcPts val="0"/>
              </a:spcAft>
              <a:buClr>
                <a:schemeClr val="dk1"/>
              </a:buClr>
              <a:buSzPts val="1100"/>
              <a:buFont typeface="Arial"/>
              <a:buNone/>
            </a:pPr>
            <a:endParaRPr lang="en-NZ" sz="1200" dirty="0">
              <a:solidFill>
                <a:schemeClr val="dk2"/>
              </a:solidFill>
            </a:endParaRPr>
          </a:p>
          <a:p>
            <a:pPr marL="0" lvl="0" indent="0" algn="l" rtl="0">
              <a:spcBef>
                <a:spcPts val="0"/>
              </a:spcBef>
              <a:spcAft>
                <a:spcPts val="0"/>
              </a:spcAft>
              <a:buClr>
                <a:schemeClr val="dk1"/>
              </a:buClr>
              <a:buSzPts val="1100"/>
              <a:buFont typeface="Arial"/>
              <a:buNone/>
            </a:pPr>
            <a:r>
              <a:rPr lang="en-NZ" sz="1200" dirty="0">
                <a:solidFill>
                  <a:schemeClr val="dk2"/>
                </a:solidFill>
              </a:rPr>
              <a:t>If you are going for M / E, you also need to create extra slides showing how you have used your testing to improve the functionality of your program.  This could mean having multiple test plans (and screenshots) showing several iterations of the assembled program.</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10</a:t>
            </a:fld>
            <a:endParaRPr lang="en-NZ"/>
          </a:p>
        </p:txBody>
      </p:sp>
    </p:spTree>
    <p:extLst>
      <p:ext uri="{BB962C8B-B14F-4D97-AF65-F5344CB8AC3E}">
        <p14:creationId xmlns:p14="http://schemas.microsoft.com/office/powerpoint/2010/main" val="2754762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7/06/2024</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7/06/2024</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7/06/2024</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7/06/2024</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7/06/2024</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7/06/2024</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7/06/2024</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7/06/2024</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7/06/2024</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7/06/2024</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7/06/2024</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7/06/2024</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trello.com/b/sR8iLAu9/assesment" TargetMode="External"/><Relationship Id="rId2" Type="http://schemas.openxmlformats.org/officeDocument/2006/relationships/hyperlink" Target="https://middletonschoolnz-my.sharepoint.com/:f:/g/personal/burgesss_middleton_school_nz/Ei1SJnVvO4dLs3PZcn5RIDgBQ_pWYajkSN427B8MCDpFBQ?e=GTE2JU"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fontScale="90000"/>
          </a:bodyPr>
          <a:lstStyle/>
          <a:p>
            <a:r>
              <a:rPr lang="en-NZ" dirty="0"/>
              <a:t>AS91906 (3.7) &amp; AS91907(3.8)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vert="horz" lIns="91440" tIns="45720" rIns="91440" bIns="45720" rtlCol="0" anchor="t">
            <a:normAutofit/>
          </a:bodyPr>
          <a:lstStyle/>
          <a:p>
            <a:endParaRPr lang="en-NZ" b="1" dirty="0"/>
          </a:p>
          <a:p>
            <a:endParaRPr lang="en-NZ" b="1" dirty="0">
              <a:ea typeface="Calibri"/>
              <a:cs typeface="Calibri"/>
            </a:endParaRPr>
          </a:p>
        </p:txBody>
      </p:sp>
      <p:sp>
        <p:nvSpPr>
          <p:cNvPr id="4" name="TextBox 3">
            <a:extLst>
              <a:ext uri="{FF2B5EF4-FFF2-40B4-BE49-F238E27FC236}">
                <a16:creationId xmlns:a16="http://schemas.microsoft.com/office/drawing/2014/main" id="{80D4B720-4EC7-3DE5-1550-FE7A02BA9A1F}"/>
              </a:ext>
            </a:extLst>
          </p:cNvPr>
          <p:cNvSpPr txBox="1"/>
          <p:nvPr/>
        </p:nvSpPr>
        <p:spPr>
          <a:xfrm>
            <a:off x="4234543" y="4127273"/>
            <a:ext cx="3722914" cy="584775"/>
          </a:xfrm>
          <a:prstGeom prst="rect">
            <a:avLst/>
          </a:prstGeom>
          <a:noFill/>
        </p:spPr>
        <p:txBody>
          <a:bodyPr wrap="square" rtlCol="0">
            <a:spAutoFit/>
          </a:bodyPr>
          <a:lstStyle/>
          <a:p>
            <a:pPr algn="ctr"/>
            <a:r>
              <a:rPr lang="en-NZ" sz="3200" b="1" dirty="0"/>
              <a:t>Samuel Burgess</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p:txBody>
          <a:bodyPr/>
          <a:lstStyle/>
          <a:p>
            <a:r>
              <a:rPr lang="en-NZ" b="1"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546483"/>
            <a:ext cx="8767813" cy="1754326"/>
          </a:xfrm>
          <a:prstGeom prst="rect">
            <a:avLst/>
          </a:prstGeom>
        </p:spPr>
        <p:txBody>
          <a:bodyPr wrap="square">
            <a:spAutoFit/>
          </a:bodyPr>
          <a:lstStyle/>
          <a:p>
            <a:pPr marL="0" lvl="0" indent="0" algn="l" rtl="0">
              <a:spcBef>
                <a:spcPts val="0"/>
              </a:spcBef>
              <a:spcAft>
                <a:spcPts val="0"/>
              </a:spcAft>
              <a:buClr>
                <a:schemeClr val="dk1"/>
              </a:buClr>
              <a:buSzPts val="1100"/>
              <a:buFont typeface="Arial"/>
              <a:buNone/>
            </a:pPr>
            <a:r>
              <a:rPr lang="en-NZ" sz="1800" dirty="0">
                <a:solidFill>
                  <a:schemeClr val="dk2"/>
                </a:solidFill>
              </a:rPr>
              <a:t>Assemble your components into a working program.  On the slides that follow, please provide a test plan and evidence that your program works as expected.</a:t>
            </a:r>
          </a:p>
          <a:p>
            <a:pPr marL="0" lvl="0" indent="0" algn="l" rtl="0">
              <a:spcBef>
                <a:spcPts val="0"/>
              </a:spcBef>
              <a:spcAft>
                <a:spcPts val="0"/>
              </a:spcAft>
              <a:buClr>
                <a:schemeClr val="dk1"/>
              </a:buClr>
              <a:buSzPts val="1100"/>
              <a:buFont typeface="Arial"/>
              <a:buNone/>
            </a:pPr>
            <a:endParaRPr lang="en-NZ" sz="1800" dirty="0">
              <a:solidFill>
                <a:schemeClr val="dk2"/>
              </a:solidFill>
            </a:endParaRPr>
          </a:p>
          <a:p>
            <a:pPr marL="0" lvl="0" indent="0" algn="l" rtl="0">
              <a:spcBef>
                <a:spcPts val="0"/>
              </a:spcBef>
              <a:spcAft>
                <a:spcPts val="0"/>
              </a:spcAft>
              <a:buClr>
                <a:schemeClr val="dk1"/>
              </a:buClr>
              <a:buSzPts val="1100"/>
              <a:buFont typeface="Arial"/>
              <a:buNone/>
            </a:pPr>
            <a:r>
              <a:rPr lang="en-NZ" sz="1800" dirty="0">
                <a:solidFill>
                  <a:schemeClr val="dk2"/>
                </a:solidFill>
              </a:rPr>
              <a:t>If you are going for M / E, you also need to create extra slides showing how you have used your testing to improve the functionality of your program.  This could mean having multiple test plans (and screenshots) showing several iterations of the assembled program.</a:t>
            </a:r>
          </a:p>
        </p:txBody>
      </p:sp>
    </p:spTree>
    <p:extLst>
      <p:ext uri="{BB962C8B-B14F-4D97-AF65-F5344CB8AC3E}">
        <p14:creationId xmlns:p14="http://schemas.microsoft.com/office/powerpoint/2010/main" val="1084233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6171A-A641-4513-B116-739642385FE1}"/>
              </a:ext>
            </a:extLst>
          </p:cNvPr>
          <p:cNvSpPr>
            <a:spLocks noGrp="1"/>
          </p:cNvSpPr>
          <p:nvPr>
            <p:ph type="title"/>
          </p:nvPr>
        </p:nvSpPr>
        <p:spPr/>
        <p:txBody>
          <a:bodyPr/>
          <a:lstStyle/>
          <a:p>
            <a:r>
              <a:rPr lang="en-NZ" b="1" dirty="0"/>
              <a:t>1 Assembled Outcome Testing – </a:t>
            </a:r>
            <a:r>
              <a:rPr lang="en-NZ" b="1" i="1" dirty="0"/>
              <a:t>Test Plan</a:t>
            </a:r>
          </a:p>
        </p:txBody>
      </p:sp>
      <p:sp>
        <p:nvSpPr>
          <p:cNvPr id="3" name="Rectangle 2">
            <a:extLst>
              <a:ext uri="{FF2B5EF4-FFF2-40B4-BE49-F238E27FC236}">
                <a16:creationId xmlns:a16="http://schemas.microsoft.com/office/drawing/2014/main" id="{DFE20FB7-79E2-4CDA-9D18-45BA2EE30A24}"/>
              </a:ext>
            </a:extLst>
          </p:cNvPr>
          <p:cNvSpPr/>
          <p:nvPr/>
        </p:nvSpPr>
        <p:spPr>
          <a:xfrm>
            <a:off x="838199" y="1556108"/>
            <a:ext cx="9682213" cy="1200329"/>
          </a:xfrm>
          <a:prstGeom prst="rect">
            <a:avLst/>
          </a:prstGeom>
        </p:spPr>
        <p:txBody>
          <a:bodyPr wrap="square">
            <a:spAutoFit/>
          </a:bodyPr>
          <a:lstStyle/>
          <a:p>
            <a:pPr marL="0" lvl="0" indent="0" algn="l" rtl="0">
              <a:spcBef>
                <a:spcPts val="0"/>
              </a:spcBef>
              <a:spcAft>
                <a:spcPts val="0"/>
              </a:spcAft>
              <a:buClr>
                <a:schemeClr val="dk1"/>
              </a:buClr>
              <a:buSzPts val="1100"/>
              <a:buFont typeface="Arial"/>
              <a:buNone/>
            </a:pPr>
            <a:r>
              <a:rPr lang="en-NZ" sz="1800" i="1" dirty="0">
                <a:solidFill>
                  <a:schemeClr val="dk2"/>
                </a:solidFill>
              </a:rPr>
              <a:t>Use this slide to provide a test plan for your complete program.  You may wish to create multiple slides so that you can test for expected, boundary and unexpected cases.  </a:t>
            </a:r>
          </a:p>
          <a:p>
            <a:pPr marL="0" lvl="0" indent="0" algn="l" rtl="0">
              <a:spcBef>
                <a:spcPts val="0"/>
              </a:spcBef>
              <a:spcAft>
                <a:spcPts val="0"/>
              </a:spcAft>
              <a:buClr>
                <a:schemeClr val="dk1"/>
              </a:buClr>
              <a:buSzPts val="1100"/>
              <a:buFont typeface="Arial"/>
              <a:buNone/>
            </a:pPr>
            <a:endParaRPr lang="en-NZ" sz="1800" i="1" dirty="0">
              <a:solidFill>
                <a:schemeClr val="dk2"/>
              </a:solidFill>
            </a:endParaRPr>
          </a:p>
          <a:p>
            <a:pPr marL="0" lvl="0" indent="0" algn="l" rtl="0">
              <a:spcBef>
                <a:spcPts val="0"/>
              </a:spcBef>
              <a:spcAft>
                <a:spcPts val="0"/>
              </a:spcAft>
              <a:buClr>
                <a:schemeClr val="dk1"/>
              </a:buClr>
              <a:buSzPts val="1100"/>
              <a:buFont typeface="Arial"/>
              <a:buNone/>
            </a:pPr>
            <a:r>
              <a:rPr lang="en-NZ" sz="1800" i="1" dirty="0">
                <a:solidFill>
                  <a:schemeClr val="dk2"/>
                </a:solidFill>
              </a:rPr>
              <a:t>Remember to test ALL logical pathways so that you can ensure your program works correctly.</a:t>
            </a:r>
          </a:p>
        </p:txBody>
      </p:sp>
    </p:spTree>
    <p:extLst>
      <p:ext uri="{BB962C8B-B14F-4D97-AF65-F5344CB8AC3E}">
        <p14:creationId xmlns:p14="http://schemas.microsoft.com/office/powerpoint/2010/main" val="4083204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6171A-A641-4513-B116-739642385FE1}"/>
              </a:ext>
            </a:extLst>
          </p:cNvPr>
          <p:cNvSpPr>
            <a:spLocks noGrp="1"/>
          </p:cNvSpPr>
          <p:nvPr>
            <p:ph type="title"/>
          </p:nvPr>
        </p:nvSpPr>
        <p:spPr/>
        <p:txBody>
          <a:bodyPr/>
          <a:lstStyle/>
          <a:p>
            <a:r>
              <a:rPr lang="en-NZ" b="1" dirty="0"/>
              <a:t>2 Assembled Outcome Testing - </a:t>
            </a:r>
            <a:r>
              <a:rPr lang="en-NZ" b="1" i="1" dirty="0"/>
              <a:t>Evidence</a:t>
            </a:r>
          </a:p>
        </p:txBody>
      </p:sp>
      <p:sp>
        <p:nvSpPr>
          <p:cNvPr id="3" name="Rectangle 2">
            <a:extLst>
              <a:ext uri="{FF2B5EF4-FFF2-40B4-BE49-F238E27FC236}">
                <a16:creationId xmlns:a16="http://schemas.microsoft.com/office/drawing/2014/main" id="{DFE20FB7-79E2-4CDA-9D18-45BA2EE30A24}"/>
              </a:ext>
            </a:extLst>
          </p:cNvPr>
          <p:cNvSpPr/>
          <p:nvPr/>
        </p:nvSpPr>
        <p:spPr>
          <a:xfrm>
            <a:off x="838199" y="1556108"/>
            <a:ext cx="9682213" cy="646331"/>
          </a:xfrm>
          <a:prstGeom prst="rect">
            <a:avLst/>
          </a:prstGeom>
        </p:spPr>
        <p:txBody>
          <a:bodyPr wrap="square">
            <a:spAutoFit/>
          </a:bodyPr>
          <a:lstStyle/>
          <a:p>
            <a:pPr marL="0" lvl="0" indent="0" algn="l" rtl="0">
              <a:spcBef>
                <a:spcPts val="0"/>
              </a:spcBef>
              <a:spcAft>
                <a:spcPts val="0"/>
              </a:spcAft>
              <a:buClr>
                <a:schemeClr val="dk1"/>
              </a:buClr>
              <a:buSzPts val="1100"/>
              <a:buFont typeface="Arial"/>
              <a:buNone/>
            </a:pPr>
            <a:r>
              <a:rPr lang="en-NZ" sz="1800" dirty="0">
                <a:solidFill>
                  <a:schemeClr val="dk2"/>
                </a:solidFill>
              </a:rPr>
              <a:t>Create as many slides as needed to provide evidence of testing that your outcome works for expected, boundary and unexpected cases.  </a:t>
            </a:r>
          </a:p>
        </p:txBody>
      </p:sp>
    </p:spTree>
    <p:extLst>
      <p:ext uri="{BB962C8B-B14F-4D97-AF65-F5344CB8AC3E}">
        <p14:creationId xmlns:p14="http://schemas.microsoft.com/office/powerpoint/2010/main" val="3773934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3066F-120D-4CF3-8985-4C98C0AA647F}"/>
              </a:ext>
            </a:extLst>
          </p:cNvPr>
          <p:cNvSpPr>
            <a:spLocks noGrp="1"/>
          </p:cNvSpPr>
          <p:nvPr>
            <p:ph type="title"/>
          </p:nvPr>
        </p:nvSpPr>
        <p:spPr/>
        <p:txBody>
          <a:bodyPr/>
          <a:lstStyle/>
          <a:p>
            <a:r>
              <a:rPr lang="en-NZ" b="1" dirty="0"/>
              <a:t>Complex processes - Discussion</a:t>
            </a:r>
          </a:p>
        </p:txBody>
      </p:sp>
      <p:sp>
        <p:nvSpPr>
          <p:cNvPr id="3" name="Rectangle 2">
            <a:extLst>
              <a:ext uri="{FF2B5EF4-FFF2-40B4-BE49-F238E27FC236}">
                <a16:creationId xmlns:a16="http://schemas.microsoft.com/office/drawing/2014/main" id="{587AE7D3-5F44-4638-A690-53362BD9429B}"/>
              </a:ext>
            </a:extLst>
          </p:cNvPr>
          <p:cNvSpPr/>
          <p:nvPr/>
        </p:nvSpPr>
        <p:spPr>
          <a:xfrm>
            <a:off x="838200" y="1470395"/>
            <a:ext cx="8122920" cy="4207306"/>
          </a:xfrm>
          <a:prstGeom prst="rect">
            <a:avLst/>
          </a:prstGeom>
        </p:spPr>
        <p:txBody>
          <a:bodyPr wrap="square">
            <a:spAutoFit/>
          </a:bodyPr>
          <a:lstStyle/>
          <a:p>
            <a:pPr marL="0" lvl="0" indent="0" algn="l" rtl="0">
              <a:spcBef>
                <a:spcPts val="0"/>
              </a:spcBef>
              <a:spcAft>
                <a:spcPts val="0"/>
              </a:spcAft>
              <a:buClr>
                <a:schemeClr val="dk1"/>
              </a:buClr>
              <a:buSzPts val="1100"/>
              <a:buFont typeface="Arial"/>
              <a:buNone/>
            </a:pPr>
            <a:r>
              <a:rPr lang="en-NZ" sz="1200" dirty="0">
                <a:solidFill>
                  <a:schemeClr val="dk2"/>
                </a:solidFill>
              </a:rPr>
              <a:t>Discuss how you used (and combined) information gained from the planning, testing and trialling of your components to improve the quality of your program.  Note that synthesising information from planning, testing and trialling of components and then discussing how this led to a high quality outcome is needed for an E grade.</a:t>
            </a:r>
          </a:p>
          <a:p>
            <a:pPr marL="285750" indent="-228600">
              <a:lnSpc>
                <a:spcPct val="90000"/>
              </a:lnSpc>
              <a:spcAft>
                <a:spcPts val="600"/>
              </a:spcAft>
              <a:buFont typeface="Arial" panose="020B0604020202020204" pitchFamily="34" charset="0"/>
              <a:buChar char="•"/>
            </a:pPr>
            <a:r>
              <a:rPr lang="en-US" sz="1200" dirty="0"/>
              <a:t>While developing this program, planned, tested, and trailed its components and then later as a whole working Monster card program, as shown in my evidence I tested every component, checking the program worked correctly on the boundary and unexpected inputs, and I trialed Main Menu, search cards and the ability to save/load data by making two solutions for the same problem then choosing the better one.</a:t>
            </a:r>
          </a:p>
          <a:p>
            <a:pPr marL="285750" indent="-228600">
              <a:lnSpc>
                <a:spcPct val="90000"/>
              </a:lnSpc>
              <a:spcAft>
                <a:spcPts val="600"/>
              </a:spcAft>
              <a:buFont typeface="Arial" panose="020B0604020202020204" pitchFamily="34" charset="0"/>
              <a:buChar char="•"/>
            </a:pPr>
            <a:r>
              <a:rPr lang="en-US" sz="1200" dirty="0"/>
              <a:t>By decomposing the problem, I was able to plan my program efficiently and was able to focus on creating and testing small chunks of code. Each of these chunks was thoroughly tested during and after construction, as you can see from my Trello board and the Trello decomposition slide for each component. I then used this to manage my time and take on small chinks of code one at a time, allowing me to create a comprehensive program in the selected timeframe.</a:t>
            </a:r>
          </a:p>
          <a:p>
            <a:pPr marL="285750" indent="-228600">
              <a:lnSpc>
                <a:spcPct val="90000"/>
              </a:lnSpc>
              <a:spcAft>
                <a:spcPts val="600"/>
              </a:spcAft>
              <a:buFont typeface="Arial" panose="020B0604020202020204" pitchFamily="34" charset="0"/>
              <a:buChar char="•"/>
            </a:pPr>
            <a:r>
              <a:rPr lang="en-US" sz="1200" dirty="0"/>
              <a:t>By testing, was able to find and fix the flaws in my program before combining them into the full program, as you can see in each component, such as when I added none checkers to take care of accidental entry of nothing and checked if there were cards when deleting cards to avoid unwanted errors that crash the program.</a:t>
            </a:r>
          </a:p>
          <a:p>
            <a:pPr marL="285750" indent="-228600">
              <a:lnSpc>
                <a:spcPct val="90000"/>
              </a:lnSpc>
              <a:spcAft>
                <a:spcPts val="600"/>
              </a:spcAft>
              <a:buFont typeface="Arial" panose="020B0604020202020204" pitchFamily="34" charset="0"/>
              <a:buChar char="•"/>
            </a:pPr>
            <a:r>
              <a:rPr lang="en-US" sz="1200" dirty="0"/>
              <a:t>Having volunteers test my program enabled me to further improve its functionality and get ideas about how to make it better which raised the reliability and quality of the finished program, such as when I had some of my peers use the Program and give me feedback, which included the search cards being disorienting and the instructions not clear enough, which led me to change the search for cards and to change the instructions.</a:t>
            </a:r>
          </a:p>
          <a:p>
            <a:pPr marL="285750" indent="-228600">
              <a:lnSpc>
                <a:spcPct val="90000"/>
              </a:lnSpc>
              <a:spcAft>
                <a:spcPts val="600"/>
              </a:spcAft>
              <a:buFont typeface="Arial" panose="020B0604020202020204" pitchFamily="34" charset="0"/>
              <a:buChar char="•"/>
            </a:pPr>
            <a:r>
              <a:rPr lang="en-US" sz="1200" dirty="0"/>
              <a:t>User feedback enabled me to look at the program from a non-programmer's point of view. This, combined with the information I got from the earlier Planning, testing, and trailing, enabled me to produce a high-quality program. This program is resilient to errors and crashing on unexpected inputs.</a:t>
            </a:r>
          </a:p>
          <a:p>
            <a:pPr marL="0" lvl="0" indent="0" algn="l" rtl="0">
              <a:spcBef>
                <a:spcPts val="0"/>
              </a:spcBef>
              <a:spcAft>
                <a:spcPts val="0"/>
              </a:spcAft>
              <a:buClr>
                <a:schemeClr val="dk1"/>
              </a:buClr>
              <a:buSzPts val="1100"/>
              <a:buFont typeface="Arial"/>
              <a:buNone/>
            </a:pPr>
            <a:endParaRPr lang="en-NZ" sz="1200" dirty="0">
              <a:solidFill>
                <a:schemeClr val="dk2"/>
              </a:solidFill>
            </a:endParaRPr>
          </a:p>
        </p:txBody>
      </p:sp>
    </p:spTree>
    <p:extLst>
      <p:ext uri="{BB962C8B-B14F-4D97-AF65-F5344CB8AC3E}">
        <p14:creationId xmlns:p14="http://schemas.microsoft.com/office/powerpoint/2010/main" val="520546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t>Crazy_Crashers_Final.py</a:t>
            </a:r>
            <a:endParaRPr lang="en-NZ" dirty="0"/>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5"/>
            <a:ext cx="8520600" cy="1750800"/>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a:t>
            </a:r>
            <a:r>
              <a:rPr lang="en-NZ" sz="2000" b="1" dirty="0">
                <a:solidFill>
                  <a:srgbClr val="274E13"/>
                </a:solidFill>
                <a:hlinkClick r:id="rId2"/>
              </a:rPr>
              <a:t>OneDrive</a:t>
            </a:r>
            <a:endParaRPr lang="en-NZ" sz="2000" b="1" dirty="0">
              <a:solidFill>
                <a:srgbClr val="274E13"/>
              </a:solidFill>
            </a:endParaRPr>
          </a:p>
          <a:p>
            <a:pPr marL="0" indent="0">
              <a:lnSpc>
                <a:spcPct val="100000"/>
              </a:lnSpc>
              <a:spcBef>
                <a:spcPts val="0"/>
              </a:spcBef>
              <a:buClr>
                <a:schemeClr val="dk1"/>
              </a:buClr>
              <a:buSzPts val="1100"/>
              <a:buFont typeface="Arial"/>
              <a:buNone/>
            </a:pP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a:t>
            </a:r>
            <a:r>
              <a:rPr lang="en-NZ" sz="2000" b="1" dirty="0">
                <a:solidFill>
                  <a:srgbClr val="274E13"/>
                </a:solidFill>
                <a:hlinkClick r:id="rId3"/>
              </a:rPr>
              <a:t>Trello</a:t>
            </a:r>
            <a:endParaRPr lang="en-NZ" sz="2000" b="1" dirty="0">
              <a:solidFill>
                <a:srgbClr val="274E13"/>
              </a:solidFill>
            </a:endParaRP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[here]</a:t>
            </a:r>
          </a:p>
          <a:p>
            <a:pPr marL="0" indent="0">
              <a:lnSpc>
                <a:spcPct val="100000"/>
              </a:lnSpc>
              <a:spcBef>
                <a:spcPts val="0"/>
              </a:spcBef>
              <a:buClr>
                <a:schemeClr val="dk1"/>
              </a:buClr>
              <a:buSzPts val="1100"/>
              <a:buFont typeface="Arial"/>
              <a:buNone/>
            </a:pPr>
            <a:r>
              <a:rPr lang="en-NZ" sz="2000" b="1" dirty="0">
                <a:solidFill>
                  <a:srgbClr val="274E13"/>
                </a:solidFill>
              </a:rPr>
              <a:t> </a:t>
            </a:r>
            <a:endParaRPr lang="en-NZ" sz="2000" dirty="0"/>
          </a:p>
        </p:txBody>
      </p:sp>
    </p:spTree>
    <p:extLst>
      <p:ext uri="{BB962C8B-B14F-4D97-AF65-F5344CB8AC3E}">
        <p14:creationId xmlns:p14="http://schemas.microsoft.com/office/powerpoint/2010/main" val="1393068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pPr>
              <a:lnSpc>
                <a:spcPct val="115000"/>
              </a:lnSpc>
              <a:spcAft>
                <a:spcPts val="0"/>
              </a:spcAft>
            </a:pPr>
            <a:r>
              <a:rPr lang="en-NZ" b="1" dirty="0"/>
              <a:t>Addressing Relevant Implications:</a:t>
            </a:r>
          </a:p>
        </p:txBody>
      </p:sp>
      <p:graphicFrame>
        <p:nvGraphicFramePr>
          <p:cNvPr id="4" name="Table 8">
            <a:extLst>
              <a:ext uri="{FF2B5EF4-FFF2-40B4-BE49-F238E27FC236}">
                <a16:creationId xmlns:a16="http://schemas.microsoft.com/office/drawing/2014/main" id="{9670AB56-87E8-4440-B5EB-1FE1C4986CA9}"/>
              </a:ext>
            </a:extLst>
          </p:cNvPr>
          <p:cNvGraphicFramePr>
            <a:graphicFrameLocks/>
          </p:cNvGraphicFramePr>
          <p:nvPr>
            <p:extLst>
              <p:ext uri="{D42A27DB-BD31-4B8C-83A1-F6EECF244321}">
                <p14:modId xmlns:p14="http://schemas.microsoft.com/office/powerpoint/2010/main" val="1003834266"/>
              </p:ext>
            </p:extLst>
          </p:nvPr>
        </p:nvGraphicFramePr>
        <p:xfrm>
          <a:off x="838200" y="1690688"/>
          <a:ext cx="10515597" cy="457200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3219389579"/>
                    </a:ext>
                  </a:extLst>
                </a:gridCol>
                <a:gridCol w="3505199">
                  <a:extLst>
                    <a:ext uri="{9D8B030D-6E8A-4147-A177-3AD203B41FA5}">
                      <a16:colId xmlns:a16="http://schemas.microsoft.com/office/drawing/2014/main" val="969318066"/>
                    </a:ext>
                  </a:extLst>
                </a:gridCol>
                <a:gridCol w="3505199">
                  <a:extLst>
                    <a:ext uri="{9D8B030D-6E8A-4147-A177-3AD203B41FA5}">
                      <a16:colId xmlns:a16="http://schemas.microsoft.com/office/drawing/2014/main" val="148446397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Relevant Implication – say what this means…</a:t>
                      </a:r>
                      <a:endParaRPr lang="en-NZ"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Why this is relevant to my outcome…</a:t>
                      </a:r>
                      <a:endParaRPr lang="en-NZ" dirty="0"/>
                    </a:p>
                  </a:txBody>
                  <a:tcPr/>
                </a:tc>
                <a:tc>
                  <a:txBody>
                    <a:bodyPr/>
                    <a:lstStyle/>
                    <a:p>
                      <a:r>
                        <a:rPr lang="en-NZ" dirty="0"/>
                        <a:t>How did you address this implication </a:t>
                      </a:r>
                    </a:p>
                  </a:txBody>
                  <a:tcPr/>
                </a:tc>
                <a:extLst>
                  <a:ext uri="{0D108BD9-81ED-4DB2-BD59-A6C34878D82A}">
                    <a16:rowId xmlns:a16="http://schemas.microsoft.com/office/drawing/2014/main" val="339787953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b="0" i="0" kern="1200" dirty="0">
                          <a:solidFill>
                            <a:schemeClr val="dk1"/>
                          </a:solidFill>
                          <a:effectLst/>
                          <a:latin typeface="+mn-lt"/>
                          <a:ea typeface="+mn-ea"/>
                          <a:cs typeface="+mn-cs"/>
                        </a:rPr>
                        <a:t>Functionality</a:t>
                      </a:r>
                      <a:endParaRPr lang="en-NZ"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b="0" i="0" kern="1200" dirty="0">
                          <a:solidFill>
                            <a:schemeClr val="dk1"/>
                          </a:solidFill>
                          <a:effectLst/>
                          <a:latin typeface="+mn-lt"/>
                          <a:ea typeface="+mn-ea"/>
                          <a:cs typeface="+mn-cs"/>
                        </a:rPr>
                        <a:t>Functionality is making sure the program works as expected. </a:t>
                      </a:r>
                      <a:endParaRPr lang="en-NZ"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b="0" i="0" kern="1200" dirty="0">
                          <a:solidFill>
                            <a:schemeClr val="dk1"/>
                          </a:solidFill>
                          <a:effectLst/>
                          <a:latin typeface="+mn-lt"/>
                          <a:ea typeface="+mn-ea"/>
                          <a:cs typeface="+mn-cs"/>
                        </a:rPr>
                        <a:t>I can address this outcome by testing that the program works not just for expected inputs, ; like “a” and “d”, but also unexpected ones such as “o”</a:t>
                      </a:r>
                      <a:endParaRPr lang="en-NZ" dirty="0"/>
                    </a:p>
                    <a:p>
                      <a:endParaRPr lang="en-NZ" dirty="0"/>
                    </a:p>
                  </a:txBody>
                  <a:tcPr/>
                </a:tc>
                <a:extLst>
                  <a:ext uri="{0D108BD9-81ED-4DB2-BD59-A6C34878D82A}">
                    <a16:rowId xmlns:a16="http://schemas.microsoft.com/office/drawing/2014/main" val="177396185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b="0" i="0" kern="1200" dirty="0">
                          <a:solidFill>
                            <a:schemeClr val="dk1"/>
                          </a:solidFill>
                          <a:effectLst/>
                          <a:latin typeface="+mn-lt"/>
                          <a:ea typeface="+mn-ea"/>
                          <a:cs typeface="+mn-cs"/>
                        </a:rPr>
                        <a:t>Usability</a:t>
                      </a:r>
                      <a:endParaRPr lang="en-NZ"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b="0" i="0" kern="1200" dirty="0">
                          <a:solidFill>
                            <a:schemeClr val="dk1"/>
                          </a:solidFill>
                          <a:effectLst/>
                          <a:latin typeface="+mn-lt"/>
                          <a:ea typeface="+mn-ea"/>
                          <a:cs typeface="+mn-cs"/>
                        </a:rPr>
                        <a:t>Usability is about how easily usable the program is to the end use.</a:t>
                      </a:r>
                      <a:endParaRPr lang="en-NZ" dirty="0"/>
                    </a:p>
                  </a:txBody>
                  <a:tcPr/>
                </a:tc>
                <a:tc>
                  <a:txBody>
                    <a:bodyPr/>
                    <a:lstStyle/>
                    <a:p>
                      <a:r>
                        <a:rPr lang="en-NZ" dirty="0"/>
                        <a:t>Creating clear control instructions, balancing, easy controls.</a:t>
                      </a:r>
                    </a:p>
                  </a:txBody>
                  <a:tcPr/>
                </a:tc>
                <a:extLst>
                  <a:ext uri="{0D108BD9-81ED-4DB2-BD59-A6C34878D82A}">
                    <a16:rowId xmlns:a16="http://schemas.microsoft.com/office/drawing/2014/main" val="210666973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b="0" i="0" kern="1200" dirty="0">
                          <a:solidFill>
                            <a:schemeClr val="dk1"/>
                          </a:solidFill>
                          <a:effectLst/>
                          <a:latin typeface="+mn-lt"/>
                          <a:ea typeface="+mn-ea"/>
                          <a:cs typeface="+mn-cs"/>
                        </a:rPr>
                        <a:t>Aesthetics</a:t>
                      </a:r>
                      <a:endParaRPr lang="en-NZ"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b="0" i="0" kern="1200" dirty="0">
                          <a:solidFill>
                            <a:schemeClr val="dk1"/>
                          </a:solidFill>
                          <a:effectLst/>
                          <a:latin typeface="+mn-lt"/>
                          <a:ea typeface="+mn-ea"/>
                          <a:cs typeface="+mn-cs"/>
                        </a:rPr>
                        <a:t>Ensuring the project looks visually appealing</a:t>
                      </a:r>
                      <a:endParaRPr lang="en-NZ"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b="0" i="0" kern="1200" dirty="0">
                          <a:solidFill>
                            <a:schemeClr val="dk1"/>
                          </a:solidFill>
                          <a:effectLst/>
                          <a:latin typeface="+mn-lt"/>
                          <a:ea typeface="+mn-ea"/>
                          <a:cs typeface="+mn-cs"/>
                        </a:rPr>
                        <a:t>well spaced code, quality game assets.</a:t>
                      </a:r>
                      <a:endParaRPr lang="en-NZ" dirty="0"/>
                    </a:p>
                  </a:txBody>
                  <a:tcPr/>
                </a:tc>
                <a:extLst>
                  <a:ext uri="{0D108BD9-81ED-4DB2-BD59-A6C34878D82A}">
                    <a16:rowId xmlns:a16="http://schemas.microsoft.com/office/drawing/2014/main" val="180276001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b="0" i="0" kern="1200" dirty="0">
                          <a:solidFill>
                            <a:schemeClr val="dk1"/>
                          </a:solidFill>
                          <a:effectLst/>
                          <a:latin typeface="+mn-lt"/>
                          <a:ea typeface="+mn-ea"/>
                          <a:cs typeface="+mn-cs"/>
                        </a:rPr>
                        <a:t>Future proofing</a:t>
                      </a:r>
                      <a:endParaRPr lang="en-NZ" dirty="0"/>
                    </a:p>
                  </a:txBody>
                  <a:tcPr/>
                </a:tc>
                <a:tc>
                  <a:txBody>
                    <a:bodyPr/>
                    <a:lstStyle/>
                    <a:p>
                      <a:r>
                        <a:rPr lang="en-NZ" dirty="0"/>
                        <a:t>Ensuring that the program is easily updated in the future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b="0" i="0" kern="1200" dirty="0">
                          <a:solidFill>
                            <a:schemeClr val="dk1"/>
                          </a:solidFill>
                          <a:effectLst/>
                          <a:latin typeface="+mn-lt"/>
                          <a:ea typeface="+mn-ea"/>
                          <a:cs typeface="+mn-cs"/>
                        </a:rPr>
                        <a:t>Easily modifiable, using comments to describe what is happening in the code</a:t>
                      </a:r>
                      <a:endParaRPr lang="en-NZ" dirty="0"/>
                    </a:p>
                  </a:txBody>
                  <a:tcPr/>
                </a:tc>
                <a:extLst>
                  <a:ext uri="{0D108BD9-81ED-4DB2-BD59-A6C34878D82A}">
                    <a16:rowId xmlns:a16="http://schemas.microsoft.com/office/drawing/2014/main" val="49886568"/>
                  </a:ext>
                </a:extLst>
              </a:tr>
            </a:tbl>
          </a:graphicData>
        </a:graphic>
      </p:graphicFrame>
    </p:spTree>
    <p:extLst>
      <p:ext uri="{BB962C8B-B14F-4D97-AF65-F5344CB8AC3E}">
        <p14:creationId xmlns:p14="http://schemas.microsoft.com/office/powerpoint/2010/main" val="2158459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p:txBody>
          <a:bodyPr/>
          <a:lstStyle/>
          <a:p>
            <a:r>
              <a:rPr lang="en-NZ" b="1" dirty="0"/>
              <a:t>Program Structure:</a:t>
            </a:r>
            <a:endParaRPr lang="en-NZ" dirty="0"/>
          </a:p>
        </p:txBody>
      </p:sp>
    </p:spTree>
    <p:extLst>
      <p:ext uri="{BB962C8B-B14F-4D97-AF65-F5344CB8AC3E}">
        <p14:creationId xmlns:p14="http://schemas.microsoft.com/office/powerpoint/2010/main" val="2474077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p:txBody>
          <a:bodyPr/>
          <a:lstStyle/>
          <a:p>
            <a:r>
              <a:rPr lang="en-NZ" b="1" dirty="0"/>
              <a:t>Problem Decomposition:</a:t>
            </a:r>
            <a:endParaRPr lang="en-NZ" dirty="0"/>
          </a:p>
        </p:txBody>
      </p:sp>
      <p:sp>
        <p:nvSpPr>
          <p:cNvPr id="4" name="Rectangle 3">
            <a:extLst>
              <a:ext uri="{FF2B5EF4-FFF2-40B4-BE49-F238E27FC236}">
                <a16:creationId xmlns:a16="http://schemas.microsoft.com/office/drawing/2014/main" id="{937BF58F-E358-4625-919F-7C3D6EEBA8FB}"/>
              </a:ext>
            </a:extLst>
          </p:cNvPr>
          <p:cNvSpPr/>
          <p:nvPr/>
        </p:nvSpPr>
        <p:spPr>
          <a:xfrm>
            <a:off x="838200" y="1690688"/>
            <a:ext cx="9999846" cy="3632405"/>
          </a:xfrm>
          <a:prstGeom prst="rect">
            <a:avLst/>
          </a:prstGeom>
        </p:spPr>
        <p:txBody>
          <a:bodyPr wrap="square">
            <a:spAutoFit/>
          </a:bodyPr>
          <a:lstStyle/>
          <a:p>
            <a:pPr marL="0" lvl="0" indent="0" algn="l" rtl="0">
              <a:spcBef>
                <a:spcPts val="0"/>
              </a:spcBef>
              <a:spcAft>
                <a:spcPts val="0"/>
              </a:spcAft>
              <a:buClr>
                <a:schemeClr val="dk1"/>
              </a:buClr>
              <a:buSzPts val="1100"/>
              <a:buFont typeface="Arial"/>
              <a:buNone/>
            </a:pPr>
            <a:r>
              <a:rPr lang="en-NZ" sz="1800" dirty="0">
                <a:solidFill>
                  <a:schemeClr val="dk2"/>
                </a:solidFill>
              </a:rPr>
              <a:t>Provide evidence showing that you have decomposed the task.  This can be in the form of a </a:t>
            </a:r>
            <a:r>
              <a:rPr lang="en-NZ" sz="1800" dirty="0" err="1">
                <a:solidFill>
                  <a:schemeClr val="dk2"/>
                </a:solidFill>
              </a:rPr>
              <a:t>trello</a:t>
            </a:r>
            <a:r>
              <a:rPr lang="en-NZ" sz="1800" dirty="0">
                <a:solidFill>
                  <a:schemeClr val="dk2"/>
                </a:solidFill>
              </a:rPr>
              <a:t> screenshot or a list of components.  If necessary, you may revisit this slide and add to it or edit it as you create your outcome.  When you make changes to this slide, please date the changes and explain why they were made (this can help provide evidence for M / E grades).</a:t>
            </a:r>
          </a:p>
          <a:p>
            <a:pPr marL="0" lvl="0" indent="0" algn="l" rtl="0">
              <a:spcBef>
                <a:spcPts val="0"/>
              </a:spcBef>
              <a:spcAft>
                <a:spcPts val="0"/>
              </a:spcAft>
              <a:buClr>
                <a:schemeClr val="dk1"/>
              </a:buClr>
              <a:buSzPts val="1100"/>
              <a:buFont typeface="Arial"/>
              <a:buNone/>
            </a:pPr>
            <a:endParaRPr lang="en-NZ" sz="1800" dirty="0">
              <a:solidFill>
                <a:schemeClr val="dk2"/>
              </a:solidFill>
            </a:endParaRPr>
          </a:p>
          <a:p>
            <a:pPr marL="0" lvl="0" indent="0" algn="l" rtl="0">
              <a:spcBef>
                <a:spcPts val="0"/>
              </a:spcBef>
              <a:spcAft>
                <a:spcPts val="0"/>
              </a:spcAft>
              <a:buClr>
                <a:schemeClr val="dk1"/>
              </a:buClr>
              <a:buSzPts val="1100"/>
              <a:buFont typeface="Arial"/>
              <a:buNone/>
            </a:pPr>
            <a:r>
              <a:rPr lang="en-NZ" sz="1800" i="1" dirty="0">
                <a:solidFill>
                  <a:schemeClr val="dk2"/>
                </a:solidFill>
              </a:rPr>
              <a:t>Hint: Use the structure you developed earlier to work out what components you need.  For each function, you should have at least one component. </a:t>
            </a:r>
          </a:p>
          <a:p>
            <a:pPr>
              <a:lnSpc>
                <a:spcPct val="115000"/>
              </a:lnSpc>
              <a:spcAft>
                <a:spcPts val="0"/>
              </a:spcAft>
            </a:pPr>
            <a:r>
              <a:rPr lang="en-NZ" dirty="0">
                <a:latin typeface="Arial" panose="020B0604020202020204" pitchFamily="34" charset="0"/>
                <a:ea typeface="Arial" panose="020B0604020202020204" pitchFamily="34" charset="0"/>
              </a:rPr>
              <a:t> </a:t>
            </a:r>
          </a:p>
          <a:p>
            <a:pPr>
              <a:lnSpc>
                <a:spcPct val="115000"/>
              </a:lnSpc>
              <a:spcAft>
                <a:spcPts val="0"/>
              </a:spcAft>
            </a:pPr>
            <a:r>
              <a:rPr lang="en-NZ" sz="2000" b="1" dirty="0">
                <a:effectLst/>
                <a:latin typeface="Arial" panose="020B0604020202020204" pitchFamily="34" charset="0"/>
                <a:ea typeface="Arial" panose="020B0604020202020204" pitchFamily="34" charset="0"/>
              </a:rPr>
              <a:t>Task Components</a:t>
            </a:r>
            <a:endParaRPr lang="en-NZ" dirty="0">
              <a:latin typeface="Arial" panose="020B0604020202020204" pitchFamily="34" charset="0"/>
              <a:ea typeface="Arial" panose="020B0604020202020204" pitchFamily="34" charset="0"/>
            </a:endParaRPr>
          </a:p>
          <a:p>
            <a:pPr marL="342900" lvl="0" indent="-342900">
              <a:lnSpc>
                <a:spcPct val="115000"/>
              </a:lnSpc>
              <a:spcAft>
                <a:spcPts val="0"/>
              </a:spcAft>
              <a:buFont typeface="+mj-lt"/>
              <a:buAutoNum type="arabicPeriod"/>
            </a:pPr>
            <a:r>
              <a:rPr lang="en-NZ" dirty="0">
                <a:latin typeface="Arial" panose="020B0604020202020204" pitchFamily="34" charset="0"/>
                <a:ea typeface="Arial" panose="020B0604020202020204" pitchFamily="34" charset="0"/>
              </a:rPr>
              <a:t>Put</a:t>
            </a:r>
          </a:p>
          <a:p>
            <a:pPr marL="342900" lvl="0" indent="-342900">
              <a:lnSpc>
                <a:spcPct val="115000"/>
              </a:lnSpc>
              <a:spcAft>
                <a:spcPts val="0"/>
              </a:spcAft>
              <a:buFont typeface="+mj-lt"/>
              <a:buAutoNum type="arabicPeriod"/>
            </a:pPr>
            <a:r>
              <a:rPr lang="en-NZ" dirty="0">
                <a:latin typeface="Arial" panose="020B0604020202020204" pitchFamily="34" charset="0"/>
                <a:ea typeface="Arial" panose="020B0604020202020204" pitchFamily="34" charset="0"/>
              </a:rPr>
              <a:t>Components</a:t>
            </a:r>
          </a:p>
          <a:p>
            <a:pPr marL="342900" lvl="0" indent="-342900">
              <a:lnSpc>
                <a:spcPct val="115000"/>
              </a:lnSpc>
              <a:spcAft>
                <a:spcPts val="0"/>
              </a:spcAft>
              <a:buFont typeface="+mj-lt"/>
              <a:buAutoNum type="arabicPeriod"/>
            </a:pPr>
            <a:r>
              <a:rPr lang="en-NZ" dirty="0">
                <a:latin typeface="Arial" panose="020B0604020202020204" pitchFamily="34" charset="0"/>
                <a:ea typeface="Arial" panose="020B0604020202020204" pitchFamily="34" charset="0"/>
              </a:rPr>
              <a:t>here</a:t>
            </a:r>
          </a:p>
        </p:txBody>
      </p:sp>
    </p:spTree>
    <p:extLst>
      <p:ext uri="{BB962C8B-B14F-4D97-AF65-F5344CB8AC3E}">
        <p14:creationId xmlns:p14="http://schemas.microsoft.com/office/powerpoint/2010/main" val="21462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Component development:</a:t>
            </a:r>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2585323"/>
          </a:xfrm>
          <a:prstGeom prst="rect">
            <a:avLst/>
          </a:prstGeom>
        </p:spPr>
        <p:txBody>
          <a:bodyPr wrap="square">
            <a:spAutoFit/>
          </a:bodyPr>
          <a:lstStyle/>
          <a:p>
            <a:pPr marL="0" lvl="0" indent="0" algn="l" rtl="0">
              <a:spcBef>
                <a:spcPts val="0"/>
              </a:spcBef>
              <a:spcAft>
                <a:spcPts val="0"/>
              </a:spcAft>
              <a:buClr>
                <a:schemeClr val="dk1"/>
              </a:buClr>
              <a:buSzPts val="1100"/>
              <a:buFont typeface="Arial"/>
              <a:buNone/>
            </a:pPr>
            <a:r>
              <a:rPr lang="en-NZ" sz="1800" dirty="0">
                <a:solidFill>
                  <a:schemeClr val="dk2"/>
                </a:solidFill>
              </a:rPr>
              <a:t>Make as many copies of the next three slides as you need.  For each component you should have…</a:t>
            </a:r>
          </a:p>
          <a:p>
            <a:pPr marL="457200" lvl="0" indent="-342900" algn="l" rtl="0">
              <a:spcBef>
                <a:spcPts val="0"/>
              </a:spcBef>
              <a:spcAft>
                <a:spcPts val="0"/>
              </a:spcAft>
              <a:buClr>
                <a:schemeClr val="dk2"/>
              </a:buClr>
              <a:buSzPts val="1800"/>
              <a:buChar char="-"/>
            </a:pPr>
            <a:r>
              <a:rPr lang="en-NZ" sz="1800" dirty="0">
                <a:solidFill>
                  <a:schemeClr val="dk2"/>
                </a:solidFill>
              </a:rPr>
              <a:t>A </a:t>
            </a:r>
            <a:r>
              <a:rPr lang="en-NZ" dirty="0">
                <a:solidFill>
                  <a:schemeClr val="dk2"/>
                </a:solidFill>
              </a:rPr>
              <a:t>T</a:t>
            </a:r>
            <a:r>
              <a:rPr lang="en-NZ" sz="1800" dirty="0">
                <a:solidFill>
                  <a:schemeClr val="dk2"/>
                </a:solidFill>
              </a:rPr>
              <a:t>rello screenshot / evidence of ongoing use of your project management tools</a:t>
            </a:r>
          </a:p>
          <a:p>
            <a:pPr marL="457200" lvl="0" indent="-342900" algn="l" rtl="0">
              <a:spcBef>
                <a:spcPts val="0"/>
              </a:spcBef>
              <a:spcAft>
                <a:spcPts val="0"/>
              </a:spcAft>
              <a:buClr>
                <a:schemeClr val="dk2"/>
              </a:buClr>
              <a:buSzPts val="1800"/>
              <a:buChar char="-"/>
            </a:pPr>
            <a:r>
              <a:rPr lang="en-NZ" sz="1800" dirty="0">
                <a:solidFill>
                  <a:schemeClr val="dk2"/>
                </a:solidFill>
              </a:rPr>
              <a:t>A test plan for the component that has been created BEFORE you start coding.  Your plan should allow you to test all logical pathways for this component.  It should also include test cases for relevant boundary and unexpected values.</a:t>
            </a:r>
          </a:p>
          <a:p>
            <a:pPr marL="457200" lvl="0" indent="-342900" algn="l" rtl="0">
              <a:spcBef>
                <a:spcPts val="0"/>
              </a:spcBef>
              <a:spcAft>
                <a:spcPts val="0"/>
              </a:spcAft>
              <a:buClr>
                <a:schemeClr val="dk2"/>
              </a:buClr>
              <a:buSzPts val="1800"/>
              <a:buChar char="-"/>
            </a:pPr>
            <a:r>
              <a:rPr lang="en-NZ" sz="1800" dirty="0">
                <a:solidFill>
                  <a:schemeClr val="dk2"/>
                </a:solidFill>
              </a:rPr>
              <a:t>Screenshot evidence showing that you have worked through the test plan you developed.</a:t>
            </a:r>
          </a:p>
          <a:p>
            <a:pPr marL="457200" lvl="0" indent="0" algn="l" rtl="0">
              <a:spcBef>
                <a:spcPts val="0"/>
              </a:spcBef>
              <a:spcAft>
                <a:spcPts val="0"/>
              </a:spcAft>
              <a:buNone/>
            </a:pPr>
            <a:endParaRPr lang="en-NZ" sz="1800" dirty="0">
              <a:solidFill>
                <a:schemeClr val="dk2"/>
              </a:solidFill>
            </a:endParaRPr>
          </a:p>
          <a:p>
            <a:pPr marL="0" lvl="0" indent="0" algn="l" rtl="0">
              <a:spcBef>
                <a:spcPts val="0"/>
              </a:spcBef>
              <a:spcAft>
                <a:spcPts val="0"/>
              </a:spcAft>
              <a:buNone/>
            </a:pPr>
            <a:r>
              <a:rPr lang="en-NZ" sz="1800" i="1" dirty="0">
                <a:solidFill>
                  <a:schemeClr val="dk2"/>
                </a:solidFill>
              </a:rPr>
              <a:t>You should also provide evidence of trialling multiple components &amp; techniques.  Please make slides as needed for that evidence.</a:t>
            </a:r>
          </a:p>
        </p:txBody>
      </p:sp>
    </p:spTree>
    <p:extLst>
      <p:ext uri="{BB962C8B-B14F-4D97-AF65-F5344CB8AC3E}">
        <p14:creationId xmlns:p14="http://schemas.microsoft.com/office/powerpoint/2010/main" val="1252673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1 Component Planning:</a:t>
            </a:r>
            <a:br>
              <a:rPr lang="en-NZ" b="1" dirty="0"/>
            </a:br>
            <a:r>
              <a:rPr lang="en-NZ" sz="3200" b="1" i="1" dirty="0"/>
              <a:t>&lt;Enter component name&gt;</a:t>
            </a:r>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How might your component work.  This could be in the form of a Trello screenshot.</a:t>
            </a:r>
          </a:p>
          <a:p>
            <a:pPr>
              <a:lnSpc>
                <a:spcPct val="115000"/>
              </a:lnSpc>
              <a:spcAft>
                <a:spcPts val="0"/>
              </a:spcAft>
            </a:pPr>
            <a:endParaRPr lang="en-NZ" i="1"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838869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2 Component Test Plan: </a:t>
            </a:r>
            <a:br>
              <a:rPr lang="en-NZ" b="1" dirty="0"/>
            </a:br>
            <a:r>
              <a:rPr lang="en-NZ" sz="3200" b="1" i="1" dirty="0"/>
              <a:t>&lt;Enter component name&gt;</a:t>
            </a:r>
            <a:endParaRPr lang="en-NZ" b="1" i="1" dirty="0"/>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Create a test plan for this component BEFORE you start coding.  Your plan should allow you to test all logical pathways for this component.  It should also include test cases for relevant boundary and unexpected values.</a:t>
            </a:r>
          </a:p>
        </p:txBody>
      </p:sp>
      <p:graphicFrame>
        <p:nvGraphicFramePr>
          <p:cNvPr id="4" name="Google Shape;92;p19">
            <a:extLst>
              <a:ext uri="{FF2B5EF4-FFF2-40B4-BE49-F238E27FC236}">
                <a16:creationId xmlns:a16="http://schemas.microsoft.com/office/drawing/2014/main" id="{6ED52D96-8A61-4958-ABC1-28942CC17405}"/>
              </a:ext>
            </a:extLst>
          </p:cNvPr>
          <p:cNvGraphicFramePr/>
          <p:nvPr>
            <p:extLst>
              <p:ext uri="{D42A27DB-BD31-4B8C-83A1-F6EECF244321}">
                <p14:modId xmlns:p14="http://schemas.microsoft.com/office/powerpoint/2010/main" val="585074915"/>
              </p:ext>
            </p:extLst>
          </p:nvPr>
        </p:nvGraphicFramePr>
        <p:xfrm>
          <a:off x="509967" y="2927272"/>
          <a:ext cx="11360800" cy="12191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endParaRPr sz="2400" dirty="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78186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3 Evidence of testing:</a:t>
            </a:r>
            <a:br>
              <a:rPr lang="en-NZ" b="1" dirty="0"/>
            </a:br>
            <a:r>
              <a:rPr lang="en-NZ" sz="3200" b="1" i="1" dirty="0"/>
              <a:t>&lt;Enter component name&gt;</a:t>
            </a:r>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Use this slide to provide evidence that you have tested your component in accordance with the test plan you developed earlier.</a:t>
            </a:r>
          </a:p>
          <a:p>
            <a:pPr>
              <a:lnSpc>
                <a:spcPct val="115000"/>
              </a:lnSpc>
              <a:spcAft>
                <a:spcPts val="0"/>
              </a:spcAft>
            </a:pPr>
            <a:endParaRPr lang="en-NZ" i="1"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7010340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405191E94172408D8419D6A7C02322" ma:contentTypeVersion="5" ma:contentTypeDescription="Create a new document." ma:contentTypeScope="" ma:versionID="301d5a7203089a98e1ea8827003bc5fe">
  <xsd:schema xmlns:xsd="http://www.w3.org/2001/XMLSchema" xmlns:xs="http://www.w3.org/2001/XMLSchema" xmlns:p="http://schemas.microsoft.com/office/2006/metadata/properties" xmlns:ns2="6cc55d03-637f-467e-b73c-ee046d6b6584" targetNamespace="http://schemas.microsoft.com/office/2006/metadata/properties" ma:root="true" ma:fieldsID="a16c299d5b54ed963c71d244d62f0760" ns2:_="">
    <xsd:import namespace="6cc55d03-637f-467e-b73c-ee046d6b6584"/>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cc55d03-637f-467e-b73c-ee046d6b6584"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ReferenceId xmlns="6cc55d03-637f-467e-b73c-ee046d6b6584"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9AB924A-E934-4357-820F-9EDCAA3188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cc55d03-637f-467e-b73c-ee046d6b658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2CFD91D-28AA-4DA5-8C21-8E10E67B9C3E}">
  <ds:schemaRefs>
    <ds:schemaRef ds:uri="http://schemas.microsoft.com/office/2006/metadata/properties"/>
    <ds:schemaRef ds:uri="http://schemas.microsoft.com/office/infopath/2007/PartnerControls"/>
    <ds:schemaRef ds:uri="6cc55d03-637f-467e-b73c-ee046d6b6584"/>
  </ds:schemaRefs>
</ds:datastoreItem>
</file>

<file path=customXml/itemProps3.xml><?xml version="1.0" encoding="utf-8"?>
<ds:datastoreItem xmlns:ds="http://schemas.openxmlformats.org/officeDocument/2006/customXml" ds:itemID="{25660B88-93BD-441B-8193-7A1E5DE6F2E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230</TotalTime>
  <Words>1740</Words>
  <Application>Microsoft Office PowerPoint</Application>
  <PresentationFormat>Widescreen</PresentationFormat>
  <Paragraphs>110</Paragraphs>
  <Slides>13</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AS91906 (3.7) &amp; AS91907(3.8) Documentation</vt:lpstr>
      <vt:lpstr>Crazy_Crashers_Final.py</vt:lpstr>
      <vt:lpstr>Addressing Relevant Implications:</vt:lpstr>
      <vt:lpstr>Program Structure:</vt:lpstr>
      <vt:lpstr>Problem Decomposition:</vt:lpstr>
      <vt:lpstr>Component development:</vt:lpstr>
      <vt:lpstr>1 Component Planning: &lt;Enter component name&gt;</vt:lpstr>
      <vt:lpstr>2 Component Test Plan:  &lt;Enter component name&gt;</vt:lpstr>
      <vt:lpstr>3 Evidence of testing: &lt;Enter component name&gt;</vt:lpstr>
      <vt:lpstr>Assembled Outcome Testing:</vt:lpstr>
      <vt:lpstr>1 Assembled Outcome Testing – Test Plan</vt:lpstr>
      <vt:lpstr>2 Assembled Outcome Testing - Evidence</vt:lpstr>
      <vt:lpstr>Complex processes -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Samuel Burgess</cp:lastModifiedBy>
  <cp:revision>12</cp:revision>
  <dcterms:created xsi:type="dcterms:W3CDTF">2020-03-13T23:52:53Z</dcterms:created>
  <dcterms:modified xsi:type="dcterms:W3CDTF">2024-06-06T22:45:29Z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0x010100BE405191E94172408D8419D6A7C02322</vt:lpwstr>
  </property>
  <property fmtid="{D5CDD505-2E9C-101B-9397-08002B2CF9AE}" pid="3" name="Order">
    <vt:r8>1800</vt:r8>
  </property>
  <property fmtid="{D5CDD505-2E9C-101B-9397-08002B2CF9AE}" pid="4" name="xd_Signature">
    <vt:bool>false</vt:bool>
  </property>
  <property fmtid="{D5CDD505-2E9C-101B-9397-08002B2CF9AE}" pid="5" name="xd_ProgID">
    <vt:lpwstr/>
  </property>
  <property fmtid="{D5CDD505-2E9C-101B-9397-08002B2CF9AE}" pid="6" name="TriggerFlowInfo">
    <vt:lpwstr/>
  </property>
  <property fmtid="{D5CDD505-2E9C-101B-9397-08002B2CF9AE}" pid="7" name="ComplianceAssetId">
    <vt:lpwstr/>
  </property>
  <property fmtid="{D5CDD505-2E9C-101B-9397-08002B2CF9AE}" pid="8" name="TemplateUrl">
    <vt:lpwstr/>
  </property>
  <property fmtid="{D5CDD505-2E9C-101B-9397-08002B2CF9AE}" pid="9" name="_ExtendedDescription">
    <vt:lpwstr/>
  </property>
</Properties>
</file>