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77" r:id="rId6"/>
    <p:sldId id="267" r:id="rId7"/>
    <p:sldId id="259" r:id="rId8"/>
    <p:sldId id="260" r:id="rId9"/>
    <p:sldId id="272" r:id="rId10"/>
    <p:sldId id="271" r:id="rId11"/>
    <p:sldId id="262" r:id="rId12"/>
    <p:sldId id="273" r:id="rId13"/>
    <p:sldId id="274" r:id="rId14"/>
    <p:sldId id="276" r:id="rId15"/>
    <p:sldId id="263" r:id="rId16"/>
    <p:sldId id="264"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B194D-42A7-4E5C-999D-8F0CCAC92BAF}" v="6" dt="2024-05-07T22:02:33.127"/>
    <p1510:client id="{8CA68999-789D-4646-82EF-EF482F083C59}" v="1" dt="2024-05-07T22:36:40.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urgess" userId="S::burgesss@middleton.school.nz::875ce21e-2db9-4c64-8a73-adac5c404a46" providerId="AD" clId="Web-{6E3B194D-42A7-4E5C-999D-8F0CCAC92BAF}"/>
    <pc:docChg chg="modSld">
      <pc:chgData name="Samuel Burgess" userId="S::burgesss@middleton.school.nz::875ce21e-2db9-4c64-8a73-adac5c404a46" providerId="AD" clId="Web-{6E3B194D-42A7-4E5C-999D-8F0CCAC92BAF}" dt="2024-05-07T22:02:33.127" v="5" actId="20577"/>
      <pc:docMkLst>
        <pc:docMk/>
      </pc:docMkLst>
      <pc:sldChg chg="modSp">
        <pc:chgData name="Samuel Burgess" userId="S::burgesss@middleton.school.nz::875ce21e-2db9-4c64-8a73-adac5c404a46" providerId="AD" clId="Web-{6E3B194D-42A7-4E5C-999D-8F0CCAC92BAF}" dt="2024-05-07T22:02:33.127" v="5" actId="20577"/>
        <pc:sldMkLst>
          <pc:docMk/>
          <pc:sldMk cId="1362934084" sldId="256"/>
        </pc:sldMkLst>
        <pc:spChg chg="mod">
          <ac:chgData name="Samuel Burgess" userId="S::burgesss@middleton.school.nz::875ce21e-2db9-4c64-8a73-adac5c404a46" providerId="AD" clId="Web-{6E3B194D-42A7-4E5C-999D-8F0CCAC92BAF}" dt="2024-05-07T22:02:33.127" v="5" actId="20577"/>
          <ac:spMkLst>
            <pc:docMk/>
            <pc:sldMk cId="1362934084" sldId="256"/>
            <ac:spMk id="3" creationId="{930E6464-DA98-43C8-B6C9-594748754628}"/>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8/05/2024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41017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8/05/2024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8/05/2024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sR8iLAu9/assesment" TargetMode="External"/><Relationship Id="rId2" Type="http://schemas.openxmlformats.org/officeDocument/2006/relationships/hyperlink" Target="https://middletonschoolnz-my.sharepoint.com/:f:/g/personal/burgesss_middleton_school_nz/Ei1SJnVvO4dLs3PZcn5RIDgBQ_pWYajkSN427B8MCDpFBQ?e=GTE2J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p>
          <a:p>
            <a:endParaRPr lang="en-NZ" b="1" dirty="0">
              <a:ea typeface="Calibri"/>
              <a:cs typeface="Calibri"/>
            </a:endParaRPr>
          </a:p>
        </p:txBody>
      </p:sp>
      <p:sp>
        <p:nvSpPr>
          <p:cNvPr id="4" name="TextBox 3">
            <a:extLst>
              <a:ext uri="{FF2B5EF4-FFF2-40B4-BE49-F238E27FC236}">
                <a16:creationId xmlns:a16="http://schemas.microsoft.com/office/drawing/2014/main" id="{80D4B720-4EC7-3DE5-1550-FE7A02BA9A1F}"/>
              </a:ext>
            </a:extLst>
          </p:cNvPr>
          <p:cNvSpPr txBox="1"/>
          <p:nvPr/>
        </p:nvSpPr>
        <p:spPr>
          <a:xfrm>
            <a:off x="4234543" y="4127273"/>
            <a:ext cx="3722914" cy="584775"/>
          </a:xfrm>
          <a:prstGeom prst="rect">
            <a:avLst/>
          </a:prstGeom>
          <a:noFill/>
        </p:spPr>
        <p:txBody>
          <a:bodyPr wrap="square" rtlCol="0">
            <a:spAutoFit/>
          </a:bodyPr>
          <a:lstStyle/>
          <a:p>
            <a:pPr algn="ctr"/>
            <a:r>
              <a:rPr lang="en-NZ" sz="3200" b="1" dirty="0"/>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5205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a:t>
            </a:r>
            <a:r>
              <a:rPr lang="en-NZ" sz="2000" b="1">
                <a:solidFill>
                  <a:srgbClr val="274E13"/>
                </a:solidFill>
              </a:rPr>
              <a:t>: </a:t>
            </a:r>
            <a:r>
              <a:rPr lang="en-NZ" sz="2000" b="1">
                <a:solidFill>
                  <a:srgbClr val="274E13"/>
                </a:solidFill>
                <a:hlinkClick r:id="rId2"/>
              </a:rPr>
              <a:t>OneDrive</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DDA9-BF7E-4386-B234-71792F81CDE4}"/>
              </a:ext>
            </a:extLst>
          </p:cNvPr>
          <p:cNvSpPr>
            <a:spLocks noGrp="1"/>
          </p:cNvSpPr>
          <p:nvPr>
            <p:ph type="title"/>
          </p:nvPr>
        </p:nvSpPr>
        <p:spPr/>
        <p:txBody>
          <a:bodyPr/>
          <a:lstStyle/>
          <a:p>
            <a:r>
              <a:rPr lang="en" dirty="0"/>
              <a:t>Hints/Instructions</a:t>
            </a:r>
            <a:endParaRPr lang="en-NZ" dirty="0"/>
          </a:p>
        </p:txBody>
      </p:sp>
      <p:sp>
        <p:nvSpPr>
          <p:cNvPr id="3" name="Content Placeholder 2">
            <a:extLst>
              <a:ext uri="{FF2B5EF4-FFF2-40B4-BE49-F238E27FC236}">
                <a16:creationId xmlns:a16="http://schemas.microsoft.com/office/drawing/2014/main" id="{A3D8EE30-6AF3-45A7-A558-0328D35BB144}"/>
              </a:ext>
            </a:extLst>
          </p:cNvPr>
          <p:cNvSpPr>
            <a:spLocks noGrp="1"/>
          </p:cNvSpPr>
          <p:nvPr>
            <p:ph idx="1"/>
          </p:nvPr>
        </p:nvSpPr>
        <p:spPr>
          <a:xfrm>
            <a:off x="838200" y="1549667"/>
            <a:ext cx="10515600" cy="4627296"/>
          </a:xfrm>
        </p:spPr>
        <p:txBody>
          <a:bodyPr/>
          <a:lstStyle/>
          <a:p>
            <a:pPr marL="0" lvl="0" indent="0">
              <a:spcBef>
                <a:spcPts val="0"/>
              </a:spcBef>
              <a:buNone/>
            </a:pPr>
            <a:r>
              <a:rPr lang="en-NZ" dirty="0"/>
              <a:t>Please create as many extra slides as you need. This template only contains enough slides to get you started.</a:t>
            </a:r>
          </a:p>
          <a:p>
            <a:pPr marL="0" lvl="0" indent="0">
              <a:spcBef>
                <a:spcPts val="0"/>
              </a:spcBef>
              <a:buNone/>
            </a:pPr>
            <a:endParaRPr lang="en-NZ" dirty="0"/>
          </a:p>
          <a:p>
            <a:pPr marL="457200" indent="-342900">
              <a:spcBef>
                <a:spcPts val="0"/>
              </a:spcBef>
              <a:buSzPts val="1800"/>
              <a:buFont typeface="Arial" panose="020B0604020202020204" pitchFamily="34" charset="0"/>
              <a:buChar char="●"/>
            </a:pPr>
            <a:r>
              <a:rPr lang="en-NZ" dirty="0"/>
              <a:t>&lt;ctrl&gt;&lt;m&gt; makes a new slide</a:t>
            </a:r>
          </a:p>
          <a:p>
            <a:pPr marL="457200" lvl="0" indent="-342900">
              <a:spcBef>
                <a:spcPts val="0"/>
              </a:spcBef>
              <a:buSzPts val="1800"/>
              <a:buChar char="●"/>
            </a:pPr>
            <a:r>
              <a:rPr lang="en-NZ" dirty="0"/>
              <a:t>&lt;ctrl&gt;&lt;d&gt; duplicates a slide</a:t>
            </a:r>
          </a:p>
          <a:p>
            <a:pPr marL="457200" lvl="0" indent="-342900">
              <a:spcBef>
                <a:spcPts val="0"/>
              </a:spcBef>
              <a:buSzPts val="1800"/>
              <a:buChar char="●"/>
            </a:pPr>
            <a:r>
              <a:rPr lang="en-NZ" dirty="0"/>
              <a:t>You can move slides around by dragging and dropping on the left hand side of your screen.</a:t>
            </a:r>
          </a:p>
          <a:p>
            <a:pPr marL="0" indent="0">
              <a:buNone/>
            </a:pPr>
            <a:r>
              <a:rPr lang="en-NZ" dirty="0"/>
              <a:t>The instructions on each slide should be deleted when you have read them.  Copies of the instructions are underneath the slides in the speaker notes (just in case they are needed at a later stage).</a:t>
            </a:r>
          </a:p>
          <a:p>
            <a:pPr marL="0" indent="0">
              <a:buNone/>
            </a:pPr>
            <a:endParaRPr lang="en-NZ" dirty="0"/>
          </a:p>
        </p:txBody>
      </p:sp>
      <p:sp>
        <p:nvSpPr>
          <p:cNvPr id="4" name="Google Shape;56;p13">
            <a:extLst>
              <a:ext uri="{FF2B5EF4-FFF2-40B4-BE49-F238E27FC236}">
                <a16:creationId xmlns:a16="http://schemas.microsoft.com/office/drawing/2014/main" id="{1BFB8283-ACD1-4F11-BA17-C1ADBF6A83EF}"/>
              </a:ext>
            </a:extLst>
          </p:cNvPr>
          <p:cNvSpPr txBox="1"/>
          <p:nvPr/>
        </p:nvSpPr>
        <p:spPr>
          <a:xfrm>
            <a:off x="1563734" y="5847928"/>
            <a:ext cx="8214300" cy="639600"/>
          </a:xfrm>
          <a:prstGeom prst="rect">
            <a:avLst/>
          </a:prstGeom>
          <a:solidFill>
            <a:srgbClr val="CC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rPr>
              <a:t>Please delete this slide when you no longer need it!</a:t>
            </a:r>
            <a:endParaRPr sz="1800" b="1" dirty="0">
              <a:solidFill>
                <a:srgbClr val="FFFFFF"/>
              </a:solidFill>
            </a:endParaRPr>
          </a:p>
        </p:txBody>
      </p:sp>
    </p:spTree>
    <p:extLst>
      <p:ext uri="{BB962C8B-B14F-4D97-AF65-F5344CB8AC3E}">
        <p14:creationId xmlns:p14="http://schemas.microsoft.com/office/powerpoint/2010/main" val="351115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1314768"/>
            <a:ext cx="8989194" cy="1027461"/>
          </a:xfrm>
          <a:prstGeom prst="rect">
            <a:avLst/>
          </a:prstGeom>
        </p:spPr>
        <p:txBody>
          <a:bodyPr wrap="square">
            <a:spAutoFit/>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Insert additional slides as required.</a:t>
            </a:r>
            <a:endParaRPr lang="en-NZ" dirty="0">
              <a:latin typeface="Arial" panose="020B0604020202020204" pitchFamily="34" charset="0"/>
              <a:ea typeface="Arial" panose="020B0604020202020204" pitchFamily="34" charset="0"/>
            </a:endParaRP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4019023553"/>
              </p:ext>
            </p:extLst>
          </p:nvPr>
        </p:nvGraphicFramePr>
        <p:xfrm>
          <a:off x="756923" y="2415572"/>
          <a:ext cx="10515597" cy="175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endParaRPr lang="en-NZ" dirty="0"/>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1773961854"/>
                  </a:ext>
                </a:extLst>
              </a:tr>
              <a:tr h="370840">
                <a:tc>
                  <a:txBody>
                    <a:bodyPr/>
                    <a:lstStyle/>
                    <a:p>
                      <a:endParaRPr lang="en-NZ"/>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2106669735"/>
                  </a:ext>
                </a:extLst>
              </a:tr>
              <a:tr h="370840">
                <a:tc>
                  <a:txBody>
                    <a:bodyPr/>
                    <a:lstStyle/>
                    <a:p>
                      <a:endParaRPr lang="en-NZ"/>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1802760012"/>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6cc55d03-637f-467e-b73c-ee046d6b658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405191E94172408D8419D6A7C02322" ma:contentTypeVersion="5" ma:contentTypeDescription="Create a new document." ma:contentTypeScope="" ma:versionID="301d5a7203089a98e1ea8827003bc5fe">
  <xsd:schema xmlns:xsd="http://www.w3.org/2001/XMLSchema" xmlns:xs="http://www.w3.org/2001/XMLSchema" xmlns:p="http://schemas.microsoft.com/office/2006/metadata/properties" xmlns:ns2="6cc55d03-637f-467e-b73c-ee046d6b6584" targetNamespace="http://schemas.microsoft.com/office/2006/metadata/properties" ma:root="true" ma:fieldsID="a16c299d5b54ed963c71d244d62f0760" ns2:_="">
    <xsd:import namespace="6cc55d03-637f-467e-b73c-ee046d6b658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c55d03-637f-467e-b73c-ee046d6b65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660B88-93BD-441B-8193-7A1E5DE6F2E8}">
  <ds:schemaRefs>
    <ds:schemaRef ds:uri="http://schemas.microsoft.com/sharepoint/v3/contenttype/forms"/>
  </ds:schemaRefs>
</ds:datastoreItem>
</file>

<file path=customXml/itemProps2.xml><?xml version="1.0" encoding="utf-8"?>
<ds:datastoreItem xmlns:ds="http://schemas.openxmlformats.org/officeDocument/2006/customXml" ds:itemID="{C2CFD91D-28AA-4DA5-8C21-8E10E67B9C3E}">
  <ds:schemaRefs>
    <ds:schemaRef ds:uri="http://schemas.microsoft.com/office/2006/metadata/properties"/>
    <ds:schemaRef ds:uri="http://schemas.microsoft.com/office/infopath/2007/PartnerControls"/>
    <ds:schemaRef ds:uri="6cc55d03-637f-467e-b73c-ee046d6b6584"/>
  </ds:schemaRefs>
</ds:datastoreItem>
</file>

<file path=customXml/itemProps3.xml><?xml version="1.0" encoding="utf-8"?>
<ds:datastoreItem xmlns:ds="http://schemas.openxmlformats.org/officeDocument/2006/customXml" ds:itemID="{89AB924A-E934-4357-820F-9EDCAA318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c55d03-637f-467e-b73c-ee046d6b65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220</TotalTime>
  <Words>1537</Words>
  <Application>Microsoft Office PowerPoint</Application>
  <PresentationFormat>Widescreen</PresentationFormat>
  <Paragraphs>112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AS91906 (3.7) &amp; AS91907(3.8) Documentation</vt:lpstr>
      <vt:lpstr>[Overtype this with your program name]</vt:lpstr>
      <vt:lpstr>Hints/Instructions</vt:lpstr>
      <vt:lpstr>Addressing Relevant Implications:</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11</cp:revision>
  <dcterms:created xsi:type="dcterms:W3CDTF">2020-03-13T23:52:53Z</dcterms:created>
  <dcterms:modified xsi:type="dcterms:W3CDTF">2024-05-07T22:36:49Z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0x010100BE405191E94172408D8419D6A7C02322</vt:lpwstr>
  </property>
  <property fmtid="{D5CDD505-2E9C-101B-9397-08002B2CF9AE}" pid="3" name="Order">
    <vt:r8>1800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