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77" r:id="rId6"/>
    <p:sldId id="259" r:id="rId7"/>
    <p:sldId id="272" r:id="rId8"/>
    <p:sldId id="271" r:id="rId9"/>
    <p:sldId id="262" r:id="rId10"/>
    <p:sldId id="273" r:id="rId11"/>
    <p:sldId id="274" r:id="rId12"/>
    <p:sldId id="276" r:id="rId13"/>
    <p:sldId id="278" r:id="rId14"/>
    <p:sldId id="313" r:id="rId15"/>
    <p:sldId id="288" r:id="rId16"/>
    <p:sldId id="299" r:id="rId17"/>
    <p:sldId id="279" r:id="rId18"/>
    <p:sldId id="289" r:id="rId19"/>
    <p:sldId id="300" r:id="rId20"/>
    <p:sldId id="309" r:id="rId21"/>
    <p:sldId id="280" r:id="rId22"/>
    <p:sldId id="290" r:id="rId23"/>
    <p:sldId id="301" r:id="rId24"/>
    <p:sldId id="281" r:id="rId25"/>
    <p:sldId id="291" r:id="rId26"/>
    <p:sldId id="302" r:id="rId27"/>
    <p:sldId id="282" r:id="rId28"/>
    <p:sldId id="292" r:id="rId29"/>
    <p:sldId id="303" r:id="rId30"/>
    <p:sldId id="283" r:id="rId31"/>
    <p:sldId id="293" r:id="rId32"/>
    <p:sldId id="304" r:id="rId33"/>
    <p:sldId id="284" r:id="rId34"/>
    <p:sldId id="314" r:id="rId35"/>
    <p:sldId id="294" r:id="rId36"/>
    <p:sldId id="305" r:id="rId37"/>
    <p:sldId id="285" r:id="rId38"/>
    <p:sldId id="315" r:id="rId39"/>
    <p:sldId id="295" r:id="rId40"/>
    <p:sldId id="306" r:id="rId41"/>
    <p:sldId id="286" r:id="rId42"/>
    <p:sldId id="316" r:id="rId43"/>
    <p:sldId id="311" r:id="rId44"/>
    <p:sldId id="310" r:id="rId45"/>
    <p:sldId id="287" r:id="rId46"/>
    <p:sldId id="297" r:id="rId47"/>
    <p:sldId id="308" r:id="rId48"/>
    <p:sldId id="312" r:id="rId49"/>
    <p:sldId id="263" r:id="rId50"/>
    <p:sldId id="264" r:id="rId51"/>
    <p:sldId id="275" r:id="rId52"/>
    <p:sldId id="270" r:id="rId53"/>
    <p:sldId id="317" r:id="rId54"/>
    <p:sldId id="318" r:id="rId55"/>
    <p:sldId id="26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0EF34-4ADF-4105-9DDA-B14BFA8DB580}" v="30" dt="2024-06-09T03:42:47.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59" d="100"/>
          <a:sy n="59" d="100"/>
        </p:scale>
        <p:origin x="414"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Burgess" userId="S::burgesss@middleton.school.nz::875ce21e-2db9-4c64-8a73-adac5c404a46" providerId="AD" clId="Web-{6E3B194D-42A7-4E5C-999D-8F0CCAC92BAF}"/>
    <pc:docChg chg="modSld">
      <pc:chgData name="Samuel Burgess" userId="S::burgesss@middleton.school.nz::875ce21e-2db9-4c64-8a73-adac5c404a46" providerId="AD" clId="Web-{6E3B194D-42A7-4E5C-999D-8F0CCAC92BAF}" dt="2024-05-07T22:02:33.127" v="5" actId="20577"/>
      <pc:docMkLst>
        <pc:docMk/>
      </pc:docMkLst>
      <pc:sldChg chg="modSp">
        <pc:chgData name="Samuel Burgess" userId="S::burgesss@middleton.school.nz::875ce21e-2db9-4c64-8a73-adac5c404a46" providerId="AD" clId="Web-{6E3B194D-42A7-4E5C-999D-8F0CCAC92BAF}" dt="2024-05-07T22:02:33.127" v="5" actId="20577"/>
        <pc:sldMkLst>
          <pc:docMk/>
          <pc:sldMk cId="1362934084" sldId="256"/>
        </pc:sldMkLst>
        <pc:spChg chg="mod">
          <ac:chgData name="Samuel Burgess" userId="S::burgesss@middleton.school.nz::875ce21e-2db9-4c64-8a73-adac5c404a46" providerId="AD" clId="Web-{6E3B194D-42A7-4E5C-999D-8F0CCAC92BAF}" dt="2024-05-07T22:02:33.127" v="5" actId="20577"/>
          <ac:spMkLst>
            <pc:docMk/>
            <pc:sldMk cId="1362934084" sldId="256"/>
            <ac:spMk id="3" creationId="{930E6464-DA98-43C8-B6C9-594748754628}"/>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Samuel Burgess" userId="875ce21e-2db9-4c64-8a73-adac5c404a46" providerId="ADAL" clId="{2AF0EF34-4ADF-4105-9DDA-B14BFA8DB580}"/>
    <pc:docChg chg="undo custSel addSld delSld modSld sldOrd">
      <pc:chgData name="Samuel Burgess" userId="875ce21e-2db9-4c64-8a73-adac5c404a46" providerId="ADAL" clId="{2AF0EF34-4ADF-4105-9DDA-B14BFA8DB580}" dt="2024-06-09T03:44:32.660" v="6538" actId="20577"/>
      <pc:docMkLst>
        <pc:docMk/>
      </pc:docMkLst>
      <pc:sldChg chg="modSp mod">
        <pc:chgData name="Samuel Burgess" userId="875ce21e-2db9-4c64-8a73-adac5c404a46" providerId="ADAL" clId="{2AF0EF34-4ADF-4105-9DDA-B14BFA8DB580}" dt="2024-06-09T03:31:13.731" v="6298" actId="20577"/>
        <pc:sldMkLst>
          <pc:docMk/>
          <pc:sldMk cId="520546384" sldId="265"/>
        </pc:sldMkLst>
        <pc:spChg chg="mod">
          <ac:chgData name="Samuel Burgess" userId="875ce21e-2db9-4c64-8a73-adac5c404a46" providerId="ADAL" clId="{2AF0EF34-4ADF-4105-9DDA-B14BFA8DB580}" dt="2024-06-09T03:31:13.731" v="6298" actId="20577"/>
          <ac:spMkLst>
            <pc:docMk/>
            <pc:sldMk cId="520546384" sldId="265"/>
            <ac:spMk id="3" creationId="{587AE7D3-5F44-4638-A690-53362BD9429B}"/>
          </ac:spMkLst>
        </pc:spChg>
      </pc:sldChg>
      <pc:sldChg chg="modSp add mod">
        <pc:chgData name="Samuel Burgess" userId="875ce21e-2db9-4c64-8a73-adac5c404a46" providerId="ADAL" clId="{2AF0EF34-4ADF-4105-9DDA-B14BFA8DB580}" dt="2024-06-09T03:33:22.491" v="6378" actId="20577"/>
        <pc:sldMkLst>
          <pc:docMk/>
          <pc:sldMk cId="1053444694" sldId="270"/>
        </pc:sldMkLst>
        <pc:graphicFrameChg chg="modGraphic">
          <ac:chgData name="Samuel Burgess" userId="875ce21e-2db9-4c64-8a73-adac5c404a46" providerId="ADAL" clId="{2AF0EF34-4ADF-4105-9DDA-B14BFA8DB580}" dt="2024-06-09T03:33:22.491" v="6378" actId="20577"/>
          <ac:graphicFrameMkLst>
            <pc:docMk/>
            <pc:sldMk cId="1053444694" sldId="270"/>
            <ac:graphicFrameMk id="4" creationId="{54A393A9-6C94-409B-BDCB-65C4ABAA2DD1}"/>
          </ac:graphicFrameMkLst>
        </pc:graphicFrameChg>
      </pc:sldChg>
      <pc:sldChg chg="addSp delSp modSp mod">
        <pc:chgData name="Samuel Burgess" userId="875ce21e-2db9-4c64-8a73-adac5c404a46" providerId="ADAL" clId="{2AF0EF34-4ADF-4105-9DDA-B14BFA8DB580}" dt="2024-06-08T00:47:14.382" v="98" actId="14100"/>
        <pc:sldMkLst>
          <pc:docMk/>
          <pc:sldMk cId="21462492" sldId="271"/>
        </pc:sldMkLst>
        <pc:spChg chg="del mod">
          <ac:chgData name="Samuel Burgess" userId="875ce21e-2db9-4c64-8a73-adac5c404a46" providerId="ADAL" clId="{2AF0EF34-4ADF-4105-9DDA-B14BFA8DB580}" dt="2024-06-08T00:46:55.435" v="92"/>
          <ac:spMkLst>
            <pc:docMk/>
            <pc:sldMk cId="21462492" sldId="271"/>
            <ac:spMk id="4" creationId="{937BF58F-E358-4625-919F-7C3D6EEBA8FB}"/>
          </ac:spMkLst>
        </pc:spChg>
        <pc:picChg chg="add mod">
          <ac:chgData name="Samuel Burgess" userId="875ce21e-2db9-4c64-8a73-adac5c404a46" providerId="ADAL" clId="{2AF0EF34-4ADF-4105-9DDA-B14BFA8DB580}" dt="2024-06-08T00:47:03.417" v="96" actId="14100"/>
          <ac:picMkLst>
            <pc:docMk/>
            <pc:sldMk cId="21462492" sldId="271"/>
            <ac:picMk id="5" creationId="{44320D95-4B24-9389-8C4B-FB0BD121A4E7}"/>
          </ac:picMkLst>
        </pc:picChg>
        <pc:picChg chg="add mod">
          <ac:chgData name="Samuel Burgess" userId="875ce21e-2db9-4c64-8a73-adac5c404a46" providerId="ADAL" clId="{2AF0EF34-4ADF-4105-9DDA-B14BFA8DB580}" dt="2024-06-08T00:47:14.382" v="98" actId="14100"/>
          <ac:picMkLst>
            <pc:docMk/>
            <pc:sldMk cId="21462492" sldId="271"/>
            <ac:picMk id="7" creationId="{1DA966BD-EFDB-B1DD-A279-9626332EAD62}"/>
          </ac:picMkLst>
        </pc:picChg>
      </pc:sldChg>
      <pc:sldChg chg="addSp delSp modSp mod">
        <pc:chgData name="Samuel Burgess" userId="875ce21e-2db9-4c64-8a73-adac5c404a46" providerId="ADAL" clId="{2AF0EF34-4ADF-4105-9DDA-B14BFA8DB580}" dt="2024-06-08T03:21:41.880" v="853" actId="20577"/>
        <pc:sldMkLst>
          <pc:docMk/>
          <pc:sldMk cId="2838869909" sldId="273"/>
        </pc:sldMkLst>
        <pc:spChg chg="mod">
          <ac:chgData name="Samuel Burgess" userId="875ce21e-2db9-4c64-8a73-adac5c404a46" providerId="ADAL" clId="{2AF0EF34-4ADF-4105-9DDA-B14BFA8DB580}" dt="2024-06-08T00:49:03.392" v="130" actId="20577"/>
          <ac:spMkLst>
            <pc:docMk/>
            <pc:sldMk cId="2838869909" sldId="273"/>
            <ac:spMk id="2" creationId="{929346B1-21F7-4D6B-B685-2CCB524F66E9}"/>
          </ac:spMkLst>
        </pc:spChg>
        <pc:spChg chg="del">
          <ac:chgData name="Samuel Burgess" userId="875ce21e-2db9-4c64-8a73-adac5c404a46" providerId="ADAL" clId="{2AF0EF34-4ADF-4105-9DDA-B14BFA8DB580}" dt="2024-06-08T03:19:39.940" v="679" actId="478"/>
          <ac:spMkLst>
            <pc:docMk/>
            <pc:sldMk cId="2838869909" sldId="273"/>
            <ac:spMk id="3" creationId="{F1803FB6-918B-4C8E-9C25-3ECDA665EC35}"/>
          </ac:spMkLst>
        </pc:spChg>
        <pc:spChg chg="add mod">
          <ac:chgData name="Samuel Burgess" userId="875ce21e-2db9-4c64-8a73-adac5c404a46" providerId="ADAL" clId="{2AF0EF34-4ADF-4105-9DDA-B14BFA8DB580}" dt="2024-06-08T03:21:41.880" v="853" actId="20577"/>
          <ac:spMkLst>
            <pc:docMk/>
            <pc:sldMk cId="2838869909" sldId="273"/>
            <ac:spMk id="6" creationId="{AFDDFAA3-3A2B-76F6-6923-F22D92738313}"/>
          </ac:spMkLst>
        </pc:spChg>
        <pc:picChg chg="add mod">
          <ac:chgData name="Samuel Burgess" userId="875ce21e-2db9-4c64-8a73-adac5c404a46" providerId="ADAL" clId="{2AF0EF34-4ADF-4105-9DDA-B14BFA8DB580}" dt="2024-06-08T03:20:47.136" v="683" actId="1076"/>
          <ac:picMkLst>
            <pc:docMk/>
            <pc:sldMk cId="2838869909" sldId="273"/>
            <ac:picMk id="5" creationId="{B43418EC-EB05-EF57-6AB1-3FC32B63F106}"/>
          </ac:picMkLst>
        </pc:picChg>
      </pc:sldChg>
      <pc:sldChg chg="modSp mod ord">
        <pc:chgData name="Samuel Burgess" userId="875ce21e-2db9-4c64-8a73-adac5c404a46" providerId="ADAL" clId="{2AF0EF34-4ADF-4105-9DDA-B14BFA8DB580}" dt="2024-06-08T03:23:00.064" v="951" actId="20577"/>
        <pc:sldMkLst>
          <pc:docMk/>
          <pc:sldMk cId="278186575" sldId="274"/>
        </pc:sldMkLst>
        <pc:spChg chg="mod">
          <ac:chgData name="Samuel Burgess" userId="875ce21e-2db9-4c64-8a73-adac5c404a46" providerId="ADAL" clId="{2AF0EF34-4ADF-4105-9DDA-B14BFA8DB580}" dt="2024-06-08T00:51:45.377" v="296" actId="20577"/>
          <ac:spMkLst>
            <pc:docMk/>
            <pc:sldMk cId="278186575" sldId="274"/>
            <ac:spMk id="2" creationId="{929346B1-21F7-4D6B-B685-2CCB524F66E9}"/>
          </ac:spMkLst>
        </pc:spChg>
        <pc:spChg chg="mod">
          <ac:chgData name="Samuel Burgess" userId="875ce21e-2db9-4c64-8a73-adac5c404a46" providerId="ADAL" clId="{2AF0EF34-4ADF-4105-9DDA-B14BFA8DB580}" dt="2024-06-08T03:23:00.064" v="951" actId="20577"/>
          <ac:spMkLst>
            <pc:docMk/>
            <pc:sldMk cId="278186575" sldId="274"/>
            <ac:spMk id="3" creationId="{F1803FB6-918B-4C8E-9C25-3ECDA665EC35}"/>
          </ac:spMkLst>
        </pc:spChg>
        <pc:graphicFrameChg chg="modGraphic">
          <ac:chgData name="Samuel Burgess" userId="875ce21e-2db9-4c64-8a73-adac5c404a46" providerId="ADAL" clId="{2AF0EF34-4ADF-4105-9DDA-B14BFA8DB580}" dt="2024-06-08T03:22:01.123" v="881" actId="20577"/>
          <ac:graphicFrameMkLst>
            <pc:docMk/>
            <pc:sldMk cId="278186575" sldId="274"/>
            <ac:graphicFrameMk id="4" creationId="{6ED52D96-8A61-4958-ABC1-28942CC17405}"/>
          </ac:graphicFrameMkLst>
        </pc:graphicFrameChg>
      </pc:sldChg>
      <pc:sldChg chg="addSp delSp modSp mod ord">
        <pc:chgData name="Samuel Burgess" userId="875ce21e-2db9-4c64-8a73-adac5c404a46" providerId="ADAL" clId="{2AF0EF34-4ADF-4105-9DDA-B14BFA8DB580}" dt="2024-06-08T03:25:16.817" v="1038" actId="20577"/>
        <pc:sldMkLst>
          <pc:docMk/>
          <pc:sldMk cId="3701034081" sldId="276"/>
        </pc:sldMkLst>
        <pc:spChg chg="mod">
          <ac:chgData name="Samuel Burgess" userId="875ce21e-2db9-4c64-8a73-adac5c404a46" providerId="ADAL" clId="{2AF0EF34-4ADF-4105-9DDA-B14BFA8DB580}" dt="2024-06-08T00:55:44.143" v="506" actId="20577"/>
          <ac:spMkLst>
            <pc:docMk/>
            <pc:sldMk cId="3701034081" sldId="276"/>
            <ac:spMk id="2" creationId="{929346B1-21F7-4D6B-B685-2CCB524F66E9}"/>
          </ac:spMkLst>
        </pc:spChg>
        <pc:spChg chg="del">
          <ac:chgData name="Samuel Burgess" userId="875ce21e-2db9-4c64-8a73-adac5c404a46" providerId="ADAL" clId="{2AF0EF34-4ADF-4105-9DDA-B14BFA8DB580}" dt="2024-06-08T03:22:07.837" v="882" actId="478"/>
          <ac:spMkLst>
            <pc:docMk/>
            <pc:sldMk cId="3701034081" sldId="276"/>
            <ac:spMk id="3" creationId="{F1803FB6-918B-4C8E-9C25-3ECDA665EC35}"/>
          </ac:spMkLst>
        </pc:spChg>
        <pc:spChg chg="add mod">
          <ac:chgData name="Samuel Burgess" userId="875ce21e-2db9-4c64-8a73-adac5c404a46" providerId="ADAL" clId="{2AF0EF34-4ADF-4105-9DDA-B14BFA8DB580}" dt="2024-06-08T03:25:16.817" v="1038" actId="20577"/>
          <ac:spMkLst>
            <pc:docMk/>
            <pc:sldMk cId="3701034081" sldId="276"/>
            <ac:spMk id="6" creationId="{34ADFFEA-5A55-2666-59A2-84DA90EC7FDE}"/>
          </ac:spMkLst>
        </pc:spChg>
        <pc:picChg chg="add mod">
          <ac:chgData name="Samuel Burgess" userId="875ce21e-2db9-4c64-8a73-adac5c404a46" providerId="ADAL" clId="{2AF0EF34-4ADF-4105-9DDA-B14BFA8DB580}" dt="2024-06-08T03:24:46.533" v="953" actId="1076"/>
          <ac:picMkLst>
            <pc:docMk/>
            <pc:sldMk cId="3701034081" sldId="276"/>
            <ac:picMk id="5" creationId="{F2073002-3ADE-4E65-9593-530C03A874B5}"/>
          </ac:picMkLst>
        </pc:picChg>
      </pc:sldChg>
      <pc:sldChg chg="modSp mod">
        <pc:chgData name="Samuel Burgess" userId="875ce21e-2db9-4c64-8a73-adac5c404a46" providerId="ADAL" clId="{2AF0EF34-4ADF-4105-9DDA-B14BFA8DB580}" dt="2024-06-07T22:41:00.805" v="87" actId="14100"/>
        <pc:sldMkLst>
          <pc:docMk/>
          <pc:sldMk cId="1393068817" sldId="277"/>
        </pc:sldMkLst>
        <pc:spChg chg="mod">
          <ac:chgData name="Samuel Burgess" userId="875ce21e-2db9-4c64-8a73-adac5c404a46" providerId="ADAL" clId="{2AF0EF34-4ADF-4105-9DDA-B14BFA8DB580}" dt="2024-06-07T22:41:00.805" v="87" actId="14100"/>
          <ac:spMkLst>
            <pc:docMk/>
            <pc:sldMk cId="1393068817" sldId="277"/>
            <ac:spMk id="4" creationId="{F7FB308A-232B-4B31-A59D-BD561ECFBE8B}"/>
          </ac:spMkLst>
        </pc:spChg>
      </pc:sldChg>
      <pc:sldChg chg="add del">
        <pc:chgData name="Samuel Burgess" userId="875ce21e-2db9-4c64-8a73-adac5c404a46" providerId="ADAL" clId="{2AF0EF34-4ADF-4105-9DDA-B14BFA8DB580}" dt="2024-06-08T00:48:24.777" v="100" actId="2696"/>
        <pc:sldMkLst>
          <pc:docMk/>
          <pc:sldMk cId="3285116085" sldId="278"/>
        </pc:sldMkLst>
      </pc:sldChg>
      <pc:sldChg chg="new del">
        <pc:chgData name="Samuel Burgess" userId="875ce21e-2db9-4c64-8a73-adac5c404a46" providerId="ADAL" clId="{2AF0EF34-4ADF-4105-9DDA-B14BFA8DB580}" dt="2024-06-08T00:48:36.928" v="102" actId="2696"/>
        <pc:sldMkLst>
          <pc:docMk/>
          <pc:sldMk cId="3720780341" sldId="278"/>
        </pc:sldMkLst>
      </pc:sldChg>
      <pc:sldChg chg="addSp delSp modSp add mod">
        <pc:chgData name="Samuel Burgess" userId="875ce21e-2db9-4c64-8a73-adac5c404a46" providerId="ADAL" clId="{2AF0EF34-4ADF-4105-9DDA-B14BFA8DB580}" dt="2024-06-08T03:27:00.925" v="1186" actId="20577"/>
        <pc:sldMkLst>
          <pc:docMk/>
          <pc:sldMk cId="3956236636" sldId="278"/>
        </pc:sldMkLst>
        <pc:spChg chg="mod">
          <ac:chgData name="Samuel Burgess" userId="875ce21e-2db9-4c64-8a73-adac5c404a46" providerId="ADAL" clId="{2AF0EF34-4ADF-4105-9DDA-B14BFA8DB580}" dt="2024-06-08T00:49:11.814" v="141" actId="20577"/>
          <ac:spMkLst>
            <pc:docMk/>
            <pc:sldMk cId="3956236636" sldId="278"/>
            <ac:spMk id="2" creationId="{929346B1-21F7-4D6B-B685-2CCB524F66E9}"/>
          </ac:spMkLst>
        </pc:spChg>
        <pc:spChg chg="del mod">
          <ac:chgData name="Samuel Burgess" userId="875ce21e-2db9-4c64-8a73-adac5c404a46" providerId="ADAL" clId="{2AF0EF34-4ADF-4105-9DDA-B14BFA8DB580}" dt="2024-06-08T03:25:27.464" v="1040" actId="478"/>
          <ac:spMkLst>
            <pc:docMk/>
            <pc:sldMk cId="3956236636" sldId="278"/>
            <ac:spMk id="3" creationId="{F1803FB6-918B-4C8E-9C25-3ECDA665EC35}"/>
          </ac:spMkLst>
        </pc:spChg>
        <pc:spChg chg="add mod">
          <ac:chgData name="Samuel Burgess" userId="875ce21e-2db9-4c64-8a73-adac5c404a46" providerId="ADAL" clId="{2AF0EF34-4ADF-4105-9DDA-B14BFA8DB580}" dt="2024-06-08T03:27:00.925" v="1186" actId="20577"/>
          <ac:spMkLst>
            <pc:docMk/>
            <pc:sldMk cId="3956236636" sldId="278"/>
            <ac:spMk id="6" creationId="{89C0DCB5-9AF0-016A-2D30-89F8BB7671DF}"/>
          </ac:spMkLst>
        </pc:spChg>
        <pc:picChg chg="add mod">
          <ac:chgData name="Samuel Burgess" userId="875ce21e-2db9-4c64-8a73-adac5c404a46" providerId="ADAL" clId="{2AF0EF34-4ADF-4105-9DDA-B14BFA8DB580}" dt="2024-06-08T03:26:07.233" v="1043" actId="14100"/>
          <ac:picMkLst>
            <pc:docMk/>
            <pc:sldMk cId="3956236636" sldId="278"/>
            <ac:picMk id="5" creationId="{42C41E6B-06A3-4E8A-1D32-FCAF761EC7C6}"/>
          </ac:picMkLst>
        </pc:picChg>
      </pc:sldChg>
      <pc:sldChg chg="addSp delSp modSp add mod">
        <pc:chgData name="Samuel Burgess" userId="875ce21e-2db9-4c64-8a73-adac5c404a46" providerId="ADAL" clId="{2AF0EF34-4ADF-4105-9DDA-B14BFA8DB580}" dt="2024-06-08T03:35:26.922" v="1823" actId="1076"/>
        <pc:sldMkLst>
          <pc:docMk/>
          <pc:sldMk cId="1138160518" sldId="279"/>
        </pc:sldMkLst>
        <pc:spChg chg="mod">
          <ac:chgData name="Samuel Burgess" userId="875ce21e-2db9-4c64-8a73-adac5c404a46" providerId="ADAL" clId="{2AF0EF34-4ADF-4105-9DDA-B14BFA8DB580}" dt="2024-06-08T00:49:24.639" v="161" actId="20577"/>
          <ac:spMkLst>
            <pc:docMk/>
            <pc:sldMk cId="1138160518" sldId="279"/>
            <ac:spMk id="2" creationId="{929346B1-21F7-4D6B-B685-2CCB524F66E9}"/>
          </ac:spMkLst>
        </pc:spChg>
        <pc:spChg chg="del">
          <ac:chgData name="Samuel Burgess" userId="875ce21e-2db9-4c64-8a73-adac5c404a46" providerId="ADAL" clId="{2AF0EF34-4ADF-4105-9DDA-B14BFA8DB580}" dt="2024-06-08T03:35:21.292" v="1821" actId="478"/>
          <ac:spMkLst>
            <pc:docMk/>
            <pc:sldMk cId="1138160518" sldId="279"/>
            <ac:spMk id="3" creationId="{F1803FB6-918B-4C8E-9C25-3ECDA665EC35}"/>
          </ac:spMkLst>
        </pc:spChg>
        <pc:picChg chg="add mod">
          <ac:chgData name="Samuel Burgess" userId="875ce21e-2db9-4c64-8a73-adac5c404a46" providerId="ADAL" clId="{2AF0EF34-4ADF-4105-9DDA-B14BFA8DB580}" dt="2024-06-08T03:35:26.922" v="1823" actId="1076"/>
          <ac:picMkLst>
            <pc:docMk/>
            <pc:sldMk cId="1138160518" sldId="279"/>
            <ac:picMk id="5" creationId="{B5B22D5F-55B1-B596-E5E5-69C80F0E1B4E}"/>
          </ac:picMkLst>
        </pc:picChg>
      </pc:sldChg>
      <pc:sldChg chg="addSp delSp modSp add mod">
        <pc:chgData name="Samuel Burgess" userId="875ce21e-2db9-4c64-8a73-adac5c404a46" providerId="ADAL" clId="{2AF0EF34-4ADF-4105-9DDA-B14BFA8DB580}" dt="2024-06-08T04:07:09.765" v="2387" actId="20577"/>
        <pc:sldMkLst>
          <pc:docMk/>
          <pc:sldMk cId="2177139353" sldId="280"/>
        </pc:sldMkLst>
        <pc:spChg chg="mod">
          <ac:chgData name="Samuel Burgess" userId="875ce21e-2db9-4c64-8a73-adac5c404a46" providerId="ADAL" clId="{2AF0EF34-4ADF-4105-9DDA-B14BFA8DB580}" dt="2024-06-08T00:49:36.576" v="173" actId="20577"/>
          <ac:spMkLst>
            <pc:docMk/>
            <pc:sldMk cId="2177139353" sldId="280"/>
            <ac:spMk id="2" creationId="{929346B1-21F7-4D6B-B685-2CCB524F66E9}"/>
          </ac:spMkLst>
        </pc:spChg>
        <pc:spChg chg="del">
          <ac:chgData name="Samuel Burgess" userId="875ce21e-2db9-4c64-8a73-adac5c404a46" providerId="ADAL" clId="{2AF0EF34-4ADF-4105-9DDA-B14BFA8DB580}" dt="2024-06-08T04:00:29.546" v="2164" actId="478"/>
          <ac:spMkLst>
            <pc:docMk/>
            <pc:sldMk cId="2177139353" sldId="280"/>
            <ac:spMk id="3" creationId="{F1803FB6-918B-4C8E-9C25-3ECDA665EC35}"/>
          </ac:spMkLst>
        </pc:spChg>
        <pc:spChg chg="add mod">
          <ac:chgData name="Samuel Burgess" userId="875ce21e-2db9-4c64-8a73-adac5c404a46" providerId="ADAL" clId="{2AF0EF34-4ADF-4105-9DDA-B14BFA8DB580}" dt="2024-06-08T04:07:09.765" v="2387" actId="20577"/>
          <ac:spMkLst>
            <pc:docMk/>
            <pc:sldMk cId="2177139353" sldId="280"/>
            <ac:spMk id="6" creationId="{94A5336F-1064-E26C-3213-4FC99B69C80D}"/>
          </ac:spMkLst>
        </pc:spChg>
        <pc:picChg chg="add mod">
          <ac:chgData name="Samuel Burgess" userId="875ce21e-2db9-4c64-8a73-adac5c404a46" providerId="ADAL" clId="{2AF0EF34-4ADF-4105-9DDA-B14BFA8DB580}" dt="2024-06-08T04:05:51.926" v="2167" actId="14100"/>
          <ac:picMkLst>
            <pc:docMk/>
            <pc:sldMk cId="2177139353" sldId="280"/>
            <ac:picMk id="5" creationId="{9AACC31F-EAE7-7A83-B5C8-6729DC7206CC}"/>
          </ac:picMkLst>
        </pc:picChg>
      </pc:sldChg>
      <pc:sldChg chg="addSp modSp add mod">
        <pc:chgData name="Samuel Burgess" userId="875ce21e-2db9-4c64-8a73-adac5c404a46" providerId="ADAL" clId="{2AF0EF34-4ADF-4105-9DDA-B14BFA8DB580}" dt="2024-06-08T04:15:57.170" v="2740" actId="14100"/>
        <pc:sldMkLst>
          <pc:docMk/>
          <pc:sldMk cId="1275036891" sldId="281"/>
        </pc:sldMkLst>
        <pc:spChg chg="mod">
          <ac:chgData name="Samuel Burgess" userId="875ce21e-2db9-4c64-8a73-adac5c404a46" providerId="ADAL" clId="{2AF0EF34-4ADF-4105-9DDA-B14BFA8DB580}" dt="2024-06-08T00:49:49.173" v="194" actId="20577"/>
          <ac:spMkLst>
            <pc:docMk/>
            <pc:sldMk cId="1275036891" sldId="281"/>
            <ac:spMk id="2" creationId="{929346B1-21F7-4D6B-B685-2CCB524F66E9}"/>
          </ac:spMkLst>
        </pc:spChg>
        <pc:picChg chg="add mod">
          <ac:chgData name="Samuel Burgess" userId="875ce21e-2db9-4c64-8a73-adac5c404a46" providerId="ADAL" clId="{2AF0EF34-4ADF-4105-9DDA-B14BFA8DB580}" dt="2024-06-08T04:15:57.170" v="2740" actId="14100"/>
          <ac:picMkLst>
            <pc:docMk/>
            <pc:sldMk cId="1275036891" sldId="281"/>
            <ac:picMk id="5" creationId="{64F6A644-56C0-7AE5-63D6-075EEE2AB4F0}"/>
          </ac:picMkLst>
        </pc:picChg>
      </pc:sldChg>
      <pc:sldChg chg="addSp delSp modSp add mod">
        <pc:chgData name="Samuel Burgess" userId="875ce21e-2db9-4c64-8a73-adac5c404a46" providerId="ADAL" clId="{2AF0EF34-4ADF-4105-9DDA-B14BFA8DB580}" dt="2024-06-08T05:17:36.260" v="2943" actId="14100"/>
        <pc:sldMkLst>
          <pc:docMk/>
          <pc:sldMk cId="1042716178" sldId="282"/>
        </pc:sldMkLst>
        <pc:spChg chg="mod">
          <ac:chgData name="Samuel Burgess" userId="875ce21e-2db9-4c64-8a73-adac5c404a46" providerId="ADAL" clId="{2AF0EF34-4ADF-4105-9DDA-B14BFA8DB580}" dt="2024-06-08T00:50:00.174" v="209" actId="20577"/>
          <ac:spMkLst>
            <pc:docMk/>
            <pc:sldMk cId="1042716178" sldId="282"/>
            <ac:spMk id="2" creationId="{929346B1-21F7-4D6B-B685-2CCB524F66E9}"/>
          </ac:spMkLst>
        </pc:spChg>
        <pc:picChg chg="add del">
          <ac:chgData name="Samuel Burgess" userId="875ce21e-2db9-4c64-8a73-adac5c404a46" providerId="ADAL" clId="{2AF0EF34-4ADF-4105-9DDA-B14BFA8DB580}" dt="2024-06-08T05:17:21.029" v="2940" actId="22"/>
          <ac:picMkLst>
            <pc:docMk/>
            <pc:sldMk cId="1042716178" sldId="282"/>
            <ac:picMk id="5" creationId="{4ECEE98A-AC06-A492-BBC6-09B4FEC3ED40}"/>
          </ac:picMkLst>
        </pc:picChg>
        <pc:picChg chg="add mod">
          <ac:chgData name="Samuel Burgess" userId="875ce21e-2db9-4c64-8a73-adac5c404a46" providerId="ADAL" clId="{2AF0EF34-4ADF-4105-9DDA-B14BFA8DB580}" dt="2024-06-08T05:17:36.260" v="2943" actId="14100"/>
          <ac:picMkLst>
            <pc:docMk/>
            <pc:sldMk cId="1042716178" sldId="282"/>
            <ac:picMk id="7" creationId="{6D1F8218-C856-F6F6-0BD2-819FFFBC5286}"/>
          </ac:picMkLst>
        </pc:picChg>
      </pc:sldChg>
      <pc:sldChg chg="addSp modSp add mod">
        <pc:chgData name="Samuel Burgess" userId="875ce21e-2db9-4c64-8a73-adac5c404a46" providerId="ADAL" clId="{2AF0EF34-4ADF-4105-9DDA-B14BFA8DB580}" dt="2024-06-08T05:22:10.748" v="3077" actId="14100"/>
        <pc:sldMkLst>
          <pc:docMk/>
          <pc:sldMk cId="4214441870" sldId="283"/>
        </pc:sldMkLst>
        <pc:spChg chg="mod">
          <ac:chgData name="Samuel Burgess" userId="875ce21e-2db9-4c64-8a73-adac5c404a46" providerId="ADAL" clId="{2AF0EF34-4ADF-4105-9DDA-B14BFA8DB580}" dt="2024-06-08T00:50:12.870" v="218" actId="20577"/>
          <ac:spMkLst>
            <pc:docMk/>
            <pc:sldMk cId="4214441870" sldId="283"/>
            <ac:spMk id="2" creationId="{929346B1-21F7-4D6B-B685-2CCB524F66E9}"/>
          </ac:spMkLst>
        </pc:spChg>
        <pc:picChg chg="add mod">
          <ac:chgData name="Samuel Burgess" userId="875ce21e-2db9-4c64-8a73-adac5c404a46" providerId="ADAL" clId="{2AF0EF34-4ADF-4105-9DDA-B14BFA8DB580}" dt="2024-06-08T05:22:10.748" v="3077" actId="14100"/>
          <ac:picMkLst>
            <pc:docMk/>
            <pc:sldMk cId="4214441870" sldId="283"/>
            <ac:picMk id="5" creationId="{1C032D28-0F68-6B27-7050-55B9E2B50326}"/>
          </ac:picMkLst>
        </pc:picChg>
      </pc:sldChg>
      <pc:sldChg chg="addSp modSp add mod">
        <pc:chgData name="Samuel Burgess" userId="875ce21e-2db9-4c64-8a73-adac5c404a46" providerId="ADAL" clId="{2AF0EF34-4ADF-4105-9DDA-B14BFA8DB580}" dt="2024-06-08T05:26:44.502" v="3297" actId="14100"/>
        <pc:sldMkLst>
          <pc:docMk/>
          <pc:sldMk cId="2090072645" sldId="284"/>
        </pc:sldMkLst>
        <pc:spChg chg="mod">
          <ac:chgData name="Samuel Burgess" userId="875ce21e-2db9-4c64-8a73-adac5c404a46" providerId="ADAL" clId="{2AF0EF34-4ADF-4105-9DDA-B14BFA8DB580}" dt="2024-06-08T00:50:22.454" v="228" actId="20577"/>
          <ac:spMkLst>
            <pc:docMk/>
            <pc:sldMk cId="2090072645" sldId="284"/>
            <ac:spMk id="2" creationId="{929346B1-21F7-4D6B-B685-2CCB524F66E9}"/>
          </ac:spMkLst>
        </pc:spChg>
        <pc:picChg chg="add mod">
          <ac:chgData name="Samuel Burgess" userId="875ce21e-2db9-4c64-8a73-adac5c404a46" providerId="ADAL" clId="{2AF0EF34-4ADF-4105-9DDA-B14BFA8DB580}" dt="2024-06-08T05:26:44.502" v="3297" actId="14100"/>
          <ac:picMkLst>
            <pc:docMk/>
            <pc:sldMk cId="2090072645" sldId="284"/>
            <ac:picMk id="5" creationId="{AD1952B8-F007-A592-CE57-F05BB31AC14E}"/>
          </ac:picMkLst>
        </pc:picChg>
      </pc:sldChg>
      <pc:sldChg chg="addSp modSp add mod">
        <pc:chgData name="Samuel Burgess" userId="875ce21e-2db9-4c64-8a73-adac5c404a46" providerId="ADAL" clId="{2AF0EF34-4ADF-4105-9DDA-B14BFA8DB580}" dt="2024-06-08T05:31:04.967" v="3463" actId="14100"/>
        <pc:sldMkLst>
          <pc:docMk/>
          <pc:sldMk cId="1296040153" sldId="285"/>
        </pc:sldMkLst>
        <pc:spChg chg="mod">
          <ac:chgData name="Samuel Burgess" userId="875ce21e-2db9-4c64-8a73-adac5c404a46" providerId="ADAL" clId="{2AF0EF34-4ADF-4105-9DDA-B14BFA8DB580}" dt="2024-06-08T00:50:51.941" v="242" actId="20577"/>
          <ac:spMkLst>
            <pc:docMk/>
            <pc:sldMk cId="1296040153" sldId="285"/>
            <ac:spMk id="2" creationId="{929346B1-21F7-4D6B-B685-2CCB524F66E9}"/>
          </ac:spMkLst>
        </pc:spChg>
        <pc:picChg chg="add mod">
          <ac:chgData name="Samuel Burgess" userId="875ce21e-2db9-4c64-8a73-adac5c404a46" providerId="ADAL" clId="{2AF0EF34-4ADF-4105-9DDA-B14BFA8DB580}" dt="2024-06-08T05:31:04.967" v="3463" actId="14100"/>
          <ac:picMkLst>
            <pc:docMk/>
            <pc:sldMk cId="1296040153" sldId="285"/>
            <ac:picMk id="5" creationId="{4F009758-C10C-EBC1-F67A-B3CF8063AE0C}"/>
          </ac:picMkLst>
        </pc:picChg>
      </pc:sldChg>
      <pc:sldChg chg="addSp modSp add mod">
        <pc:chgData name="Samuel Burgess" userId="875ce21e-2db9-4c64-8a73-adac5c404a46" providerId="ADAL" clId="{2AF0EF34-4ADF-4105-9DDA-B14BFA8DB580}" dt="2024-06-08T05:35:17.971" v="3624" actId="14100"/>
        <pc:sldMkLst>
          <pc:docMk/>
          <pc:sldMk cId="1117163546" sldId="286"/>
        </pc:sldMkLst>
        <pc:spChg chg="mod">
          <ac:chgData name="Samuel Burgess" userId="875ce21e-2db9-4c64-8a73-adac5c404a46" providerId="ADAL" clId="{2AF0EF34-4ADF-4105-9DDA-B14BFA8DB580}" dt="2024-06-08T00:51:00.201" v="252" actId="20577"/>
          <ac:spMkLst>
            <pc:docMk/>
            <pc:sldMk cId="1117163546" sldId="286"/>
            <ac:spMk id="2" creationId="{929346B1-21F7-4D6B-B685-2CCB524F66E9}"/>
          </ac:spMkLst>
        </pc:spChg>
        <pc:picChg chg="add mod">
          <ac:chgData name="Samuel Burgess" userId="875ce21e-2db9-4c64-8a73-adac5c404a46" providerId="ADAL" clId="{2AF0EF34-4ADF-4105-9DDA-B14BFA8DB580}" dt="2024-06-08T05:35:17.971" v="3624" actId="14100"/>
          <ac:picMkLst>
            <pc:docMk/>
            <pc:sldMk cId="1117163546" sldId="286"/>
            <ac:picMk id="5" creationId="{C0823701-F149-1A20-2D39-822828B63C0B}"/>
          </ac:picMkLst>
        </pc:picChg>
      </pc:sldChg>
      <pc:sldChg chg="addSp delSp modSp add mod setBg">
        <pc:chgData name="Samuel Burgess" userId="875ce21e-2db9-4c64-8a73-adac5c404a46" providerId="ADAL" clId="{2AF0EF34-4ADF-4105-9DDA-B14BFA8DB580}" dt="2024-06-08T20:10:30.723" v="3672" actId="26606"/>
        <pc:sldMkLst>
          <pc:docMk/>
          <pc:sldMk cId="1099365548" sldId="287"/>
        </pc:sldMkLst>
        <pc:spChg chg="mod">
          <ac:chgData name="Samuel Burgess" userId="875ce21e-2db9-4c64-8a73-adac5c404a46" providerId="ADAL" clId="{2AF0EF34-4ADF-4105-9DDA-B14BFA8DB580}" dt="2024-06-08T20:10:30.723" v="3672" actId="26606"/>
          <ac:spMkLst>
            <pc:docMk/>
            <pc:sldMk cId="1099365548" sldId="287"/>
            <ac:spMk id="2" creationId="{929346B1-21F7-4D6B-B685-2CCB524F66E9}"/>
          </ac:spMkLst>
        </pc:spChg>
        <pc:spChg chg="del mod">
          <ac:chgData name="Samuel Burgess" userId="875ce21e-2db9-4c64-8a73-adac5c404a46" providerId="ADAL" clId="{2AF0EF34-4ADF-4105-9DDA-B14BFA8DB580}" dt="2024-06-08T20:10:27.727" v="3671" actId="478"/>
          <ac:spMkLst>
            <pc:docMk/>
            <pc:sldMk cId="1099365548" sldId="287"/>
            <ac:spMk id="3" creationId="{F1803FB6-918B-4C8E-9C25-3ECDA665EC35}"/>
          </ac:spMkLst>
        </pc:spChg>
        <pc:spChg chg="add del">
          <ac:chgData name="Samuel Burgess" userId="875ce21e-2db9-4c64-8a73-adac5c404a46" providerId="ADAL" clId="{2AF0EF34-4ADF-4105-9DDA-B14BFA8DB580}" dt="2024-06-08T20:10:30.723" v="3672" actId="26606"/>
          <ac:spMkLst>
            <pc:docMk/>
            <pc:sldMk cId="1099365548" sldId="287"/>
            <ac:spMk id="10" creationId="{E8A8EAB8-D2FF-444D-B34B-7D32F106AD0E}"/>
          </ac:spMkLst>
        </pc:spChg>
        <pc:spChg chg="add">
          <ac:chgData name="Samuel Burgess" userId="875ce21e-2db9-4c64-8a73-adac5c404a46" providerId="ADAL" clId="{2AF0EF34-4ADF-4105-9DDA-B14BFA8DB580}" dt="2024-06-08T20:10:30.723" v="3672" actId="26606"/>
          <ac:spMkLst>
            <pc:docMk/>
            <pc:sldMk cId="1099365548" sldId="287"/>
            <ac:spMk id="19" creationId="{FB5B0058-AF13-4859-B429-4EDDE2A26F7F}"/>
          </ac:spMkLst>
        </pc:spChg>
        <pc:spChg chg="add">
          <ac:chgData name="Samuel Burgess" userId="875ce21e-2db9-4c64-8a73-adac5c404a46" providerId="ADAL" clId="{2AF0EF34-4ADF-4105-9DDA-B14BFA8DB580}" dt="2024-06-08T20:10:30.723" v="3672" actId="26606"/>
          <ac:spMkLst>
            <pc:docMk/>
            <pc:sldMk cId="1099365548" sldId="287"/>
            <ac:spMk id="21" creationId="{1A89CBBC-7743-43D9-A324-25CB472E9B2E}"/>
          </ac:spMkLst>
        </pc:spChg>
        <pc:picChg chg="add mod">
          <ac:chgData name="Samuel Burgess" userId="875ce21e-2db9-4c64-8a73-adac5c404a46" providerId="ADAL" clId="{2AF0EF34-4ADF-4105-9DDA-B14BFA8DB580}" dt="2024-06-08T20:10:30.723" v="3672" actId="26606"/>
          <ac:picMkLst>
            <pc:docMk/>
            <pc:sldMk cId="1099365548" sldId="287"/>
            <ac:picMk id="5" creationId="{C9908854-F180-96E9-79C0-5AFCC03EE8A1}"/>
          </ac:picMkLst>
        </pc:picChg>
        <pc:cxnChg chg="add del">
          <ac:chgData name="Samuel Burgess" userId="875ce21e-2db9-4c64-8a73-adac5c404a46" providerId="ADAL" clId="{2AF0EF34-4ADF-4105-9DDA-B14BFA8DB580}" dt="2024-06-08T20:10:30.723" v="3672" actId="26606"/>
          <ac:cxnSpMkLst>
            <pc:docMk/>
            <pc:sldMk cId="1099365548" sldId="287"/>
            <ac:cxnSpMk id="12" creationId="{EEA38897-7BA3-4408-8083-3235339C4A60}"/>
          </ac:cxnSpMkLst>
        </pc:cxnChg>
        <pc:cxnChg chg="add del">
          <ac:chgData name="Samuel Burgess" userId="875ce21e-2db9-4c64-8a73-adac5c404a46" providerId="ADAL" clId="{2AF0EF34-4ADF-4105-9DDA-B14BFA8DB580}" dt="2024-06-08T20:10:30.723" v="3672" actId="26606"/>
          <ac:cxnSpMkLst>
            <pc:docMk/>
            <pc:sldMk cId="1099365548" sldId="287"/>
            <ac:cxnSpMk id="14" creationId="{F11AD06B-AB20-4097-8606-5DA00DBACE88}"/>
          </ac:cxnSpMkLst>
        </pc:cxnChg>
      </pc:sldChg>
      <pc:sldChg chg="add del">
        <pc:chgData name="Samuel Burgess" userId="875ce21e-2db9-4c64-8a73-adac5c404a46" providerId="ADAL" clId="{2AF0EF34-4ADF-4105-9DDA-B14BFA8DB580}" dt="2024-06-08T00:51:15.802" v="267" actId="2696"/>
        <pc:sldMkLst>
          <pc:docMk/>
          <pc:sldMk cId="2826354632" sldId="288"/>
        </pc:sldMkLst>
      </pc:sldChg>
      <pc:sldChg chg="addSp delSp modSp add mod ord">
        <pc:chgData name="Samuel Burgess" userId="875ce21e-2db9-4c64-8a73-adac5c404a46" providerId="ADAL" clId="{2AF0EF34-4ADF-4105-9DDA-B14BFA8DB580}" dt="2024-06-09T03:01:50.851" v="4555" actId="1076"/>
        <pc:sldMkLst>
          <pc:docMk/>
          <pc:sldMk cId="3611622912" sldId="288"/>
        </pc:sldMkLst>
        <pc:spChg chg="mod">
          <ac:chgData name="Samuel Burgess" userId="875ce21e-2db9-4c64-8a73-adac5c404a46" providerId="ADAL" clId="{2AF0EF34-4ADF-4105-9DDA-B14BFA8DB580}" dt="2024-06-08T00:51:58.159" v="307" actId="20577"/>
          <ac:spMkLst>
            <pc:docMk/>
            <pc:sldMk cId="3611622912" sldId="288"/>
            <ac:spMk id="2" creationId="{929346B1-21F7-4D6B-B685-2CCB524F66E9}"/>
          </ac:spMkLst>
        </pc:spChg>
        <pc:spChg chg="del">
          <ac:chgData name="Samuel Burgess" userId="875ce21e-2db9-4c64-8a73-adac5c404a46" providerId="ADAL" clId="{2AF0EF34-4ADF-4105-9DDA-B14BFA8DB580}" dt="2024-06-08T03:27:21.069" v="1187" actId="478"/>
          <ac:spMkLst>
            <pc:docMk/>
            <pc:sldMk cId="3611622912" sldId="288"/>
            <ac:spMk id="3" creationId="{F1803FB6-918B-4C8E-9C25-3ECDA665EC35}"/>
          </ac:spMkLst>
        </pc:spChg>
        <pc:spChg chg="add mod">
          <ac:chgData name="Samuel Burgess" userId="875ce21e-2db9-4c64-8a73-adac5c404a46" providerId="ADAL" clId="{2AF0EF34-4ADF-4105-9DDA-B14BFA8DB580}" dt="2024-06-09T03:01:50.851" v="4555" actId="1076"/>
          <ac:spMkLst>
            <pc:docMk/>
            <pc:sldMk cId="3611622912" sldId="288"/>
            <ac:spMk id="5" creationId="{541CDA8F-1340-6B64-E399-A793A9210566}"/>
          </ac:spMkLst>
        </pc:spChg>
        <pc:graphicFrameChg chg="modGraphic">
          <ac:chgData name="Samuel Burgess" userId="875ce21e-2db9-4c64-8a73-adac5c404a46" providerId="ADAL" clId="{2AF0EF34-4ADF-4105-9DDA-B14BFA8DB580}" dt="2024-06-08T03:29:12.563" v="1442" actId="20577"/>
          <ac:graphicFrameMkLst>
            <pc:docMk/>
            <pc:sldMk cId="3611622912" sldId="288"/>
            <ac:graphicFrameMk id="4" creationId="{6ED52D96-8A61-4958-ABC1-28942CC17405}"/>
          </ac:graphicFrameMkLst>
        </pc:graphicFrameChg>
      </pc:sldChg>
      <pc:sldChg chg="delSp modSp add mod ord">
        <pc:chgData name="Samuel Burgess" userId="875ce21e-2db9-4c64-8a73-adac5c404a46" providerId="ADAL" clId="{2AF0EF34-4ADF-4105-9DDA-B14BFA8DB580}" dt="2024-06-08T03:37:12.617" v="2073" actId="478"/>
        <pc:sldMkLst>
          <pc:docMk/>
          <pc:sldMk cId="578731829" sldId="289"/>
        </pc:sldMkLst>
        <pc:spChg chg="mod">
          <ac:chgData name="Samuel Burgess" userId="875ce21e-2db9-4c64-8a73-adac5c404a46" providerId="ADAL" clId="{2AF0EF34-4ADF-4105-9DDA-B14BFA8DB580}" dt="2024-06-08T00:52:15.684" v="327" actId="20577"/>
          <ac:spMkLst>
            <pc:docMk/>
            <pc:sldMk cId="578731829" sldId="289"/>
            <ac:spMk id="2" creationId="{929346B1-21F7-4D6B-B685-2CCB524F66E9}"/>
          </ac:spMkLst>
        </pc:spChg>
        <pc:spChg chg="del">
          <ac:chgData name="Samuel Burgess" userId="875ce21e-2db9-4c64-8a73-adac5c404a46" providerId="ADAL" clId="{2AF0EF34-4ADF-4105-9DDA-B14BFA8DB580}" dt="2024-06-08T03:37:12.617" v="2073" actId="478"/>
          <ac:spMkLst>
            <pc:docMk/>
            <pc:sldMk cId="578731829" sldId="289"/>
            <ac:spMk id="3" creationId="{F1803FB6-918B-4C8E-9C25-3ECDA665EC35}"/>
          </ac:spMkLst>
        </pc:spChg>
        <pc:graphicFrameChg chg="modGraphic">
          <ac:chgData name="Samuel Burgess" userId="875ce21e-2db9-4c64-8a73-adac5c404a46" providerId="ADAL" clId="{2AF0EF34-4ADF-4105-9DDA-B14BFA8DB580}" dt="2024-06-08T03:37:08.895" v="2072" actId="20577"/>
          <ac:graphicFrameMkLst>
            <pc:docMk/>
            <pc:sldMk cId="578731829" sldId="289"/>
            <ac:graphicFrameMk id="4" creationId="{6ED52D96-8A61-4958-ABC1-28942CC17405}"/>
          </ac:graphicFrameMkLst>
        </pc:graphicFrameChg>
      </pc:sldChg>
      <pc:sldChg chg="delSp modSp add mod ord">
        <pc:chgData name="Samuel Burgess" userId="875ce21e-2db9-4c64-8a73-adac5c404a46" providerId="ADAL" clId="{2AF0EF34-4ADF-4105-9DDA-B14BFA8DB580}" dt="2024-06-08T04:08:04.830" v="2513" actId="20577"/>
        <pc:sldMkLst>
          <pc:docMk/>
          <pc:sldMk cId="499162128" sldId="290"/>
        </pc:sldMkLst>
        <pc:spChg chg="mod">
          <ac:chgData name="Samuel Burgess" userId="875ce21e-2db9-4c64-8a73-adac5c404a46" providerId="ADAL" clId="{2AF0EF34-4ADF-4105-9DDA-B14BFA8DB580}" dt="2024-06-08T00:53:17.798" v="339" actId="20577"/>
          <ac:spMkLst>
            <pc:docMk/>
            <pc:sldMk cId="499162128" sldId="290"/>
            <ac:spMk id="2" creationId="{929346B1-21F7-4D6B-B685-2CCB524F66E9}"/>
          </ac:spMkLst>
        </pc:spChg>
        <pc:spChg chg="del">
          <ac:chgData name="Samuel Burgess" userId="875ce21e-2db9-4c64-8a73-adac5c404a46" providerId="ADAL" clId="{2AF0EF34-4ADF-4105-9DDA-B14BFA8DB580}" dt="2024-06-08T04:07:24.409" v="2388" actId="478"/>
          <ac:spMkLst>
            <pc:docMk/>
            <pc:sldMk cId="499162128" sldId="290"/>
            <ac:spMk id="3" creationId="{F1803FB6-918B-4C8E-9C25-3ECDA665EC35}"/>
          </ac:spMkLst>
        </pc:spChg>
        <pc:graphicFrameChg chg="modGraphic">
          <ac:chgData name="Samuel Burgess" userId="875ce21e-2db9-4c64-8a73-adac5c404a46" providerId="ADAL" clId="{2AF0EF34-4ADF-4105-9DDA-B14BFA8DB580}" dt="2024-06-08T04:08:04.830" v="2513" actId="20577"/>
          <ac:graphicFrameMkLst>
            <pc:docMk/>
            <pc:sldMk cId="499162128" sldId="290"/>
            <ac:graphicFrameMk id="4" creationId="{6ED52D96-8A61-4958-ABC1-28942CC17405}"/>
          </ac:graphicFrameMkLst>
        </pc:graphicFrameChg>
      </pc:sldChg>
      <pc:sldChg chg="modSp add mod ord">
        <pc:chgData name="Samuel Burgess" userId="875ce21e-2db9-4c64-8a73-adac5c404a46" providerId="ADAL" clId="{2AF0EF34-4ADF-4105-9DDA-B14BFA8DB580}" dt="2024-06-08T04:16:34.329" v="2831" actId="20577"/>
        <pc:sldMkLst>
          <pc:docMk/>
          <pc:sldMk cId="789810752" sldId="291"/>
        </pc:sldMkLst>
        <pc:spChg chg="mod">
          <ac:chgData name="Samuel Burgess" userId="875ce21e-2db9-4c64-8a73-adac5c404a46" providerId="ADAL" clId="{2AF0EF34-4ADF-4105-9DDA-B14BFA8DB580}" dt="2024-06-08T00:53:27.999" v="348" actId="20577"/>
          <ac:spMkLst>
            <pc:docMk/>
            <pc:sldMk cId="789810752" sldId="291"/>
            <ac:spMk id="2" creationId="{929346B1-21F7-4D6B-B685-2CCB524F66E9}"/>
          </ac:spMkLst>
        </pc:spChg>
        <pc:graphicFrameChg chg="modGraphic">
          <ac:chgData name="Samuel Burgess" userId="875ce21e-2db9-4c64-8a73-adac5c404a46" providerId="ADAL" clId="{2AF0EF34-4ADF-4105-9DDA-B14BFA8DB580}" dt="2024-06-08T04:16:34.329" v="2831" actId="20577"/>
          <ac:graphicFrameMkLst>
            <pc:docMk/>
            <pc:sldMk cId="789810752" sldId="291"/>
            <ac:graphicFrameMk id="4" creationId="{6ED52D96-8A61-4958-ABC1-28942CC17405}"/>
          </ac:graphicFrameMkLst>
        </pc:graphicFrameChg>
      </pc:sldChg>
      <pc:sldChg chg="modSp add mod ord">
        <pc:chgData name="Samuel Burgess" userId="875ce21e-2db9-4c64-8a73-adac5c404a46" providerId="ADAL" clId="{2AF0EF34-4ADF-4105-9DDA-B14BFA8DB580}" dt="2024-06-08T05:18:02.635" v="3016" actId="20577"/>
        <pc:sldMkLst>
          <pc:docMk/>
          <pc:sldMk cId="2503385767" sldId="292"/>
        </pc:sldMkLst>
        <pc:spChg chg="mod">
          <ac:chgData name="Samuel Burgess" userId="875ce21e-2db9-4c64-8a73-adac5c404a46" providerId="ADAL" clId="{2AF0EF34-4ADF-4105-9DDA-B14BFA8DB580}" dt="2024-06-08T00:53:39.303" v="363" actId="20577"/>
          <ac:spMkLst>
            <pc:docMk/>
            <pc:sldMk cId="2503385767" sldId="292"/>
            <ac:spMk id="2" creationId="{929346B1-21F7-4D6B-B685-2CCB524F66E9}"/>
          </ac:spMkLst>
        </pc:spChg>
        <pc:graphicFrameChg chg="modGraphic">
          <ac:chgData name="Samuel Burgess" userId="875ce21e-2db9-4c64-8a73-adac5c404a46" providerId="ADAL" clId="{2AF0EF34-4ADF-4105-9DDA-B14BFA8DB580}" dt="2024-06-08T05:18:02.635" v="3016" actId="20577"/>
          <ac:graphicFrameMkLst>
            <pc:docMk/>
            <pc:sldMk cId="2503385767" sldId="292"/>
            <ac:graphicFrameMk id="4" creationId="{6ED52D96-8A61-4958-ABC1-28942CC17405}"/>
          </ac:graphicFrameMkLst>
        </pc:graphicFrameChg>
      </pc:sldChg>
      <pc:sldChg chg="modSp add mod ord">
        <pc:chgData name="Samuel Burgess" userId="875ce21e-2db9-4c64-8a73-adac5c404a46" providerId="ADAL" clId="{2AF0EF34-4ADF-4105-9DDA-B14BFA8DB580}" dt="2024-06-08T05:23:26.075" v="3252" actId="20577"/>
        <pc:sldMkLst>
          <pc:docMk/>
          <pc:sldMk cId="3200700911" sldId="293"/>
        </pc:sldMkLst>
        <pc:spChg chg="mod">
          <ac:chgData name="Samuel Burgess" userId="875ce21e-2db9-4c64-8a73-adac5c404a46" providerId="ADAL" clId="{2AF0EF34-4ADF-4105-9DDA-B14BFA8DB580}" dt="2024-06-08T00:53:47.406" v="372" actId="20577"/>
          <ac:spMkLst>
            <pc:docMk/>
            <pc:sldMk cId="3200700911" sldId="293"/>
            <ac:spMk id="2" creationId="{929346B1-21F7-4D6B-B685-2CCB524F66E9}"/>
          </ac:spMkLst>
        </pc:spChg>
        <pc:spChg chg="mod">
          <ac:chgData name="Samuel Burgess" userId="875ce21e-2db9-4c64-8a73-adac5c404a46" providerId="ADAL" clId="{2AF0EF34-4ADF-4105-9DDA-B14BFA8DB580}" dt="2024-06-08T05:22:31.459" v="3138" actId="20577"/>
          <ac:spMkLst>
            <pc:docMk/>
            <pc:sldMk cId="3200700911" sldId="293"/>
            <ac:spMk id="3" creationId="{F1803FB6-918B-4C8E-9C25-3ECDA665EC35}"/>
          </ac:spMkLst>
        </pc:spChg>
        <pc:graphicFrameChg chg="modGraphic">
          <ac:chgData name="Samuel Burgess" userId="875ce21e-2db9-4c64-8a73-adac5c404a46" providerId="ADAL" clId="{2AF0EF34-4ADF-4105-9DDA-B14BFA8DB580}" dt="2024-06-08T05:23:26.075" v="3252" actId="20577"/>
          <ac:graphicFrameMkLst>
            <pc:docMk/>
            <pc:sldMk cId="3200700911" sldId="293"/>
            <ac:graphicFrameMk id="4" creationId="{6ED52D96-8A61-4958-ABC1-28942CC17405}"/>
          </ac:graphicFrameMkLst>
        </pc:graphicFrameChg>
      </pc:sldChg>
      <pc:sldChg chg="modSp add mod ord">
        <pc:chgData name="Samuel Burgess" userId="875ce21e-2db9-4c64-8a73-adac5c404a46" providerId="ADAL" clId="{2AF0EF34-4ADF-4105-9DDA-B14BFA8DB580}" dt="2024-06-08T05:27:23.281" v="3393" actId="20577"/>
        <pc:sldMkLst>
          <pc:docMk/>
          <pc:sldMk cId="4216120489" sldId="294"/>
        </pc:sldMkLst>
        <pc:spChg chg="mod">
          <ac:chgData name="Samuel Burgess" userId="875ce21e-2db9-4c64-8a73-adac5c404a46" providerId="ADAL" clId="{2AF0EF34-4ADF-4105-9DDA-B14BFA8DB580}" dt="2024-06-08T00:53:58.390" v="382" actId="20577"/>
          <ac:spMkLst>
            <pc:docMk/>
            <pc:sldMk cId="4216120489" sldId="294"/>
            <ac:spMk id="2" creationId="{929346B1-21F7-4D6B-B685-2CCB524F66E9}"/>
          </ac:spMkLst>
        </pc:spChg>
        <pc:graphicFrameChg chg="modGraphic">
          <ac:chgData name="Samuel Burgess" userId="875ce21e-2db9-4c64-8a73-adac5c404a46" providerId="ADAL" clId="{2AF0EF34-4ADF-4105-9DDA-B14BFA8DB580}" dt="2024-06-08T05:27:23.281" v="3393" actId="20577"/>
          <ac:graphicFrameMkLst>
            <pc:docMk/>
            <pc:sldMk cId="4216120489" sldId="294"/>
            <ac:graphicFrameMk id="4" creationId="{6ED52D96-8A61-4958-ABC1-28942CC17405}"/>
          </ac:graphicFrameMkLst>
        </pc:graphicFrameChg>
      </pc:sldChg>
      <pc:sldChg chg="modSp add mod ord">
        <pc:chgData name="Samuel Burgess" userId="875ce21e-2db9-4c64-8a73-adac5c404a46" providerId="ADAL" clId="{2AF0EF34-4ADF-4105-9DDA-B14BFA8DB580}" dt="2024-06-08T05:31:46.621" v="3566" actId="20577"/>
        <pc:sldMkLst>
          <pc:docMk/>
          <pc:sldMk cId="4221267653" sldId="295"/>
        </pc:sldMkLst>
        <pc:spChg chg="mod">
          <ac:chgData name="Samuel Burgess" userId="875ce21e-2db9-4c64-8a73-adac5c404a46" providerId="ADAL" clId="{2AF0EF34-4ADF-4105-9DDA-B14BFA8DB580}" dt="2024-06-08T00:54:09.998" v="396" actId="20577"/>
          <ac:spMkLst>
            <pc:docMk/>
            <pc:sldMk cId="4221267653" sldId="295"/>
            <ac:spMk id="2" creationId="{929346B1-21F7-4D6B-B685-2CCB524F66E9}"/>
          </ac:spMkLst>
        </pc:spChg>
        <pc:graphicFrameChg chg="modGraphic">
          <ac:chgData name="Samuel Burgess" userId="875ce21e-2db9-4c64-8a73-adac5c404a46" providerId="ADAL" clId="{2AF0EF34-4ADF-4105-9DDA-B14BFA8DB580}" dt="2024-06-08T05:31:46.621" v="3566" actId="20577"/>
          <ac:graphicFrameMkLst>
            <pc:docMk/>
            <pc:sldMk cId="4221267653" sldId="295"/>
            <ac:graphicFrameMk id="4" creationId="{6ED52D96-8A61-4958-ABC1-28942CC17405}"/>
          </ac:graphicFrameMkLst>
        </pc:graphicFrameChg>
      </pc:sldChg>
      <pc:sldChg chg="modSp add del mod ord">
        <pc:chgData name="Samuel Burgess" userId="875ce21e-2db9-4c64-8a73-adac5c404a46" providerId="ADAL" clId="{2AF0EF34-4ADF-4105-9DDA-B14BFA8DB580}" dt="2024-06-08T05:36:13.828" v="3643" actId="2696"/>
        <pc:sldMkLst>
          <pc:docMk/>
          <pc:sldMk cId="2828019284" sldId="296"/>
        </pc:sldMkLst>
        <pc:spChg chg="mod">
          <ac:chgData name="Samuel Burgess" userId="875ce21e-2db9-4c64-8a73-adac5c404a46" providerId="ADAL" clId="{2AF0EF34-4ADF-4105-9DDA-B14BFA8DB580}" dt="2024-06-08T00:54:40.567" v="440" actId="20577"/>
          <ac:spMkLst>
            <pc:docMk/>
            <pc:sldMk cId="2828019284" sldId="296"/>
            <ac:spMk id="2" creationId="{929346B1-21F7-4D6B-B685-2CCB524F66E9}"/>
          </ac:spMkLst>
        </pc:spChg>
      </pc:sldChg>
      <pc:sldChg chg="modSp add mod">
        <pc:chgData name="Samuel Burgess" userId="875ce21e-2db9-4c64-8a73-adac5c404a46" providerId="ADAL" clId="{2AF0EF34-4ADF-4105-9DDA-B14BFA8DB580}" dt="2024-06-08T20:11:34.016" v="3803" actId="20577"/>
        <pc:sldMkLst>
          <pc:docMk/>
          <pc:sldMk cId="3301318025" sldId="297"/>
        </pc:sldMkLst>
        <pc:spChg chg="mod">
          <ac:chgData name="Samuel Burgess" userId="875ce21e-2db9-4c64-8a73-adac5c404a46" providerId="ADAL" clId="{2AF0EF34-4ADF-4105-9DDA-B14BFA8DB580}" dt="2024-06-08T00:54:34.142" v="427" actId="20577"/>
          <ac:spMkLst>
            <pc:docMk/>
            <pc:sldMk cId="3301318025" sldId="297"/>
            <ac:spMk id="2" creationId="{929346B1-21F7-4D6B-B685-2CCB524F66E9}"/>
          </ac:spMkLst>
        </pc:spChg>
        <pc:graphicFrameChg chg="modGraphic">
          <ac:chgData name="Samuel Burgess" userId="875ce21e-2db9-4c64-8a73-adac5c404a46" providerId="ADAL" clId="{2AF0EF34-4ADF-4105-9DDA-B14BFA8DB580}" dt="2024-06-08T20:11:34.016" v="3803" actId="20577"/>
          <ac:graphicFrameMkLst>
            <pc:docMk/>
            <pc:sldMk cId="3301318025" sldId="297"/>
            <ac:graphicFrameMk id="4" creationId="{6ED52D96-8A61-4958-ABC1-28942CC17405}"/>
          </ac:graphicFrameMkLst>
        </pc:graphicFrameChg>
      </pc:sldChg>
      <pc:sldChg chg="modSp new del mod">
        <pc:chgData name="Samuel Burgess" userId="875ce21e-2db9-4c64-8a73-adac5c404a46" providerId="ADAL" clId="{2AF0EF34-4ADF-4105-9DDA-B14BFA8DB580}" dt="2024-06-09T03:27:22.418" v="6052" actId="2696"/>
        <pc:sldMkLst>
          <pc:docMk/>
          <pc:sldMk cId="1995666673" sldId="298"/>
        </pc:sldMkLst>
        <pc:spChg chg="mod">
          <ac:chgData name="Samuel Burgess" userId="875ce21e-2db9-4c64-8a73-adac5c404a46" providerId="ADAL" clId="{2AF0EF34-4ADF-4105-9DDA-B14BFA8DB580}" dt="2024-06-08T00:55:00.039" v="477" actId="20577"/>
          <ac:spMkLst>
            <pc:docMk/>
            <pc:sldMk cId="1995666673" sldId="298"/>
            <ac:spMk id="2" creationId="{3E1C872B-D796-F1FD-D595-726426F25A2F}"/>
          </ac:spMkLst>
        </pc:spChg>
      </pc:sldChg>
      <pc:sldChg chg="addSp delSp modSp add mod ord">
        <pc:chgData name="Samuel Burgess" userId="875ce21e-2db9-4c64-8a73-adac5c404a46" providerId="ADAL" clId="{2AF0EF34-4ADF-4105-9DDA-B14BFA8DB580}" dt="2024-06-08T03:34:28.195" v="1818" actId="20577"/>
        <pc:sldMkLst>
          <pc:docMk/>
          <pc:sldMk cId="2927181530" sldId="299"/>
        </pc:sldMkLst>
        <pc:spChg chg="mod">
          <ac:chgData name="Samuel Burgess" userId="875ce21e-2db9-4c64-8a73-adac5c404a46" providerId="ADAL" clId="{2AF0EF34-4ADF-4105-9DDA-B14BFA8DB580}" dt="2024-06-08T00:55:52.734" v="517" actId="20577"/>
          <ac:spMkLst>
            <pc:docMk/>
            <pc:sldMk cId="2927181530" sldId="299"/>
            <ac:spMk id="2" creationId="{929346B1-21F7-4D6B-B685-2CCB524F66E9}"/>
          </ac:spMkLst>
        </pc:spChg>
        <pc:spChg chg="del mod">
          <ac:chgData name="Samuel Burgess" userId="875ce21e-2db9-4c64-8a73-adac5c404a46" providerId="ADAL" clId="{2AF0EF34-4ADF-4105-9DDA-B14BFA8DB580}" dt="2024-06-08T03:31:33.297" v="1684" actId="478"/>
          <ac:spMkLst>
            <pc:docMk/>
            <pc:sldMk cId="2927181530" sldId="299"/>
            <ac:spMk id="3" creationId="{F1803FB6-918B-4C8E-9C25-3ECDA665EC35}"/>
          </ac:spMkLst>
        </pc:spChg>
        <pc:spChg chg="add mod">
          <ac:chgData name="Samuel Burgess" userId="875ce21e-2db9-4c64-8a73-adac5c404a46" providerId="ADAL" clId="{2AF0EF34-4ADF-4105-9DDA-B14BFA8DB580}" dt="2024-06-08T03:34:28.195" v="1818" actId="20577"/>
          <ac:spMkLst>
            <pc:docMk/>
            <pc:sldMk cId="2927181530" sldId="299"/>
            <ac:spMk id="14" creationId="{7FDB1459-D35B-8470-B853-06AFADAEC1B5}"/>
          </ac:spMkLst>
        </pc:spChg>
        <pc:picChg chg="add mod">
          <ac:chgData name="Samuel Burgess" userId="875ce21e-2db9-4c64-8a73-adac5c404a46" providerId="ADAL" clId="{2AF0EF34-4ADF-4105-9DDA-B14BFA8DB580}" dt="2024-06-08T03:32:42.326" v="1690" actId="1076"/>
          <ac:picMkLst>
            <pc:docMk/>
            <pc:sldMk cId="2927181530" sldId="299"/>
            <ac:picMk id="5" creationId="{2B9BC371-985E-639D-BC3A-84E83DBF7311}"/>
          </ac:picMkLst>
        </pc:picChg>
        <pc:picChg chg="add mod">
          <ac:chgData name="Samuel Burgess" userId="875ce21e-2db9-4c64-8a73-adac5c404a46" providerId="ADAL" clId="{2AF0EF34-4ADF-4105-9DDA-B14BFA8DB580}" dt="2024-06-08T03:32:40.026" v="1689" actId="1076"/>
          <ac:picMkLst>
            <pc:docMk/>
            <pc:sldMk cId="2927181530" sldId="299"/>
            <ac:picMk id="7" creationId="{66E4A611-5F50-AD9D-A9B3-261FC6F573A0}"/>
          </ac:picMkLst>
        </pc:picChg>
        <pc:picChg chg="add mod">
          <ac:chgData name="Samuel Burgess" userId="875ce21e-2db9-4c64-8a73-adac5c404a46" providerId="ADAL" clId="{2AF0EF34-4ADF-4105-9DDA-B14BFA8DB580}" dt="2024-06-08T03:32:57.888" v="1692" actId="1076"/>
          <ac:picMkLst>
            <pc:docMk/>
            <pc:sldMk cId="2927181530" sldId="299"/>
            <ac:picMk id="9" creationId="{7082CD64-9AA1-4DC6-E7E5-B3D466642343}"/>
          </ac:picMkLst>
        </pc:picChg>
        <pc:cxnChg chg="add mod">
          <ac:chgData name="Samuel Burgess" userId="875ce21e-2db9-4c64-8a73-adac5c404a46" providerId="ADAL" clId="{2AF0EF34-4ADF-4105-9DDA-B14BFA8DB580}" dt="2024-06-08T03:33:19.015" v="1695" actId="1582"/>
          <ac:cxnSpMkLst>
            <pc:docMk/>
            <pc:sldMk cId="2927181530" sldId="299"/>
            <ac:cxnSpMk id="11" creationId="{B669A41D-87E7-9DBA-ABD4-5EDB4FFDC10F}"/>
          </ac:cxnSpMkLst>
        </pc:cxnChg>
        <pc:cxnChg chg="add mod">
          <ac:chgData name="Samuel Burgess" userId="875ce21e-2db9-4c64-8a73-adac5c404a46" providerId="ADAL" clId="{2AF0EF34-4ADF-4105-9DDA-B14BFA8DB580}" dt="2024-06-08T03:33:35.982" v="1698" actId="1582"/>
          <ac:cxnSpMkLst>
            <pc:docMk/>
            <pc:sldMk cId="2927181530" sldId="299"/>
            <ac:cxnSpMk id="13" creationId="{67C7C1D7-5010-E465-17A0-DF6196377C90}"/>
          </ac:cxnSpMkLst>
        </pc:cxnChg>
      </pc:sldChg>
      <pc:sldChg chg="addSp delSp modSp add mod ord">
        <pc:chgData name="Samuel Burgess" userId="875ce21e-2db9-4c64-8a73-adac5c404a46" providerId="ADAL" clId="{2AF0EF34-4ADF-4105-9DDA-B14BFA8DB580}" dt="2024-06-08T04:09:17.855" v="2694" actId="20577"/>
        <pc:sldMkLst>
          <pc:docMk/>
          <pc:sldMk cId="3362730110" sldId="300"/>
        </pc:sldMkLst>
        <pc:spChg chg="mod">
          <ac:chgData name="Samuel Burgess" userId="875ce21e-2db9-4c64-8a73-adac5c404a46" providerId="ADAL" clId="{2AF0EF34-4ADF-4105-9DDA-B14BFA8DB580}" dt="2024-06-08T03:49:55.931" v="2138" actId="20577"/>
          <ac:spMkLst>
            <pc:docMk/>
            <pc:sldMk cId="3362730110" sldId="300"/>
            <ac:spMk id="2" creationId="{929346B1-21F7-4D6B-B685-2CCB524F66E9}"/>
          </ac:spMkLst>
        </pc:spChg>
        <pc:spChg chg="del">
          <ac:chgData name="Samuel Burgess" userId="875ce21e-2db9-4c64-8a73-adac5c404a46" providerId="ADAL" clId="{2AF0EF34-4ADF-4105-9DDA-B14BFA8DB580}" dt="2024-06-08T03:37:20.916" v="2074" actId="478"/>
          <ac:spMkLst>
            <pc:docMk/>
            <pc:sldMk cId="3362730110" sldId="300"/>
            <ac:spMk id="3" creationId="{F1803FB6-918B-4C8E-9C25-3ECDA665EC35}"/>
          </ac:spMkLst>
        </pc:spChg>
        <pc:spChg chg="add mod">
          <ac:chgData name="Samuel Burgess" userId="875ce21e-2db9-4c64-8a73-adac5c404a46" providerId="ADAL" clId="{2AF0EF34-4ADF-4105-9DDA-B14BFA8DB580}" dt="2024-06-08T03:48:04.224" v="2109" actId="1582"/>
          <ac:spMkLst>
            <pc:docMk/>
            <pc:sldMk cId="3362730110" sldId="300"/>
            <ac:spMk id="17" creationId="{73EFE28B-5E6E-9149-9476-BD724F0EA9F9}"/>
          </ac:spMkLst>
        </pc:spChg>
        <pc:spChg chg="add mod">
          <ac:chgData name="Samuel Burgess" userId="875ce21e-2db9-4c64-8a73-adac5c404a46" providerId="ADAL" clId="{2AF0EF34-4ADF-4105-9DDA-B14BFA8DB580}" dt="2024-06-08T03:48:24.071" v="2112" actId="208"/>
          <ac:spMkLst>
            <pc:docMk/>
            <pc:sldMk cId="3362730110" sldId="300"/>
            <ac:spMk id="18" creationId="{2A951621-D31B-B351-445E-4E8F1168B7BB}"/>
          </ac:spMkLst>
        </pc:spChg>
        <pc:spChg chg="add mod">
          <ac:chgData name="Samuel Burgess" userId="875ce21e-2db9-4c64-8a73-adac5c404a46" providerId="ADAL" clId="{2AF0EF34-4ADF-4105-9DDA-B14BFA8DB580}" dt="2024-06-08T03:48:49.629" v="2117" actId="1582"/>
          <ac:spMkLst>
            <pc:docMk/>
            <pc:sldMk cId="3362730110" sldId="300"/>
            <ac:spMk id="19" creationId="{DF752F74-85AB-AB53-477E-6D23F52A04F1}"/>
          </ac:spMkLst>
        </pc:spChg>
        <pc:spChg chg="add mod">
          <ac:chgData name="Samuel Burgess" userId="875ce21e-2db9-4c64-8a73-adac5c404a46" providerId="ADAL" clId="{2AF0EF34-4ADF-4105-9DDA-B14BFA8DB580}" dt="2024-06-08T03:49:21.529" v="2125" actId="1036"/>
          <ac:spMkLst>
            <pc:docMk/>
            <pc:sldMk cId="3362730110" sldId="300"/>
            <ac:spMk id="20" creationId="{1325BE5E-DE50-D727-0EC7-88DA3870318F}"/>
          </ac:spMkLst>
        </pc:spChg>
        <pc:spChg chg="add mod">
          <ac:chgData name="Samuel Burgess" userId="875ce21e-2db9-4c64-8a73-adac5c404a46" providerId="ADAL" clId="{2AF0EF34-4ADF-4105-9DDA-B14BFA8DB580}" dt="2024-06-08T04:09:17.855" v="2694" actId="20577"/>
          <ac:spMkLst>
            <pc:docMk/>
            <pc:sldMk cId="3362730110" sldId="300"/>
            <ac:spMk id="21" creationId="{AA469A09-E3E4-639C-B291-DE2D74DB0B59}"/>
          </ac:spMkLst>
        </pc:spChg>
        <pc:picChg chg="add mod">
          <ac:chgData name="Samuel Burgess" userId="875ce21e-2db9-4c64-8a73-adac5c404a46" providerId="ADAL" clId="{2AF0EF34-4ADF-4105-9DDA-B14BFA8DB580}" dt="2024-06-08T03:47:40.761" v="2105" actId="1076"/>
          <ac:picMkLst>
            <pc:docMk/>
            <pc:sldMk cId="3362730110" sldId="300"/>
            <ac:picMk id="5" creationId="{015A57C8-D2A5-88AD-0E03-9D690FF79A3D}"/>
          </ac:picMkLst>
        </pc:picChg>
        <pc:picChg chg="add mod">
          <ac:chgData name="Samuel Burgess" userId="875ce21e-2db9-4c64-8a73-adac5c404a46" providerId="ADAL" clId="{2AF0EF34-4ADF-4105-9DDA-B14BFA8DB580}" dt="2024-06-08T03:47:39.069" v="2104" actId="1076"/>
          <ac:picMkLst>
            <pc:docMk/>
            <pc:sldMk cId="3362730110" sldId="300"/>
            <ac:picMk id="7" creationId="{C4C0432C-9AEC-4166-0152-A9F87563A5D5}"/>
          </ac:picMkLst>
        </pc:picChg>
        <pc:picChg chg="add mod">
          <ac:chgData name="Samuel Burgess" userId="875ce21e-2db9-4c64-8a73-adac5c404a46" providerId="ADAL" clId="{2AF0EF34-4ADF-4105-9DDA-B14BFA8DB580}" dt="2024-06-08T03:47:35.177" v="2102" actId="1076"/>
          <ac:picMkLst>
            <pc:docMk/>
            <pc:sldMk cId="3362730110" sldId="300"/>
            <ac:picMk id="9" creationId="{A1D86B60-370C-6027-B6C9-642FA6B2872D}"/>
          </ac:picMkLst>
        </pc:picChg>
        <pc:picChg chg="add del mod">
          <ac:chgData name="Samuel Burgess" userId="875ce21e-2db9-4c64-8a73-adac5c404a46" providerId="ADAL" clId="{2AF0EF34-4ADF-4105-9DDA-B14BFA8DB580}" dt="2024-06-08T03:46:48.512" v="2089" actId="478"/>
          <ac:picMkLst>
            <pc:docMk/>
            <pc:sldMk cId="3362730110" sldId="300"/>
            <ac:picMk id="11" creationId="{A3E56412-6522-C37F-63A7-8B788C97F75E}"/>
          </ac:picMkLst>
        </pc:picChg>
        <pc:picChg chg="add del mod">
          <ac:chgData name="Samuel Burgess" userId="875ce21e-2db9-4c64-8a73-adac5c404a46" providerId="ADAL" clId="{2AF0EF34-4ADF-4105-9DDA-B14BFA8DB580}" dt="2024-06-08T03:46:49.778" v="2090" actId="478"/>
          <ac:picMkLst>
            <pc:docMk/>
            <pc:sldMk cId="3362730110" sldId="300"/>
            <ac:picMk id="13" creationId="{1F9C6351-497D-398B-1281-FBD8093D789C}"/>
          </ac:picMkLst>
        </pc:picChg>
        <pc:picChg chg="add mod">
          <ac:chgData name="Samuel Burgess" userId="875ce21e-2db9-4c64-8a73-adac5c404a46" providerId="ADAL" clId="{2AF0EF34-4ADF-4105-9DDA-B14BFA8DB580}" dt="2024-06-08T03:46:38.132" v="2087"/>
          <ac:picMkLst>
            <pc:docMk/>
            <pc:sldMk cId="3362730110" sldId="300"/>
            <ac:picMk id="14" creationId="{B4A74BEC-C8A8-5AEF-972E-9931CB40E42F}"/>
          </ac:picMkLst>
        </pc:picChg>
        <pc:picChg chg="add mod ord">
          <ac:chgData name="Samuel Burgess" userId="875ce21e-2db9-4c64-8a73-adac5c404a46" providerId="ADAL" clId="{2AF0EF34-4ADF-4105-9DDA-B14BFA8DB580}" dt="2024-06-08T03:49:15.697" v="2122" actId="167"/>
          <ac:picMkLst>
            <pc:docMk/>
            <pc:sldMk cId="3362730110" sldId="300"/>
            <ac:picMk id="16" creationId="{85E0A013-6018-F0C0-EC30-BB15D39E5C0F}"/>
          </ac:picMkLst>
        </pc:picChg>
      </pc:sldChg>
      <pc:sldChg chg="addSp modSp add mod ord setBg">
        <pc:chgData name="Samuel Burgess" userId="875ce21e-2db9-4c64-8a73-adac5c404a46" providerId="ADAL" clId="{2AF0EF34-4ADF-4105-9DDA-B14BFA8DB580}" dt="2024-06-08T04:17:49.623" v="2903" actId="20577"/>
        <pc:sldMkLst>
          <pc:docMk/>
          <pc:sldMk cId="286514226" sldId="301"/>
        </pc:sldMkLst>
        <pc:spChg chg="mod">
          <ac:chgData name="Samuel Burgess" userId="875ce21e-2db9-4c64-8a73-adac5c404a46" providerId="ADAL" clId="{2AF0EF34-4ADF-4105-9DDA-B14BFA8DB580}" dt="2024-06-08T04:11:56.450" v="2727" actId="26606"/>
          <ac:spMkLst>
            <pc:docMk/>
            <pc:sldMk cId="286514226" sldId="301"/>
            <ac:spMk id="2" creationId="{929346B1-21F7-4D6B-B685-2CCB524F66E9}"/>
          </ac:spMkLst>
        </pc:spChg>
        <pc:spChg chg="mod">
          <ac:chgData name="Samuel Burgess" userId="875ce21e-2db9-4c64-8a73-adac5c404a46" providerId="ADAL" clId="{2AF0EF34-4ADF-4105-9DDA-B14BFA8DB580}" dt="2024-06-08T04:17:49.623" v="2903" actId="20577"/>
          <ac:spMkLst>
            <pc:docMk/>
            <pc:sldMk cId="286514226" sldId="301"/>
            <ac:spMk id="3" creationId="{F1803FB6-918B-4C8E-9C25-3ECDA665EC35}"/>
          </ac:spMkLst>
        </pc:spChg>
        <pc:spChg chg="add">
          <ac:chgData name="Samuel Burgess" userId="875ce21e-2db9-4c64-8a73-adac5c404a46" providerId="ADAL" clId="{2AF0EF34-4ADF-4105-9DDA-B14BFA8DB580}" dt="2024-06-08T04:11:56.450" v="2727" actId="26606"/>
          <ac:spMkLst>
            <pc:docMk/>
            <pc:sldMk cId="286514226" sldId="301"/>
            <ac:spMk id="16" creationId="{C3896A03-3945-419A-B66B-4EE266EDD152}"/>
          </ac:spMkLst>
        </pc:spChg>
        <pc:spChg chg="add">
          <ac:chgData name="Samuel Burgess" userId="875ce21e-2db9-4c64-8a73-adac5c404a46" providerId="ADAL" clId="{2AF0EF34-4ADF-4105-9DDA-B14BFA8DB580}" dt="2024-06-08T04:11:56.450" v="2727" actId="26606"/>
          <ac:spMkLst>
            <pc:docMk/>
            <pc:sldMk cId="286514226" sldId="301"/>
            <ac:spMk id="18" creationId="{B34F5AD2-EDBD-4BBD-A55C-EAFFD0C7097A}"/>
          </ac:spMkLst>
        </pc:spChg>
        <pc:spChg chg="add">
          <ac:chgData name="Samuel Burgess" userId="875ce21e-2db9-4c64-8a73-adac5c404a46" providerId="ADAL" clId="{2AF0EF34-4ADF-4105-9DDA-B14BFA8DB580}" dt="2024-06-08T04:11:56.450" v="2727" actId="26606"/>
          <ac:spMkLst>
            <pc:docMk/>
            <pc:sldMk cId="286514226" sldId="301"/>
            <ac:spMk id="20" creationId="{450D3AD2-FA80-415F-A9CE-54D884561CD7}"/>
          </ac:spMkLst>
        </pc:spChg>
        <pc:picChg chg="add mod">
          <ac:chgData name="Samuel Burgess" userId="875ce21e-2db9-4c64-8a73-adac5c404a46" providerId="ADAL" clId="{2AF0EF34-4ADF-4105-9DDA-B14BFA8DB580}" dt="2024-06-08T04:12:25.597" v="2735" actId="1076"/>
          <ac:picMkLst>
            <pc:docMk/>
            <pc:sldMk cId="286514226" sldId="301"/>
            <ac:picMk id="5" creationId="{D0239A32-93AF-3E76-7D56-2F7D86C663E8}"/>
          </ac:picMkLst>
        </pc:picChg>
        <pc:picChg chg="add mod ord">
          <ac:chgData name="Samuel Burgess" userId="875ce21e-2db9-4c64-8a73-adac5c404a46" providerId="ADAL" clId="{2AF0EF34-4ADF-4105-9DDA-B14BFA8DB580}" dt="2024-06-08T04:12:06.826" v="2729" actId="1076"/>
          <ac:picMkLst>
            <pc:docMk/>
            <pc:sldMk cId="286514226" sldId="301"/>
            <ac:picMk id="7" creationId="{47BBE6B4-9E9F-AA30-AF2A-12AFB2A0F7DB}"/>
          </ac:picMkLst>
        </pc:picChg>
        <pc:picChg chg="add mod">
          <ac:chgData name="Samuel Burgess" userId="875ce21e-2db9-4c64-8a73-adac5c404a46" providerId="ADAL" clId="{2AF0EF34-4ADF-4105-9DDA-B14BFA8DB580}" dt="2024-06-08T04:12:13.215" v="2731" actId="1076"/>
          <ac:picMkLst>
            <pc:docMk/>
            <pc:sldMk cId="286514226" sldId="301"/>
            <ac:picMk id="9" creationId="{79464B95-0ECE-0C22-C906-25F582653A85}"/>
          </ac:picMkLst>
        </pc:picChg>
        <pc:picChg chg="add mod ord">
          <ac:chgData name="Samuel Burgess" userId="875ce21e-2db9-4c64-8a73-adac5c404a46" providerId="ADAL" clId="{2AF0EF34-4ADF-4105-9DDA-B14BFA8DB580}" dt="2024-06-08T04:12:28.250" v="2736" actId="1076"/>
          <ac:picMkLst>
            <pc:docMk/>
            <pc:sldMk cId="286514226" sldId="301"/>
            <ac:picMk id="11" creationId="{CC5BC7D4-411F-7699-D826-D28DE033354F}"/>
          </ac:picMkLst>
        </pc:picChg>
      </pc:sldChg>
      <pc:sldChg chg="addSp modSp add mod ord">
        <pc:chgData name="Samuel Burgess" userId="875ce21e-2db9-4c64-8a73-adac5c404a46" providerId="ADAL" clId="{2AF0EF34-4ADF-4105-9DDA-B14BFA8DB580}" dt="2024-06-08T04:20:11.123" v="2938" actId="20577"/>
        <pc:sldMkLst>
          <pc:docMk/>
          <pc:sldMk cId="2286036984" sldId="302"/>
        </pc:sldMkLst>
        <pc:spChg chg="mod">
          <ac:chgData name="Samuel Burgess" userId="875ce21e-2db9-4c64-8a73-adac5c404a46" providerId="ADAL" clId="{2AF0EF34-4ADF-4105-9DDA-B14BFA8DB580}" dt="2024-06-08T00:56:18.718" v="560" actId="20577"/>
          <ac:spMkLst>
            <pc:docMk/>
            <pc:sldMk cId="2286036984" sldId="302"/>
            <ac:spMk id="2" creationId="{929346B1-21F7-4D6B-B685-2CCB524F66E9}"/>
          </ac:spMkLst>
        </pc:spChg>
        <pc:spChg chg="add mod">
          <ac:chgData name="Samuel Burgess" userId="875ce21e-2db9-4c64-8a73-adac5c404a46" providerId="ADAL" clId="{2AF0EF34-4ADF-4105-9DDA-B14BFA8DB580}" dt="2024-06-08T04:20:11.123" v="2938" actId="20577"/>
          <ac:spMkLst>
            <pc:docMk/>
            <pc:sldMk cId="2286036984" sldId="302"/>
            <ac:spMk id="9" creationId="{7E7FE664-DDEF-D41F-624C-C3DF78B8D4A2}"/>
          </ac:spMkLst>
        </pc:spChg>
        <pc:picChg chg="add mod">
          <ac:chgData name="Samuel Burgess" userId="875ce21e-2db9-4c64-8a73-adac5c404a46" providerId="ADAL" clId="{2AF0EF34-4ADF-4105-9DDA-B14BFA8DB580}" dt="2024-06-08T04:16:56.675" v="2832"/>
          <ac:picMkLst>
            <pc:docMk/>
            <pc:sldMk cId="2286036984" sldId="302"/>
            <ac:picMk id="4" creationId="{113A6E1D-FB43-74B2-7230-CED97E4F3CAE}"/>
          </ac:picMkLst>
        </pc:picChg>
        <pc:picChg chg="add mod">
          <ac:chgData name="Samuel Burgess" userId="875ce21e-2db9-4c64-8a73-adac5c404a46" providerId="ADAL" clId="{2AF0EF34-4ADF-4105-9DDA-B14BFA8DB580}" dt="2024-06-08T04:19:38.518" v="2906" actId="1076"/>
          <ac:picMkLst>
            <pc:docMk/>
            <pc:sldMk cId="2286036984" sldId="302"/>
            <ac:picMk id="6" creationId="{BC2AAB6C-355F-DA53-1AD4-C30A0080AF0A}"/>
          </ac:picMkLst>
        </pc:picChg>
        <pc:picChg chg="add mod">
          <ac:chgData name="Samuel Burgess" userId="875ce21e-2db9-4c64-8a73-adac5c404a46" providerId="ADAL" clId="{2AF0EF34-4ADF-4105-9DDA-B14BFA8DB580}" dt="2024-06-08T04:19:54.386" v="2908" actId="1076"/>
          <ac:picMkLst>
            <pc:docMk/>
            <pc:sldMk cId="2286036984" sldId="302"/>
            <ac:picMk id="8" creationId="{FEE4F7D5-E51B-F3A2-7E91-3F361CB748CB}"/>
          </ac:picMkLst>
        </pc:picChg>
      </pc:sldChg>
      <pc:sldChg chg="addSp modSp add mod ord">
        <pc:chgData name="Samuel Burgess" userId="875ce21e-2db9-4c64-8a73-adac5c404a46" providerId="ADAL" clId="{2AF0EF34-4ADF-4105-9DDA-B14BFA8DB580}" dt="2024-06-08T05:21:14.114" v="3074" actId="1582"/>
        <pc:sldMkLst>
          <pc:docMk/>
          <pc:sldMk cId="640617344" sldId="303"/>
        </pc:sldMkLst>
        <pc:spChg chg="mod">
          <ac:chgData name="Samuel Burgess" userId="875ce21e-2db9-4c64-8a73-adac5c404a46" providerId="ADAL" clId="{2AF0EF34-4ADF-4105-9DDA-B14BFA8DB580}" dt="2024-06-08T00:56:27.951" v="575" actId="20577"/>
          <ac:spMkLst>
            <pc:docMk/>
            <pc:sldMk cId="640617344" sldId="303"/>
            <ac:spMk id="2" creationId="{929346B1-21F7-4D6B-B685-2CCB524F66E9}"/>
          </ac:spMkLst>
        </pc:spChg>
        <pc:spChg chg="mod">
          <ac:chgData name="Samuel Burgess" userId="875ce21e-2db9-4c64-8a73-adac5c404a46" providerId="ADAL" clId="{2AF0EF34-4ADF-4105-9DDA-B14BFA8DB580}" dt="2024-06-08T05:20:14.235" v="3056" actId="20577"/>
          <ac:spMkLst>
            <pc:docMk/>
            <pc:sldMk cId="640617344" sldId="303"/>
            <ac:spMk id="3" creationId="{F1803FB6-918B-4C8E-9C25-3ECDA665EC35}"/>
          </ac:spMkLst>
        </pc:spChg>
        <pc:spChg chg="add mod">
          <ac:chgData name="Samuel Burgess" userId="875ce21e-2db9-4c64-8a73-adac5c404a46" providerId="ADAL" clId="{2AF0EF34-4ADF-4105-9DDA-B14BFA8DB580}" dt="2024-06-08T05:20:37.879" v="3062" actId="1582"/>
          <ac:spMkLst>
            <pc:docMk/>
            <pc:sldMk cId="640617344" sldId="303"/>
            <ac:spMk id="11" creationId="{97A774BB-3563-EC59-6E04-8EDEADAC0B69}"/>
          </ac:spMkLst>
        </pc:spChg>
        <pc:spChg chg="add mod">
          <ac:chgData name="Samuel Burgess" userId="875ce21e-2db9-4c64-8a73-adac5c404a46" providerId="ADAL" clId="{2AF0EF34-4ADF-4105-9DDA-B14BFA8DB580}" dt="2024-06-08T05:20:48.468" v="3066" actId="1582"/>
          <ac:spMkLst>
            <pc:docMk/>
            <pc:sldMk cId="640617344" sldId="303"/>
            <ac:spMk id="12" creationId="{BFB0A54F-2ABC-7E37-8E27-F319151B3D8D}"/>
          </ac:spMkLst>
        </pc:spChg>
        <pc:spChg chg="add mod">
          <ac:chgData name="Samuel Burgess" userId="875ce21e-2db9-4c64-8a73-adac5c404a46" providerId="ADAL" clId="{2AF0EF34-4ADF-4105-9DDA-B14BFA8DB580}" dt="2024-06-08T05:21:02.386" v="3070" actId="1582"/>
          <ac:spMkLst>
            <pc:docMk/>
            <pc:sldMk cId="640617344" sldId="303"/>
            <ac:spMk id="13" creationId="{34CB423C-8418-4EE1-E543-4049033FC09A}"/>
          </ac:spMkLst>
        </pc:spChg>
        <pc:spChg chg="add mod">
          <ac:chgData name="Samuel Burgess" userId="875ce21e-2db9-4c64-8a73-adac5c404a46" providerId="ADAL" clId="{2AF0EF34-4ADF-4105-9DDA-B14BFA8DB580}" dt="2024-06-08T05:21:14.114" v="3074" actId="1582"/>
          <ac:spMkLst>
            <pc:docMk/>
            <pc:sldMk cId="640617344" sldId="303"/>
            <ac:spMk id="14" creationId="{A959D55C-9818-B5F2-5727-2E29898FA9AC}"/>
          </ac:spMkLst>
        </pc:spChg>
        <pc:picChg chg="add mod">
          <ac:chgData name="Samuel Burgess" userId="875ce21e-2db9-4c64-8a73-adac5c404a46" providerId="ADAL" clId="{2AF0EF34-4ADF-4105-9DDA-B14BFA8DB580}" dt="2024-06-08T05:19:29.654" v="3021" actId="1076"/>
          <ac:picMkLst>
            <pc:docMk/>
            <pc:sldMk cId="640617344" sldId="303"/>
            <ac:picMk id="5" creationId="{8C95F57C-9E17-C5C7-7847-6B313B625F53}"/>
          </ac:picMkLst>
        </pc:picChg>
        <pc:picChg chg="add mod">
          <ac:chgData name="Samuel Burgess" userId="875ce21e-2db9-4c64-8a73-adac5c404a46" providerId="ADAL" clId="{2AF0EF34-4ADF-4105-9DDA-B14BFA8DB580}" dt="2024-06-08T05:19:33.538" v="3023" actId="1076"/>
          <ac:picMkLst>
            <pc:docMk/>
            <pc:sldMk cId="640617344" sldId="303"/>
            <ac:picMk id="7" creationId="{8B29DE3F-DD04-7E97-D506-BFF953B0A874}"/>
          </ac:picMkLst>
        </pc:picChg>
        <pc:picChg chg="add mod">
          <ac:chgData name="Samuel Burgess" userId="875ce21e-2db9-4c64-8a73-adac5c404a46" providerId="ADAL" clId="{2AF0EF34-4ADF-4105-9DDA-B14BFA8DB580}" dt="2024-06-08T05:20:16.771" v="3057" actId="1076"/>
          <ac:picMkLst>
            <pc:docMk/>
            <pc:sldMk cId="640617344" sldId="303"/>
            <ac:picMk id="9" creationId="{DE56BB20-22DF-4F79-7CFD-4EE63F0B73BF}"/>
          </ac:picMkLst>
        </pc:picChg>
        <pc:picChg chg="add mod">
          <ac:chgData name="Samuel Burgess" userId="875ce21e-2db9-4c64-8a73-adac5c404a46" providerId="ADAL" clId="{2AF0EF34-4ADF-4105-9DDA-B14BFA8DB580}" dt="2024-06-08T05:20:18.386" v="3058" actId="1076"/>
          <ac:picMkLst>
            <pc:docMk/>
            <pc:sldMk cId="640617344" sldId="303"/>
            <ac:picMk id="10" creationId="{BD394767-7CE9-BF6E-1D5C-FDB70A03310F}"/>
          </ac:picMkLst>
        </pc:picChg>
      </pc:sldChg>
      <pc:sldChg chg="addSp delSp modSp add mod ord setBg">
        <pc:chgData name="Samuel Burgess" userId="875ce21e-2db9-4c64-8a73-adac5c404a46" providerId="ADAL" clId="{2AF0EF34-4ADF-4105-9DDA-B14BFA8DB580}" dt="2024-06-08T05:25:56.978" v="3294" actId="1076"/>
        <pc:sldMkLst>
          <pc:docMk/>
          <pc:sldMk cId="865722866" sldId="304"/>
        </pc:sldMkLst>
        <pc:spChg chg="mod">
          <ac:chgData name="Samuel Burgess" userId="875ce21e-2db9-4c64-8a73-adac5c404a46" providerId="ADAL" clId="{2AF0EF34-4ADF-4105-9DDA-B14BFA8DB580}" dt="2024-06-08T05:25:48.136" v="3289" actId="26606"/>
          <ac:spMkLst>
            <pc:docMk/>
            <pc:sldMk cId="865722866" sldId="304"/>
            <ac:spMk id="2" creationId="{929346B1-21F7-4D6B-B685-2CCB524F66E9}"/>
          </ac:spMkLst>
        </pc:spChg>
        <pc:spChg chg="mod">
          <ac:chgData name="Samuel Burgess" userId="875ce21e-2db9-4c64-8a73-adac5c404a46" providerId="ADAL" clId="{2AF0EF34-4ADF-4105-9DDA-B14BFA8DB580}" dt="2024-06-08T05:25:48.136" v="3289" actId="26606"/>
          <ac:spMkLst>
            <pc:docMk/>
            <pc:sldMk cId="865722866" sldId="304"/>
            <ac:spMk id="3" creationId="{F1803FB6-918B-4C8E-9C25-3ECDA665EC35}"/>
          </ac:spMkLst>
        </pc:spChg>
        <pc:spChg chg="add del">
          <ac:chgData name="Samuel Burgess" userId="875ce21e-2db9-4c64-8a73-adac5c404a46" providerId="ADAL" clId="{2AF0EF34-4ADF-4105-9DDA-B14BFA8DB580}" dt="2024-06-08T05:25:48.136" v="3289" actId="26606"/>
          <ac:spMkLst>
            <pc:docMk/>
            <pc:sldMk cId="865722866" sldId="304"/>
            <ac:spMk id="12" creationId="{FB5B0058-AF13-4859-B429-4EDDE2A26F7F}"/>
          </ac:spMkLst>
        </pc:spChg>
        <pc:spChg chg="add del">
          <ac:chgData name="Samuel Burgess" userId="875ce21e-2db9-4c64-8a73-adac5c404a46" providerId="ADAL" clId="{2AF0EF34-4ADF-4105-9DDA-B14BFA8DB580}" dt="2024-06-08T05:25:48.136" v="3289" actId="26606"/>
          <ac:spMkLst>
            <pc:docMk/>
            <pc:sldMk cId="865722866" sldId="304"/>
            <ac:spMk id="14" creationId="{0277405F-0B4F-4418-B773-1B38814125B6}"/>
          </ac:spMkLst>
        </pc:spChg>
        <pc:spChg chg="add">
          <ac:chgData name="Samuel Burgess" userId="875ce21e-2db9-4c64-8a73-adac5c404a46" providerId="ADAL" clId="{2AF0EF34-4ADF-4105-9DDA-B14BFA8DB580}" dt="2024-06-08T05:25:48.136" v="3289" actId="26606"/>
          <ac:spMkLst>
            <pc:docMk/>
            <pc:sldMk cId="865722866" sldId="304"/>
            <ac:spMk id="19" creationId="{8B646C36-EEEC-4D52-8E8E-206F4CD8A3DA}"/>
          </ac:spMkLst>
        </pc:spChg>
        <pc:spChg chg="add">
          <ac:chgData name="Samuel Burgess" userId="875ce21e-2db9-4c64-8a73-adac5c404a46" providerId="ADAL" clId="{2AF0EF34-4ADF-4105-9DDA-B14BFA8DB580}" dt="2024-06-08T05:25:48.136" v="3289" actId="26606"/>
          <ac:spMkLst>
            <pc:docMk/>
            <pc:sldMk cId="865722866" sldId="304"/>
            <ac:spMk id="21" creationId="{8258443E-B333-44F4-8D49-1EAB1C1A4613}"/>
          </ac:spMkLst>
        </pc:spChg>
        <pc:spChg chg="add">
          <ac:chgData name="Samuel Burgess" userId="875ce21e-2db9-4c64-8a73-adac5c404a46" providerId="ADAL" clId="{2AF0EF34-4ADF-4105-9DDA-B14BFA8DB580}" dt="2024-06-08T05:25:48.136" v="3289" actId="26606"/>
          <ac:spMkLst>
            <pc:docMk/>
            <pc:sldMk cId="865722866" sldId="304"/>
            <ac:spMk id="30" creationId="{A0569933-2A1F-487D-A657-990AFACA28B9}"/>
          </ac:spMkLst>
        </pc:spChg>
        <pc:spChg chg="add">
          <ac:chgData name="Samuel Burgess" userId="875ce21e-2db9-4c64-8a73-adac5c404a46" providerId="ADAL" clId="{2AF0EF34-4ADF-4105-9DDA-B14BFA8DB580}" dt="2024-06-08T05:25:48.136" v="3289" actId="26606"/>
          <ac:spMkLst>
            <pc:docMk/>
            <pc:sldMk cId="865722866" sldId="304"/>
            <ac:spMk id="32" creationId="{41A44955-0622-4C9F-BFD2-55277314EB95}"/>
          </ac:spMkLst>
        </pc:spChg>
        <pc:spChg chg="add">
          <ac:chgData name="Samuel Burgess" userId="875ce21e-2db9-4c64-8a73-adac5c404a46" providerId="ADAL" clId="{2AF0EF34-4ADF-4105-9DDA-B14BFA8DB580}" dt="2024-06-08T05:25:48.136" v="3289" actId="26606"/>
          <ac:spMkLst>
            <pc:docMk/>
            <pc:sldMk cId="865722866" sldId="304"/>
            <ac:spMk id="34" creationId="{D6BF5730-CE16-498B-B11C-000E7F587D21}"/>
          </ac:spMkLst>
        </pc:spChg>
        <pc:spChg chg="add">
          <ac:chgData name="Samuel Burgess" userId="875ce21e-2db9-4c64-8a73-adac5c404a46" providerId="ADAL" clId="{2AF0EF34-4ADF-4105-9DDA-B14BFA8DB580}" dt="2024-06-08T05:25:48.136" v="3289" actId="26606"/>
          <ac:spMkLst>
            <pc:docMk/>
            <pc:sldMk cId="865722866" sldId="304"/>
            <ac:spMk id="36" creationId="{93284B67-6F50-4C2E-904F-0054381456EE}"/>
          </ac:spMkLst>
        </pc:spChg>
        <pc:grpChg chg="add">
          <ac:chgData name="Samuel Burgess" userId="875ce21e-2db9-4c64-8a73-adac5c404a46" providerId="ADAL" clId="{2AF0EF34-4ADF-4105-9DDA-B14BFA8DB580}" dt="2024-06-08T05:25:48.136" v="3289" actId="26606"/>
          <ac:grpSpMkLst>
            <pc:docMk/>
            <pc:sldMk cId="865722866" sldId="304"/>
            <ac:grpSpMk id="23" creationId="{FB9739EB-7F66-433D-841F-AB3CD18700B7}"/>
          </ac:grpSpMkLst>
        </pc:grpChg>
        <pc:picChg chg="add mod">
          <ac:chgData name="Samuel Burgess" userId="875ce21e-2db9-4c64-8a73-adac5c404a46" providerId="ADAL" clId="{2AF0EF34-4ADF-4105-9DDA-B14BFA8DB580}" dt="2024-06-08T05:25:56.978" v="3294" actId="1076"/>
          <ac:picMkLst>
            <pc:docMk/>
            <pc:sldMk cId="865722866" sldId="304"/>
            <ac:picMk id="5" creationId="{F457BBCD-E6C9-443B-90F7-E57F57864DF8}"/>
          </ac:picMkLst>
        </pc:picChg>
        <pc:picChg chg="add mod">
          <ac:chgData name="Samuel Burgess" userId="875ce21e-2db9-4c64-8a73-adac5c404a46" providerId="ADAL" clId="{2AF0EF34-4ADF-4105-9DDA-B14BFA8DB580}" dt="2024-06-08T05:25:51.747" v="3291" actId="1076"/>
          <ac:picMkLst>
            <pc:docMk/>
            <pc:sldMk cId="865722866" sldId="304"/>
            <ac:picMk id="7" creationId="{42115EA2-6BEB-FD31-1D9E-C920CA49B6D7}"/>
          </ac:picMkLst>
        </pc:picChg>
      </pc:sldChg>
      <pc:sldChg chg="addSp modSp add mod ord">
        <pc:chgData name="Samuel Burgess" userId="875ce21e-2db9-4c64-8a73-adac5c404a46" providerId="ADAL" clId="{2AF0EF34-4ADF-4105-9DDA-B14BFA8DB580}" dt="2024-06-08T05:30:21.928" v="3460" actId="1582"/>
        <pc:sldMkLst>
          <pc:docMk/>
          <pc:sldMk cId="1070969815" sldId="305"/>
        </pc:sldMkLst>
        <pc:spChg chg="mod">
          <ac:chgData name="Samuel Burgess" userId="875ce21e-2db9-4c64-8a73-adac5c404a46" providerId="ADAL" clId="{2AF0EF34-4ADF-4105-9DDA-B14BFA8DB580}" dt="2024-06-08T00:56:46.879" v="594" actId="20577"/>
          <ac:spMkLst>
            <pc:docMk/>
            <pc:sldMk cId="1070969815" sldId="305"/>
            <ac:spMk id="2" creationId="{929346B1-21F7-4D6B-B685-2CCB524F66E9}"/>
          </ac:spMkLst>
        </pc:spChg>
        <pc:spChg chg="mod">
          <ac:chgData name="Samuel Burgess" userId="875ce21e-2db9-4c64-8a73-adac5c404a46" providerId="ADAL" clId="{2AF0EF34-4ADF-4105-9DDA-B14BFA8DB580}" dt="2024-06-08T05:28:07.082" v="3418" actId="20577"/>
          <ac:spMkLst>
            <pc:docMk/>
            <pc:sldMk cId="1070969815" sldId="305"/>
            <ac:spMk id="3" creationId="{F1803FB6-918B-4C8E-9C25-3ECDA665EC35}"/>
          </ac:spMkLst>
        </pc:spChg>
        <pc:spChg chg="add mod">
          <ac:chgData name="Samuel Burgess" userId="875ce21e-2db9-4c64-8a73-adac5c404a46" providerId="ADAL" clId="{2AF0EF34-4ADF-4105-9DDA-B14BFA8DB580}" dt="2024-06-08T05:28:57.159" v="3429" actId="1582"/>
          <ac:spMkLst>
            <pc:docMk/>
            <pc:sldMk cId="1070969815" sldId="305"/>
            <ac:spMk id="10" creationId="{3FFB2A78-E158-4A3A-91B2-0489101377D6}"/>
          </ac:spMkLst>
        </pc:spChg>
        <pc:spChg chg="add mod">
          <ac:chgData name="Samuel Burgess" userId="875ce21e-2db9-4c64-8a73-adac5c404a46" providerId="ADAL" clId="{2AF0EF34-4ADF-4105-9DDA-B14BFA8DB580}" dt="2024-06-08T05:29:17.747" v="3440" actId="1582"/>
          <ac:spMkLst>
            <pc:docMk/>
            <pc:sldMk cId="1070969815" sldId="305"/>
            <ac:spMk id="11" creationId="{07459166-041E-1E25-7D47-2AF0049997B3}"/>
          </ac:spMkLst>
        </pc:spChg>
        <pc:spChg chg="add mod">
          <ac:chgData name="Samuel Burgess" userId="875ce21e-2db9-4c64-8a73-adac5c404a46" providerId="ADAL" clId="{2AF0EF34-4ADF-4105-9DDA-B14BFA8DB580}" dt="2024-06-08T05:29:30.931" v="3444" actId="1582"/>
          <ac:spMkLst>
            <pc:docMk/>
            <pc:sldMk cId="1070969815" sldId="305"/>
            <ac:spMk id="12" creationId="{9EA983C5-6D17-A278-D2D1-B8B2D539FEE1}"/>
          </ac:spMkLst>
        </pc:spChg>
        <pc:spChg chg="add mod">
          <ac:chgData name="Samuel Burgess" userId="875ce21e-2db9-4c64-8a73-adac5c404a46" providerId="ADAL" clId="{2AF0EF34-4ADF-4105-9DDA-B14BFA8DB580}" dt="2024-06-08T05:29:45.766" v="3448" actId="1582"/>
          <ac:spMkLst>
            <pc:docMk/>
            <pc:sldMk cId="1070969815" sldId="305"/>
            <ac:spMk id="13" creationId="{45EE0607-9728-513E-BE5A-ABF474D66954}"/>
          </ac:spMkLst>
        </pc:spChg>
        <pc:spChg chg="add mod">
          <ac:chgData name="Samuel Burgess" userId="875ce21e-2db9-4c64-8a73-adac5c404a46" providerId="ADAL" clId="{2AF0EF34-4ADF-4105-9DDA-B14BFA8DB580}" dt="2024-06-08T05:30:10.075" v="3456" actId="1035"/>
          <ac:spMkLst>
            <pc:docMk/>
            <pc:sldMk cId="1070969815" sldId="305"/>
            <ac:spMk id="14" creationId="{197AB41B-95E9-063E-129D-88EDE3AFF996}"/>
          </ac:spMkLst>
        </pc:spChg>
        <pc:spChg chg="add mod">
          <ac:chgData name="Samuel Burgess" userId="875ce21e-2db9-4c64-8a73-adac5c404a46" providerId="ADAL" clId="{2AF0EF34-4ADF-4105-9DDA-B14BFA8DB580}" dt="2024-06-08T05:30:21.928" v="3460" actId="1582"/>
          <ac:spMkLst>
            <pc:docMk/>
            <pc:sldMk cId="1070969815" sldId="305"/>
            <ac:spMk id="15" creationId="{C38C6B83-A12A-3908-1E6C-01B4BE63C849}"/>
          </ac:spMkLst>
        </pc:spChg>
        <pc:picChg chg="add mod">
          <ac:chgData name="Samuel Burgess" userId="875ce21e-2db9-4c64-8a73-adac5c404a46" providerId="ADAL" clId="{2AF0EF34-4ADF-4105-9DDA-B14BFA8DB580}" dt="2024-06-08T05:27:50.219" v="3395" actId="1076"/>
          <ac:picMkLst>
            <pc:docMk/>
            <pc:sldMk cId="1070969815" sldId="305"/>
            <ac:picMk id="5" creationId="{1E9AF867-9CD7-5F05-0A90-7E8950B5D406}"/>
          </ac:picMkLst>
        </pc:picChg>
        <pc:picChg chg="add mod">
          <ac:chgData name="Samuel Burgess" userId="875ce21e-2db9-4c64-8a73-adac5c404a46" providerId="ADAL" clId="{2AF0EF34-4ADF-4105-9DDA-B14BFA8DB580}" dt="2024-06-08T05:28:12.629" v="3421" actId="1076"/>
          <ac:picMkLst>
            <pc:docMk/>
            <pc:sldMk cId="1070969815" sldId="305"/>
            <ac:picMk id="6" creationId="{FADE04A9-EA1F-B084-D1B4-1244E2632DFB}"/>
          </ac:picMkLst>
        </pc:picChg>
        <pc:picChg chg="add mod">
          <ac:chgData name="Samuel Burgess" userId="875ce21e-2db9-4c64-8a73-adac5c404a46" providerId="ADAL" clId="{2AF0EF34-4ADF-4105-9DDA-B14BFA8DB580}" dt="2024-06-08T05:28:30.596" v="3423" actId="1076"/>
          <ac:picMkLst>
            <pc:docMk/>
            <pc:sldMk cId="1070969815" sldId="305"/>
            <ac:picMk id="7" creationId="{8C5ADB9F-8B7D-3501-C217-34F6D73D9F41}"/>
          </ac:picMkLst>
        </pc:picChg>
        <pc:picChg chg="add mod">
          <ac:chgData name="Samuel Burgess" userId="875ce21e-2db9-4c64-8a73-adac5c404a46" providerId="ADAL" clId="{2AF0EF34-4ADF-4105-9DDA-B14BFA8DB580}" dt="2024-06-08T05:28:42.695" v="3425" actId="1076"/>
          <ac:picMkLst>
            <pc:docMk/>
            <pc:sldMk cId="1070969815" sldId="305"/>
            <ac:picMk id="9" creationId="{B8A81F9C-3AEF-ED43-41F2-95E14FD9E4F4}"/>
          </ac:picMkLst>
        </pc:picChg>
      </pc:sldChg>
      <pc:sldChg chg="addSp modSp add mod ord">
        <pc:chgData name="Samuel Burgess" userId="875ce21e-2db9-4c64-8a73-adac5c404a46" providerId="ADAL" clId="{2AF0EF34-4ADF-4105-9DDA-B14BFA8DB580}" dt="2024-06-08T05:34:41.479" v="3621" actId="20577"/>
        <pc:sldMkLst>
          <pc:docMk/>
          <pc:sldMk cId="1115688158" sldId="306"/>
        </pc:sldMkLst>
        <pc:spChg chg="mod">
          <ac:chgData name="Samuel Burgess" userId="875ce21e-2db9-4c64-8a73-adac5c404a46" providerId="ADAL" clId="{2AF0EF34-4ADF-4105-9DDA-B14BFA8DB580}" dt="2024-06-08T00:57:01.765" v="608" actId="20577"/>
          <ac:spMkLst>
            <pc:docMk/>
            <pc:sldMk cId="1115688158" sldId="306"/>
            <ac:spMk id="2" creationId="{929346B1-21F7-4D6B-B685-2CCB524F66E9}"/>
          </ac:spMkLst>
        </pc:spChg>
        <pc:spChg chg="add mod">
          <ac:chgData name="Samuel Burgess" userId="875ce21e-2db9-4c64-8a73-adac5c404a46" providerId="ADAL" clId="{2AF0EF34-4ADF-4105-9DDA-B14BFA8DB580}" dt="2024-06-08T05:33:09.698" v="3580" actId="1582"/>
          <ac:spMkLst>
            <pc:docMk/>
            <pc:sldMk cId="1115688158" sldId="306"/>
            <ac:spMk id="8" creationId="{E6C5DC58-A1B4-932B-E800-5DE3BC439C95}"/>
          </ac:spMkLst>
        </pc:spChg>
        <pc:spChg chg="add mod">
          <ac:chgData name="Samuel Burgess" userId="875ce21e-2db9-4c64-8a73-adac5c404a46" providerId="ADAL" clId="{2AF0EF34-4ADF-4105-9DDA-B14BFA8DB580}" dt="2024-06-08T05:33:37.860" v="3588" actId="1035"/>
          <ac:spMkLst>
            <pc:docMk/>
            <pc:sldMk cId="1115688158" sldId="306"/>
            <ac:spMk id="9" creationId="{754A2683-8225-27D8-3009-F298F101FE68}"/>
          </ac:spMkLst>
        </pc:spChg>
        <pc:spChg chg="add mod">
          <ac:chgData name="Samuel Burgess" userId="875ce21e-2db9-4c64-8a73-adac5c404a46" providerId="ADAL" clId="{2AF0EF34-4ADF-4105-9DDA-B14BFA8DB580}" dt="2024-06-08T05:33:55.571" v="3592" actId="1582"/>
          <ac:spMkLst>
            <pc:docMk/>
            <pc:sldMk cId="1115688158" sldId="306"/>
            <ac:spMk id="10" creationId="{8008B4CC-E075-8DEB-70B3-E73F01EE3B3F}"/>
          </ac:spMkLst>
        </pc:spChg>
        <pc:spChg chg="add mod">
          <ac:chgData name="Samuel Burgess" userId="875ce21e-2db9-4c64-8a73-adac5c404a46" providerId="ADAL" clId="{2AF0EF34-4ADF-4105-9DDA-B14BFA8DB580}" dt="2024-06-08T05:34:18.042" v="3596" actId="1582"/>
          <ac:spMkLst>
            <pc:docMk/>
            <pc:sldMk cId="1115688158" sldId="306"/>
            <ac:spMk id="11" creationId="{BA893B7F-CBF4-FB70-5FAC-9D4C5D7AE797}"/>
          </ac:spMkLst>
        </pc:spChg>
        <pc:spChg chg="add mod">
          <ac:chgData name="Samuel Burgess" userId="875ce21e-2db9-4c64-8a73-adac5c404a46" providerId="ADAL" clId="{2AF0EF34-4ADF-4105-9DDA-B14BFA8DB580}" dt="2024-06-08T05:34:41.479" v="3621" actId="20577"/>
          <ac:spMkLst>
            <pc:docMk/>
            <pc:sldMk cId="1115688158" sldId="306"/>
            <ac:spMk id="12" creationId="{687E17C6-82F8-C8FB-DD03-8CD1D0188623}"/>
          </ac:spMkLst>
        </pc:spChg>
        <pc:picChg chg="add mod">
          <ac:chgData name="Samuel Burgess" userId="875ce21e-2db9-4c64-8a73-adac5c404a46" providerId="ADAL" clId="{2AF0EF34-4ADF-4105-9DDA-B14BFA8DB580}" dt="2024-06-08T05:32:47.869" v="3576" actId="1076"/>
          <ac:picMkLst>
            <pc:docMk/>
            <pc:sldMk cId="1115688158" sldId="306"/>
            <ac:picMk id="4" creationId="{D3D60BAA-BDE9-57E8-22D9-5F4724B1919E}"/>
          </ac:picMkLst>
        </pc:picChg>
        <pc:picChg chg="add mod">
          <ac:chgData name="Samuel Burgess" userId="875ce21e-2db9-4c64-8a73-adac5c404a46" providerId="ADAL" clId="{2AF0EF34-4ADF-4105-9DDA-B14BFA8DB580}" dt="2024-06-08T05:32:46.165" v="3575" actId="1076"/>
          <ac:picMkLst>
            <pc:docMk/>
            <pc:sldMk cId="1115688158" sldId="306"/>
            <ac:picMk id="5" creationId="{394D13ED-C3FD-397F-EB7B-95FAD4B88811}"/>
          </ac:picMkLst>
        </pc:picChg>
        <pc:picChg chg="add mod">
          <ac:chgData name="Samuel Burgess" userId="875ce21e-2db9-4c64-8a73-adac5c404a46" providerId="ADAL" clId="{2AF0EF34-4ADF-4105-9DDA-B14BFA8DB580}" dt="2024-06-08T05:32:43.365" v="3573" actId="1076"/>
          <ac:picMkLst>
            <pc:docMk/>
            <pc:sldMk cId="1115688158" sldId="306"/>
            <ac:picMk id="7" creationId="{99566E2B-53B7-3B2B-7084-A6D7CB354BB8}"/>
          </ac:picMkLst>
        </pc:picChg>
      </pc:sldChg>
      <pc:sldChg chg="modSp add del mod ord">
        <pc:chgData name="Samuel Burgess" userId="875ce21e-2db9-4c64-8a73-adac5c404a46" providerId="ADAL" clId="{2AF0EF34-4ADF-4105-9DDA-B14BFA8DB580}" dt="2024-06-08T05:36:10.298" v="3642" actId="2696"/>
        <pc:sldMkLst>
          <pc:docMk/>
          <pc:sldMk cId="3438649446" sldId="307"/>
        </pc:sldMkLst>
        <pc:spChg chg="mod">
          <ac:chgData name="Samuel Burgess" userId="875ce21e-2db9-4c64-8a73-adac5c404a46" providerId="ADAL" clId="{2AF0EF34-4ADF-4105-9DDA-B14BFA8DB580}" dt="2024-06-08T00:57:10.732" v="620" actId="20577"/>
          <ac:spMkLst>
            <pc:docMk/>
            <pc:sldMk cId="3438649446" sldId="307"/>
            <ac:spMk id="2" creationId="{929346B1-21F7-4D6B-B685-2CCB524F66E9}"/>
          </ac:spMkLst>
        </pc:spChg>
      </pc:sldChg>
      <pc:sldChg chg="addSp delSp modSp add mod">
        <pc:chgData name="Samuel Burgess" userId="875ce21e-2db9-4c64-8a73-adac5c404a46" providerId="ADAL" clId="{2AF0EF34-4ADF-4105-9DDA-B14BFA8DB580}" dt="2024-06-08T20:21:59.381" v="3865" actId="20577"/>
        <pc:sldMkLst>
          <pc:docMk/>
          <pc:sldMk cId="2204666250" sldId="308"/>
        </pc:sldMkLst>
        <pc:spChg chg="mod">
          <ac:chgData name="Samuel Burgess" userId="875ce21e-2db9-4c64-8a73-adac5c404a46" providerId="ADAL" clId="{2AF0EF34-4ADF-4105-9DDA-B14BFA8DB580}" dt="2024-06-08T20:21:59.381" v="3865" actId="20577"/>
          <ac:spMkLst>
            <pc:docMk/>
            <pc:sldMk cId="2204666250" sldId="308"/>
            <ac:spMk id="2" creationId="{929346B1-21F7-4D6B-B685-2CCB524F66E9}"/>
          </ac:spMkLst>
        </pc:spChg>
        <pc:spChg chg="mod">
          <ac:chgData name="Samuel Burgess" userId="875ce21e-2db9-4c64-8a73-adac5c404a46" providerId="ADAL" clId="{2AF0EF34-4ADF-4105-9DDA-B14BFA8DB580}" dt="2024-06-08T20:21:30.205" v="3857" actId="20577"/>
          <ac:spMkLst>
            <pc:docMk/>
            <pc:sldMk cId="2204666250" sldId="308"/>
            <ac:spMk id="3" creationId="{F1803FB6-918B-4C8E-9C25-3ECDA665EC35}"/>
          </ac:spMkLst>
        </pc:spChg>
        <pc:picChg chg="add mod">
          <ac:chgData name="Samuel Burgess" userId="875ce21e-2db9-4c64-8a73-adac5c404a46" providerId="ADAL" clId="{2AF0EF34-4ADF-4105-9DDA-B14BFA8DB580}" dt="2024-06-08T20:21:53.261" v="3861" actId="1076"/>
          <ac:picMkLst>
            <pc:docMk/>
            <pc:sldMk cId="2204666250" sldId="308"/>
            <ac:picMk id="5" creationId="{CEBBE69D-E988-0155-83A7-82F5DEBC3896}"/>
          </ac:picMkLst>
        </pc:picChg>
        <pc:picChg chg="add mod">
          <ac:chgData name="Samuel Burgess" userId="875ce21e-2db9-4c64-8a73-adac5c404a46" providerId="ADAL" clId="{2AF0EF34-4ADF-4105-9DDA-B14BFA8DB580}" dt="2024-06-08T20:21:51.625" v="3860" actId="1076"/>
          <ac:picMkLst>
            <pc:docMk/>
            <pc:sldMk cId="2204666250" sldId="308"/>
            <ac:picMk id="7" creationId="{1E2DC083-1314-951D-A7D6-EEDE0E8B1647}"/>
          </ac:picMkLst>
        </pc:picChg>
        <pc:picChg chg="add del mod">
          <ac:chgData name="Samuel Burgess" userId="875ce21e-2db9-4c64-8a73-adac5c404a46" providerId="ADAL" clId="{2AF0EF34-4ADF-4105-9DDA-B14BFA8DB580}" dt="2024-06-08T20:20:49.413" v="3818" actId="478"/>
          <ac:picMkLst>
            <pc:docMk/>
            <pc:sldMk cId="2204666250" sldId="308"/>
            <ac:picMk id="9" creationId="{4B699E5C-B909-AD9E-7CD7-5228A2868D94}"/>
          </ac:picMkLst>
        </pc:picChg>
        <pc:picChg chg="add del mod">
          <ac:chgData name="Samuel Burgess" userId="875ce21e-2db9-4c64-8a73-adac5c404a46" providerId="ADAL" clId="{2AF0EF34-4ADF-4105-9DDA-B14BFA8DB580}" dt="2024-06-08T20:20:50.065" v="3819" actId="478"/>
          <ac:picMkLst>
            <pc:docMk/>
            <pc:sldMk cId="2204666250" sldId="308"/>
            <ac:picMk id="11" creationId="{E4C414E1-F067-3396-5234-EB4B738F51AF}"/>
          </ac:picMkLst>
        </pc:picChg>
        <pc:picChg chg="add del mod">
          <ac:chgData name="Samuel Burgess" userId="875ce21e-2db9-4c64-8a73-adac5c404a46" providerId="ADAL" clId="{2AF0EF34-4ADF-4105-9DDA-B14BFA8DB580}" dt="2024-06-08T20:20:48.430" v="3817" actId="478"/>
          <ac:picMkLst>
            <pc:docMk/>
            <pc:sldMk cId="2204666250" sldId="308"/>
            <ac:picMk id="13" creationId="{DAECFEBD-3230-707E-A380-0E16FCCBFDFD}"/>
          </ac:picMkLst>
        </pc:picChg>
        <pc:picChg chg="add mod">
          <ac:chgData name="Samuel Burgess" userId="875ce21e-2db9-4c64-8a73-adac5c404a46" providerId="ADAL" clId="{2AF0EF34-4ADF-4105-9DDA-B14BFA8DB580}" dt="2024-06-08T20:21:50.166" v="3859" actId="14100"/>
          <ac:picMkLst>
            <pc:docMk/>
            <pc:sldMk cId="2204666250" sldId="308"/>
            <ac:picMk id="15" creationId="{87AA2E01-50E2-73BA-8917-C92FBB32AB29}"/>
          </ac:picMkLst>
        </pc:picChg>
      </pc:sldChg>
      <pc:sldChg chg="add del">
        <pc:chgData name="Samuel Burgess" userId="875ce21e-2db9-4c64-8a73-adac5c404a46" providerId="ADAL" clId="{2AF0EF34-4ADF-4105-9DDA-B14BFA8DB580}" dt="2024-06-08T00:55:16.847" v="489" actId="2696"/>
        <pc:sldMkLst>
          <pc:docMk/>
          <pc:sldMk cId="493031948" sldId="309"/>
        </pc:sldMkLst>
      </pc:sldChg>
      <pc:sldChg chg="addSp delSp modSp add mod">
        <pc:chgData name="Samuel Burgess" userId="875ce21e-2db9-4c64-8a73-adac5c404a46" providerId="ADAL" clId="{2AF0EF34-4ADF-4105-9DDA-B14BFA8DB580}" dt="2024-06-08T04:09:39.995" v="2717" actId="14100"/>
        <pc:sldMkLst>
          <pc:docMk/>
          <pc:sldMk cId="2166640551" sldId="309"/>
        </pc:sldMkLst>
        <pc:spChg chg="mod">
          <ac:chgData name="Samuel Burgess" userId="875ce21e-2db9-4c64-8a73-adac5c404a46" providerId="ADAL" clId="{2AF0EF34-4ADF-4105-9DDA-B14BFA8DB580}" dt="2024-06-08T03:50:06.572" v="2142" actId="20577"/>
          <ac:spMkLst>
            <pc:docMk/>
            <pc:sldMk cId="2166640551" sldId="309"/>
            <ac:spMk id="2" creationId="{929346B1-21F7-4D6B-B685-2CCB524F66E9}"/>
          </ac:spMkLst>
        </pc:spChg>
        <pc:spChg chg="add mod">
          <ac:chgData name="Samuel Burgess" userId="875ce21e-2db9-4c64-8a73-adac5c404a46" providerId="ADAL" clId="{2AF0EF34-4ADF-4105-9DDA-B14BFA8DB580}" dt="2024-06-08T03:52:09.465" v="2151" actId="1582"/>
          <ac:spMkLst>
            <pc:docMk/>
            <pc:sldMk cId="2166640551" sldId="309"/>
            <ac:spMk id="6" creationId="{752E90A4-EF83-5223-6F46-A39F05458D2B}"/>
          </ac:spMkLst>
        </pc:spChg>
        <pc:spChg chg="add mod">
          <ac:chgData name="Samuel Burgess" userId="875ce21e-2db9-4c64-8a73-adac5c404a46" providerId="ADAL" clId="{2AF0EF34-4ADF-4105-9DDA-B14BFA8DB580}" dt="2024-06-08T03:52:26.583" v="2155" actId="1582"/>
          <ac:spMkLst>
            <pc:docMk/>
            <pc:sldMk cId="2166640551" sldId="309"/>
            <ac:spMk id="8" creationId="{A89C9CD8-C455-5242-9C4F-B6889CBBC284}"/>
          </ac:spMkLst>
        </pc:spChg>
        <pc:spChg chg="add mod">
          <ac:chgData name="Samuel Burgess" userId="875ce21e-2db9-4c64-8a73-adac5c404a46" providerId="ADAL" clId="{2AF0EF34-4ADF-4105-9DDA-B14BFA8DB580}" dt="2024-06-08T03:52:44.275" v="2159" actId="1582"/>
          <ac:spMkLst>
            <pc:docMk/>
            <pc:sldMk cId="2166640551" sldId="309"/>
            <ac:spMk id="10" creationId="{25B72EE3-FE09-75FD-00AF-5530D17346FC}"/>
          </ac:spMkLst>
        </pc:spChg>
        <pc:spChg chg="add mod">
          <ac:chgData name="Samuel Burgess" userId="875ce21e-2db9-4c64-8a73-adac5c404a46" providerId="ADAL" clId="{2AF0EF34-4ADF-4105-9DDA-B14BFA8DB580}" dt="2024-06-08T03:52:59.200" v="2163" actId="1582"/>
          <ac:spMkLst>
            <pc:docMk/>
            <pc:sldMk cId="2166640551" sldId="309"/>
            <ac:spMk id="12" creationId="{CFC06DBD-2970-FA02-F37B-3A2F63C20709}"/>
          </ac:spMkLst>
        </pc:spChg>
        <pc:spChg chg="add mod">
          <ac:chgData name="Samuel Burgess" userId="875ce21e-2db9-4c64-8a73-adac5c404a46" providerId="ADAL" clId="{2AF0EF34-4ADF-4105-9DDA-B14BFA8DB580}" dt="2024-06-08T04:09:39.995" v="2717" actId="14100"/>
          <ac:spMkLst>
            <pc:docMk/>
            <pc:sldMk cId="2166640551" sldId="309"/>
            <ac:spMk id="14" creationId="{C05D7FCF-3159-687D-AB7B-9F2425FD6BB7}"/>
          </ac:spMkLst>
        </pc:spChg>
        <pc:picChg chg="add mod">
          <ac:chgData name="Samuel Burgess" userId="875ce21e-2db9-4c64-8a73-adac5c404a46" providerId="ADAL" clId="{2AF0EF34-4ADF-4105-9DDA-B14BFA8DB580}" dt="2024-06-08T03:50:37.867" v="2144" actId="1076"/>
          <ac:picMkLst>
            <pc:docMk/>
            <pc:sldMk cId="2166640551" sldId="309"/>
            <ac:picMk id="4" creationId="{0F13C512-160E-6898-280E-1E6FDBC2A9B0}"/>
          </ac:picMkLst>
        </pc:picChg>
        <pc:picChg chg="del">
          <ac:chgData name="Samuel Burgess" userId="875ce21e-2db9-4c64-8a73-adac5c404a46" providerId="ADAL" clId="{2AF0EF34-4ADF-4105-9DDA-B14BFA8DB580}" dt="2024-06-08T03:49:30.271" v="2126" actId="478"/>
          <ac:picMkLst>
            <pc:docMk/>
            <pc:sldMk cId="2166640551" sldId="309"/>
            <ac:picMk id="5" creationId="{015A57C8-D2A5-88AD-0E03-9D690FF79A3D}"/>
          </ac:picMkLst>
        </pc:picChg>
        <pc:picChg chg="del">
          <ac:chgData name="Samuel Burgess" userId="875ce21e-2db9-4c64-8a73-adac5c404a46" providerId="ADAL" clId="{2AF0EF34-4ADF-4105-9DDA-B14BFA8DB580}" dt="2024-06-08T03:49:31.762" v="2127" actId="478"/>
          <ac:picMkLst>
            <pc:docMk/>
            <pc:sldMk cId="2166640551" sldId="309"/>
            <ac:picMk id="7" creationId="{C4C0432C-9AEC-4166-0152-A9F87563A5D5}"/>
          </ac:picMkLst>
        </pc:picChg>
        <pc:picChg chg="del">
          <ac:chgData name="Samuel Burgess" userId="875ce21e-2db9-4c64-8a73-adac5c404a46" providerId="ADAL" clId="{2AF0EF34-4ADF-4105-9DDA-B14BFA8DB580}" dt="2024-06-08T03:49:40.217" v="2130" actId="478"/>
          <ac:picMkLst>
            <pc:docMk/>
            <pc:sldMk cId="2166640551" sldId="309"/>
            <ac:picMk id="9" creationId="{A1D86B60-370C-6027-B6C9-642FA6B2872D}"/>
          </ac:picMkLst>
        </pc:picChg>
        <pc:picChg chg="mod">
          <ac:chgData name="Samuel Burgess" userId="875ce21e-2db9-4c64-8a73-adac5c404a46" providerId="ADAL" clId="{2AF0EF34-4ADF-4105-9DDA-B14BFA8DB580}" dt="2024-06-08T03:50:43.641" v="2145" actId="1076"/>
          <ac:picMkLst>
            <pc:docMk/>
            <pc:sldMk cId="2166640551" sldId="309"/>
            <ac:picMk id="11" creationId="{A3E56412-6522-C37F-63A7-8B788C97F75E}"/>
          </ac:picMkLst>
        </pc:picChg>
        <pc:picChg chg="mod">
          <ac:chgData name="Samuel Burgess" userId="875ce21e-2db9-4c64-8a73-adac5c404a46" providerId="ADAL" clId="{2AF0EF34-4ADF-4105-9DDA-B14BFA8DB580}" dt="2024-06-08T03:50:47.341" v="2147" actId="14100"/>
          <ac:picMkLst>
            <pc:docMk/>
            <pc:sldMk cId="2166640551" sldId="309"/>
            <ac:picMk id="13" creationId="{1F9C6351-497D-398B-1281-FBD8093D789C}"/>
          </ac:picMkLst>
        </pc:picChg>
      </pc:sldChg>
      <pc:sldChg chg="modSp add mod ord">
        <pc:chgData name="Samuel Burgess" userId="875ce21e-2db9-4c64-8a73-adac5c404a46" providerId="ADAL" clId="{2AF0EF34-4ADF-4105-9DDA-B14BFA8DB580}" dt="2024-06-08T05:36:05.278" v="3641" actId="20577"/>
        <pc:sldMkLst>
          <pc:docMk/>
          <pc:sldMk cId="1277234987" sldId="310"/>
        </pc:sldMkLst>
        <pc:spChg chg="mod">
          <ac:chgData name="Samuel Burgess" userId="875ce21e-2db9-4c64-8a73-adac5c404a46" providerId="ADAL" clId="{2AF0EF34-4ADF-4105-9DDA-B14BFA8DB580}" dt="2024-06-08T05:36:05.278" v="3641" actId="20577"/>
          <ac:spMkLst>
            <pc:docMk/>
            <pc:sldMk cId="1277234987" sldId="310"/>
            <ac:spMk id="2" creationId="{929346B1-21F7-4D6B-B685-2CCB524F66E9}"/>
          </ac:spMkLst>
        </pc:spChg>
      </pc:sldChg>
      <pc:sldChg chg="modSp add mod ord">
        <pc:chgData name="Samuel Burgess" userId="875ce21e-2db9-4c64-8a73-adac5c404a46" providerId="ADAL" clId="{2AF0EF34-4ADF-4105-9DDA-B14BFA8DB580}" dt="2024-06-08T05:36:35.533" v="3665" actId="20577"/>
        <pc:sldMkLst>
          <pc:docMk/>
          <pc:sldMk cId="1338719522" sldId="311"/>
        </pc:sldMkLst>
        <pc:spChg chg="mod">
          <ac:chgData name="Samuel Burgess" userId="875ce21e-2db9-4c64-8a73-adac5c404a46" providerId="ADAL" clId="{2AF0EF34-4ADF-4105-9DDA-B14BFA8DB580}" dt="2024-06-08T05:36:35.533" v="3665" actId="20577"/>
          <ac:spMkLst>
            <pc:docMk/>
            <pc:sldMk cId="1338719522" sldId="311"/>
            <ac:spMk id="2" creationId="{929346B1-21F7-4D6B-B685-2CCB524F66E9}"/>
          </ac:spMkLst>
        </pc:spChg>
      </pc:sldChg>
      <pc:sldChg chg="addSp delSp modSp add mod">
        <pc:chgData name="Samuel Burgess" userId="875ce21e-2db9-4c64-8a73-adac5c404a46" providerId="ADAL" clId="{2AF0EF34-4ADF-4105-9DDA-B14BFA8DB580}" dt="2024-06-08T20:23:01.447" v="3907" actId="1076"/>
        <pc:sldMkLst>
          <pc:docMk/>
          <pc:sldMk cId="11801603" sldId="312"/>
        </pc:sldMkLst>
        <pc:spChg chg="mod">
          <ac:chgData name="Samuel Burgess" userId="875ce21e-2db9-4c64-8a73-adac5c404a46" providerId="ADAL" clId="{2AF0EF34-4ADF-4105-9DDA-B14BFA8DB580}" dt="2024-06-08T20:22:07.686" v="3869" actId="20577"/>
          <ac:spMkLst>
            <pc:docMk/>
            <pc:sldMk cId="11801603" sldId="312"/>
            <ac:spMk id="2" creationId="{929346B1-21F7-4D6B-B685-2CCB524F66E9}"/>
          </ac:spMkLst>
        </pc:spChg>
        <pc:spChg chg="mod">
          <ac:chgData name="Samuel Burgess" userId="875ce21e-2db9-4c64-8a73-adac5c404a46" providerId="ADAL" clId="{2AF0EF34-4ADF-4105-9DDA-B14BFA8DB580}" dt="2024-06-08T20:22:19.500" v="3900" actId="20577"/>
          <ac:spMkLst>
            <pc:docMk/>
            <pc:sldMk cId="11801603" sldId="312"/>
            <ac:spMk id="3" creationId="{F1803FB6-918B-4C8E-9C25-3ECDA665EC35}"/>
          </ac:spMkLst>
        </pc:spChg>
        <pc:picChg chg="del">
          <ac:chgData name="Samuel Burgess" userId="875ce21e-2db9-4c64-8a73-adac5c404a46" providerId="ADAL" clId="{2AF0EF34-4ADF-4105-9DDA-B14BFA8DB580}" dt="2024-06-08T20:20:52.798" v="3821" actId="478"/>
          <ac:picMkLst>
            <pc:docMk/>
            <pc:sldMk cId="11801603" sldId="312"/>
            <ac:picMk id="5" creationId="{CEBBE69D-E988-0155-83A7-82F5DEBC3896}"/>
          </ac:picMkLst>
        </pc:picChg>
        <pc:picChg chg="add mod">
          <ac:chgData name="Samuel Burgess" userId="875ce21e-2db9-4c64-8a73-adac5c404a46" providerId="ADAL" clId="{2AF0EF34-4ADF-4105-9DDA-B14BFA8DB580}" dt="2024-06-08T20:22:49.011" v="3902" actId="1076"/>
          <ac:picMkLst>
            <pc:docMk/>
            <pc:sldMk cId="11801603" sldId="312"/>
            <ac:picMk id="6" creationId="{1D29B240-605B-D3F9-9C9E-140FC61B81FD}"/>
          </ac:picMkLst>
        </pc:picChg>
        <pc:picChg chg="del">
          <ac:chgData name="Samuel Burgess" userId="875ce21e-2db9-4c64-8a73-adac5c404a46" providerId="ADAL" clId="{2AF0EF34-4ADF-4105-9DDA-B14BFA8DB580}" dt="2024-06-08T20:20:52.210" v="3820" actId="478"/>
          <ac:picMkLst>
            <pc:docMk/>
            <pc:sldMk cId="11801603" sldId="312"/>
            <ac:picMk id="7" creationId="{1E2DC083-1314-951D-A7D6-EEDE0E8B1647}"/>
          </ac:picMkLst>
        </pc:picChg>
        <pc:picChg chg="add mod">
          <ac:chgData name="Samuel Burgess" userId="875ce21e-2db9-4c64-8a73-adac5c404a46" providerId="ADAL" clId="{2AF0EF34-4ADF-4105-9DDA-B14BFA8DB580}" dt="2024-06-08T20:23:01.447" v="3907" actId="1076"/>
          <ac:picMkLst>
            <pc:docMk/>
            <pc:sldMk cId="11801603" sldId="312"/>
            <ac:picMk id="8" creationId="{1B8BA327-6059-8DAD-5FC6-93277E97AA42}"/>
          </ac:picMkLst>
        </pc:picChg>
        <pc:picChg chg="mod">
          <ac:chgData name="Samuel Burgess" userId="875ce21e-2db9-4c64-8a73-adac5c404a46" providerId="ADAL" clId="{2AF0EF34-4ADF-4105-9DDA-B14BFA8DB580}" dt="2024-06-08T20:22:50.209" v="3903" actId="1076"/>
          <ac:picMkLst>
            <pc:docMk/>
            <pc:sldMk cId="11801603" sldId="312"/>
            <ac:picMk id="9" creationId="{4B699E5C-B909-AD9E-7CD7-5228A2868D94}"/>
          </ac:picMkLst>
        </pc:picChg>
        <pc:picChg chg="mod">
          <ac:chgData name="Samuel Burgess" userId="875ce21e-2db9-4c64-8a73-adac5c404a46" providerId="ADAL" clId="{2AF0EF34-4ADF-4105-9DDA-B14BFA8DB580}" dt="2024-06-08T20:22:51.047" v="3904" actId="1076"/>
          <ac:picMkLst>
            <pc:docMk/>
            <pc:sldMk cId="11801603" sldId="312"/>
            <ac:picMk id="11" creationId="{E4C414E1-F067-3396-5234-EB4B738F51AF}"/>
          </ac:picMkLst>
        </pc:picChg>
        <pc:picChg chg="del">
          <ac:chgData name="Samuel Burgess" userId="875ce21e-2db9-4c64-8a73-adac5c404a46" providerId="ADAL" clId="{2AF0EF34-4ADF-4105-9DDA-B14BFA8DB580}" dt="2024-06-08T20:20:53.421" v="3822" actId="478"/>
          <ac:picMkLst>
            <pc:docMk/>
            <pc:sldMk cId="11801603" sldId="312"/>
            <ac:picMk id="13" creationId="{DAECFEBD-3230-707E-A380-0E16FCCBFDFD}"/>
          </ac:picMkLst>
        </pc:picChg>
      </pc:sldChg>
      <pc:sldChg chg="delSp modSp add del mod">
        <pc:chgData name="Samuel Burgess" userId="875ce21e-2db9-4c64-8a73-adac5c404a46" providerId="ADAL" clId="{2AF0EF34-4ADF-4105-9DDA-B14BFA8DB580}" dt="2024-06-08T20:23:06.108" v="3908" actId="2696"/>
        <pc:sldMkLst>
          <pc:docMk/>
          <pc:sldMk cId="1243777458" sldId="313"/>
        </pc:sldMkLst>
        <pc:picChg chg="del mod">
          <ac:chgData name="Samuel Burgess" userId="875ce21e-2db9-4c64-8a73-adac5c404a46" providerId="ADAL" clId="{2AF0EF34-4ADF-4105-9DDA-B14BFA8DB580}" dt="2024-06-08T20:20:57.341" v="3827" actId="478"/>
          <ac:picMkLst>
            <pc:docMk/>
            <pc:sldMk cId="1243777458" sldId="313"/>
            <ac:picMk id="5" creationId="{CEBBE69D-E988-0155-83A7-82F5DEBC3896}"/>
          </ac:picMkLst>
        </pc:picChg>
        <pc:picChg chg="del">
          <ac:chgData name="Samuel Burgess" userId="875ce21e-2db9-4c64-8a73-adac5c404a46" providerId="ADAL" clId="{2AF0EF34-4ADF-4105-9DDA-B14BFA8DB580}" dt="2024-06-08T20:20:56.799" v="3825" actId="478"/>
          <ac:picMkLst>
            <pc:docMk/>
            <pc:sldMk cId="1243777458" sldId="313"/>
            <ac:picMk id="7" creationId="{1E2DC083-1314-951D-A7D6-EEDE0E8B1647}"/>
          </ac:picMkLst>
        </pc:picChg>
        <pc:picChg chg="del">
          <ac:chgData name="Samuel Burgess" userId="875ce21e-2db9-4c64-8a73-adac5c404a46" providerId="ADAL" clId="{2AF0EF34-4ADF-4105-9DDA-B14BFA8DB580}" dt="2024-06-08T20:20:56.162" v="3824" actId="478"/>
          <ac:picMkLst>
            <pc:docMk/>
            <pc:sldMk cId="1243777458" sldId="313"/>
            <ac:picMk id="9" creationId="{4B699E5C-B909-AD9E-7CD7-5228A2868D94}"/>
          </ac:picMkLst>
        </pc:picChg>
        <pc:picChg chg="del">
          <ac:chgData name="Samuel Burgess" userId="875ce21e-2db9-4c64-8a73-adac5c404a46" providerId="ADAL" clId="{2AF0EF34-4ADF-4105-9DDA-B14BFA8DB580}" dt="2024-06-08T20:20:55.649" v="3823" actId="478"/>
          <ac:picMkLst>
            <pc:docMk/>
            <pc:sldMk cId="1243777458" sldId="313"/>
            <ac:picMk id="11" creationId="{E4C414E1-F067-3396-5234-EB4B738F51AF}"/>
          </ac:picMkLst>
        </pc:picChg>
      </pc:sldChg>
      <pc:sldChg chg="addSp modSp new mod setBg">
        <pc:chgData name="Samuel Burgess" userId="875ce21e-2db9-4c64-8a73-adac5c404a46" providerId="ADAL" clId="{2AF0EF34-4ADF-4105-9DDA-B14BFA8DB580}" dt="2024-06-09T03:01:07.256" v="4554" actId="26606"/>
        <pc:sldMkLst>
          <pc:docMk/>
          <pc:sldMk cId="2826885535" sldId="313"/>
        </pc:sldMkLst>
        <pc:spChg chg="mod">
          <ac:chgData name="Samuel Burgess" userId="875ce21e-2db9-4c64-8a73-adac5c404a46" providerId="ADAL" clId="{2AF0EF34-4ADF-4105-9DDA-B14BFA8DB580}" dt="2024-06-09T03:01:07.256" v="4554" actId="26606"/>
          <ac:spMkLst>
            <pc:docMk/>
            <pc:sldMk cId="2826885535" sldId="313"/>
            <ac:spMk id="2" creationId="{613DA807-29F4-DEC1-8B4A-C25D5ADF479E}"/>
          </ac:spMkLst>
        </pc:spChg>
        <pc:spChg chg="add mod">
          <ac:chgData name="Samuel Burgess" userId="875ce21e-2db9-4c64-8a73-adac5c404a46" providerId="ADAL" clId="{2AF0EF34-4ADF-4105-9DDA-B14BFA8DB580}" dt="2024-06-09T03:01:07.256" v="4554" actId="26606"/>
          <ac:spMkLst>
            <pc:docMk/>
            <pc:sldMk cId="2826885535" sldId="313"/>
            <ac:spMk id="3" creationId="{9E8A7AD6-FDB5-6FCD-A107-FA19BC45D9B9}"/>
          </ac:spMkLst>
        </pc:spChg>
        <pc:grpChg chg="add">
          <ac:chgData name="Samuel Burgess" userId="875ce21e-2db9-4c64-8a73-adac5c404a46" providerId="ADAL" clId="{2AF0EF34-4ADF-4105-9DDA-B14BFA8DB580}" dt="2024-06-09T03:01:07.256" v="4554" actId="26606"/>
          <ac:grpSpMkLst>
            <pc:docMk/>
            <pc:sldMk cId="2826885535" sldId="313"/>
            <ac:grpSpMk id="10" creationId="{6258F736-B256-8039-9DC6-F4E49A5C5AD5}"/>
          </ac:grpSpMkLst>
        </pc:grpChg>
        <pc:picChg chg="add mod">
          <ac:chgData name="Samuel Burgess" userId="875ce21e-2db9-4c64-8a73-adac5c404a46" providerId="ADAL" clId="{2AF0EF34-4ADF-4105-9DDA-B14BFA8DB580}" dt="2024-06-09T03:01:07.256" v="4554" actId="26606"/>
          <ac:picMkLst>
            <pc:docMk/>
            <pc:sldMk cId="2826885535" sldId="313"/>
            <ac:picMk id="5" creationId="{17AF438F-7398-A6C5-2526-D3E0B8DF0280}"/>
          </ac:picMkLst>
        </pc:picChg>
      </pc:sldChg>
      <pc:sldChg chg="addSp modSp new mod">
        <pc:chgData name="Samuel Burgess" userId="875ce21e-2db9-4c64-8a73-adac5c404a46" providerId="ADAL" clId="{2AF0EF34-4ADF-4105-9DDA-B14BFA8DB580}" dt="2024-06-09T03:09:59.525" v="4996" actId="1076"/>
        <pc:sldMkLst>
          <pc:docMk/>
          <pc:sldMk cId="1326163917" sldId="314"/>
        </pc:sldMkLst>
        <pc:spChg chg="mod">
          <ac:chgData name="Samuel Burgess" userId="875ce21e-2db9-4c64-8a73-adac5c404a46" providerId="ADAL" clId="{2AF0EF34-4ADF-4105-9DDA-B14BFA8DB580}" dt="2024-06-09T03:07:38.270" v="4728" actId="20577"/>
          <ac:spMkLst>
            <pc:docMk/>
            <pc:sldMk cId="1326163917" sldId="314"/>
            <ac:spMk id="2" creationId="{62DF49EE-FD2E-E6CC-B051-3EFB3B5B640D}"/>
          </ac:spMkLst>
        </pc:spChg>
        <pc:spChg chg="add mod">
          <ac:chgData name="Samuel Burgess" userId="875ce21e-2db9-4c64-8a73-adac5c404a46" providerId="ADAL" clId="{2AF0EF34-4ADF-4105-9DDA-B14BFA8DB580}" dt="2024-06-09T03:08:51.217" v="4990" actId="20577"/>
          <ac:spMkLst>
            <pc:docMk/>
            <pc:sldMk cId="1326163917" sldId="314"/>
            <ac:spMk id="3" creationId="{7F127F32-8F40-349E-9026-60E0E35E904F}"/>
          </ac:spMkLst>
        </pc:spChg>
        <pc:picChg chg="add mod">
          <ac:chgData name="Samuel Burgess" userId="875ce21e-2db9-4c64-8a73-adac5c404a46" providerId="ADAL" clId="{2AF0EF34-4ADF-4105-9DDA-B14BFA8DB580}" dt="2024-06-09T03:09:59.525" v="4996" actId="1076"/>
          <ac:picMkLst>
            <pc:docMk/>
            <pc:sldMk cId="1326163917" sldId="314"/>
            <ac:picMk id="4" creationId="{EF5713E2-993F-9572-590C-F99A5AD35593}"/>
          </ac:picMkLst>
        </pc:picChg>
      </pc:sldChg>
      <pc:sldChg chg="addSp modSp new mod">
        <pc:chgData name="Samuel Burgess" userId="875ce21e-2db9-4c64-8a73-adac5c404a46" providerId="ADAL" clId="{2AF0EF34-4ADF-4105-9DDA-B14BFA8DB580}" dt="2024-06-09T03:13:32.862" v="5424" actId="1076"/>
        <pc:sldMkLst>
          <pc:docMk/>
          <pc:sldMk cId="2862599726" sldId="315"/>
        </pc:sldMkLst>
        <pc:spChg chg="mod">
          <ac:chgData name="Samuel Burgess" userId="875ce21e-2db9-4c64-8a73-adac5c404a46" providerId="ADAL" clId="{2AF0EF34-4ADF-4105-9DDA-B14BFA8DB580}" dt="2024-06-09T03:10:48.321" v="5042" actId="20577"/>
          <ac:spMkLst>
            <pc:docMk/>
            <pc:sldMk cId="2862599726" sldId="315"/>
            <ac:spMk id="2" creationId="{AC7A92B9-5314-A4FF-B0FF-0A84C9A2D907}"/>
          </ac:spMkLst>
        </pc:spChg>
        <pc:spChg chg="add mod">
          <ac:chgData name="Samuel Burgess" userId="875ce21e-2db9-4c64-8a73-adac5c404a46" providerId="ADAL" clId="{2AF0EF34-4ADF-4105-9DDA-B14BFA8DB580}" dt="2024-06-09T03:13:08.848" v="5420" actId="20577"/>
          <ac:spMkLst>
            <pc:docMk/>
            <pc:sldMk cId="2862599726" sldId="315"/>
            <ac:spMk id="3" creationId="{5BE23B32-811C-E104-67D4-A98343666488}"/>
          </ac:spMkLst>
        </pc:spChg>
        <pc:picChg chg="add mod">
          <ac:chgData name="Samuel Burgess" userId="875ce21e-2db9-4c64-8a73-adac5c404a46" providerId="ADAL" clId="{2AF0EF34-4ADF-4105-9DDA-B14BFA8DB580}" dt="2024-06-09T03:13:32.862" v="5424" actId="1076"/>
          <ac:picMkLst>
            <pc:docMk/>
            <pc:sldMk cId="2862599726" sldId="315"/>
            <ac:picMk id="4" creationId="{186E5FF3-1B19-E04E-6801-178FCF46E9A3}"/>
          </ac:picMkLst>
        </pc:picChg>
      </pc:sldChg>
      <pc:sldChg chg="addSp modSp new mod setBg">
        <pc:chgData name="Samuel Burgess" userId="875ce21e-2db9-4c64-8a73-adac5c404a46" providerId="ADAL" clId="{2AF0EF34-4ADF-4105-9DDA-B14BFA8DB580}" dt="2024-06-09T03:21:39.491" v="6051" actId="1076"/>
        <pc:sldMkLst>
          <pc:docMk/>
          <pc:sldMk cId="2370692289" sldId="316"/>
        </pc:sldMkLst>
        <pc:spChg chg="mod">
          <ac:chgData name="Samuel Burgess" userId="875ce21e-2db9-4c64-8a73-adac5c404a46" providerId="ADAL" clId="{2AF0EF34-4ADF-4105-9DDA-B14BFA8DB580}" dt="2024-06-09T03:21:29.571" v="6048" actId="26606"/>
          <ac:spMkLst>
            <pc:docMk/>
            <pc:sldMk cId="2370692289" sldId="316"/>
            <ac:spMk id="2" creationId="{2D4DCF92-8E00-3849-4144-CAB98C0F0D6F}"/>
          </ac:spMkLst>
        </pc:spChg>
        <pc:spChg chg="add mod">
          <ac:chgData name="Samuel Burgess" userId="875ce21e-2db9-4c64-8a73-adac5c404a46" providerId="ADAL" clId="{2AF0EF34-4ADF-4105-9DDA-B14BFA8DB580}" dt="2024-06-09T03:21:29.571" v="6048" actId="26606"/>
          <ac:spMkLst>
            <pc:docMk/>
            <pc:sldMk cId="2370692289" sldId="316"/>
            <ac:spMk id="3" creationId="{4B4CA5C9-3BE0-814D-A246-3C127B245C28}"/>
          </ac:spMkLst>
        </pc:spChg>
        <pc:spChg chg="add">
          <ac:chgData name="Samuel Burgess" userId="875ce21e-2db9-4c64-8a73-adac5c404a46" providerId="ADAL" clId="{2AF0EF34-4ADF-4105-9DDA-B14BFA8DB580}" dt="2024-06-09T03:21:29.571" v="6048" actId="26606"/>
          <ac:spMkLst>
            <pc:docMk/>
            <pc:sldMk cId="2370692289" sldId="316"/>
            <ac:spMk id="12" creationId="{A7AE9375-4664-4DB2-922D-2782A6E439AC}"/>
          </ac:spMkLst>
        </pc:spChg>
        <pc:spChg chg="add">
          <ac:chgData name="Samuel Burgess" userId="875ce21e-2db9-4c64-8a73-adac5c404a46" providerId="ADAL" clId="{2AF0EF34-4ADF-4105-9DDA-B14BFA8DB580}" dt="2024-06-09T03:21:29.571" v="6048" actId="26606"/>
          <ac:spMkLst>
            <pc:docMk/>
            <pc:sldMk cId="2370692289" sldId="316"/>
            <ac:spMk id="16" creationId="{C87417AF-190E-4D6E-AFA6-7D3E84B0B430}"/>
          </ac:spMkLst>
        </pc:spChg>
        <pc:spChg chg="add">
          <ac:chgData name="Samuel Burgess" userId="875ce21e-2db9-4c64-8a73-adac5c404a46" providerId="ADAL" clId="{2AF0EF34-4ADF-4105-9DDA-B14BFA8DB580}" dt="2024-06-09T03:21:29.571" v="6048" actId="26606"/>
          <ac:spMkLst>
            <pc:docMk/>
            <pc:sldMk cId="2370692289" sldId="316"/>
            <ac:spMk id="18" creationId="{80B30ED8-273E-4C07-8568-2FE5CC5C483D}"/>
          </ac:spMkLst>
        </pc:spChg>
        <pc:picChg chg="add mod ord">
          <ac:chgData name="Samuel Burgess" userId="875ce21e-2db9-4c64-8a73-adac5c404a46" providerId="ADAL" clId="{2AF0EF34-4ADF-4105-9DDA-B14BFA8DB580}" dt="2024-06-09T03:21:36.965" v="6050" actId="1076"/>
          <ac:picMkLst>
            <pc:docMk/>
            <pc:sldMk cId="2370692289" sldId="316"/>
            <ac:picMk id="5" creationId="{2B821F70-6C5F-F610-8E1F-DF0775A89360}"/>
          </ac:picMkLst>
        </pc:picChg>
        <pc:picChg chg="add mod">
          <ac:chgData name="Samuel Burgess" userId="875ce21e-2db9-4c64-8a73-adac5c404a46" providerId="ADAL" clId="{2AF0EF34-4ADF-4105-9DDA-B14BFA8DB580}" dt="2024-06-09T03:21:39.491" v="6051" actId="1076"/>
          <ac:picMkLst>
            <pc:docMk/>
            <pc:sldMk cId="2370692289" sldId="316"/>
            <ac:picMk id="7" creationId="{E1FA44F5-4BB9-70BE-2934-57C0CF4223D3}"/>
          </ac:picMkLst>
        </pc:picChg>
        <pc:cxnChg chg="add">
          <ac:chgData name="Samuel Burgess" userId="875ce21e-2db9-4c64-8a73-adac5c404a46" providerId="ADAL" clId="{2AF0EF34-4ADF-4105-9DDA-B14BFA8DB580}" dt="2024-06-09T03:21:29.571" v="6048" actId="26606"/>
          <ac:cxnSpMkLst>
            <pc:docMk/>
            <pc:sldMk cId="2370692289" sldId="316"/>
            <ac:cxnSpMk id="14" creationId="{EE504C98-6397-41C1-A8D8-2D9C4ED307E0}"/>
          </ac:cxnSpMkLst>
        </pc:cxnChg>
      </pc:sldChg>
      <pc:sldChg chg="addSp modSp new mod">
        <pc:chgData name="Samuel Burgess" userId="875ce21e-2db9-4c64-8a73-adac5c404a46" providerId="ADAL" clId="{2AF0EF34-4ADF-4105-9DDA-B14BFA8DB580}" dt="2024-06-09T03:44:07.161" v="6511" actId="20577"/>
        <pc:sldMkLst>
          <pc:docMk/>
          <pc:sldMk cId="2061049873" sldId="317"/>
        </pc:sldMkLst>
        <pc:spChg chg="mod">
          <ac:chgData name="Samuel Burgess" userId="875ce21e-2db9-4c64-8a73-adac5c404a46" providerId="ADAL" clId="{2AF0EF34-4ADF-4105-9DDA-B14BFA8DB580}" dt="2024-06-09T03:41:57.862" v="6398" actId="20577"/>
          <ac:spMkLst>
            <pc:docMk/>
            <pc:sldMk cId="2061049873" sldId="317"/>
            <ac:spMk id="2" creationId="{0CE6D622-253E-CC0B-864D-F740B2C1019B}"/>
          </ac:spMkLst>
        </pc:spChg>
        <pc:spChg chg="add mod">
          <ac:chgData name="Samuel Burgess" userId="875ce21e-2db9-4c64-8a73-adac5c404a46" providerId="ADAL" clId="{2AF0EF34-4ADF-4105-9DDA-B14BFA8DB580}" dt="2024-06-09T03:44:07.161" v="6511" actId="20577"/>
          <ac:spMkLst>
            <pc:docMk/>
            <pc:sldMk cId="2061049873" sldId="317"/>
            <ac:spMk id="5" creationId="{17A1B173-9723-2BC3-674D-3B8B05F2F55B}"/>
          </ac:spMkLst>
        </pc:spChg>
        <pc:picChg chg="add mod">
          <ac:chgData name="Samuel Burgess" userId="875ce21e-2db9-4c64-8a73-adac5c404a46" providerId="ADAL" clId="{2AF0EF34-4ADF-4105-9DDA-B14BFA8DB580}" dt="2024-06-09T03:40:20.904" v="6396" actId="1076"/>
          <ac:picMkLst>
            <pc:docMk/>
            <pc:sldMk cId="2061049873" sldId="317"/>
            <ac:picMk id="4" creationId="{A1C8FA3F-753C-8E1B-E449-97CA88865D6C}"/>
          </ac:picMkLst>
        </pc:picChg>
      </pc:sldChg>
      <pc:sldChg chg="modSp new mod">
        <pc:chgData name="Samuel Burgess" userId="875ce21e-2db9-4c64-8a73-adac5c404a46" providerId="ADAL" clId="{2AF0EF34-4ADF-4105-9DDA-B14BFA8DB580}" dt="2024-06-09T03:44:32.660" v="6538" actId="20577"/>
        <pc:sldMkLst>
          <pc:docMk/>
          <pc:sldMk cId="676592049" sldId="318"/>
        </pc:sldMkLst>
        <pc:spChg chg="mod">
          <ac:chgData name="Samuel Burgess" userId="875ce21e-2db9-4c64-8a73-adac5c404a46" providerId="ADAL" clId="{2AF0EF34-4ADF-4105-9DDA-B14BFA8DB580}" dt="2024-06-09T03:44:32.660" v="6538" actId="20577"/>
          <ac:spMkLst>
            <pc:docMk/>
            <pc:sldMk cId="676592049" sldId="318"/>
            <ac:spMk id="2" creationId="{6A458858-04F5-9AE7-250D-2322881A3D6D}"/>
          </ac:spMkLst>
        </pc:spChg>
      </pc:sld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9/06/2024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96591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405884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2570141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404573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231279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700062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490454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4116010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2800606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89801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a:t>
            </a:r>
            <a:r>
              <a:rPr lang="en-NZ"/>
              <a:t>Insert additional slides as required.</a:t>
            </a:r>
            <a:endParaRPr lang="en-NZ">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2949100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1681971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2569197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4144373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247020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1265773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539036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2166394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050894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3544563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39143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4100878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613574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3822268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2398442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3822650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3924270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41</a:t>
            </a:fld>
            <a:endParaRPr lang="en-NZ"/>
          </a:p>
        </p:txBody>
      </p:sp>
    </p:spTree>
    <p:extLst>
      <p:ext uri="{BB962C8B-B14F-4D97-AF65-F5344CB8AC3E}">
        <p14:creationId xmlns:p14="http://schemas.microsoft.com/office/powerpoint/2010/main" val="5031765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3912050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2494402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73593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45</a:t>
            </a:fld>
            <a:endParaRPr lang="en-NZ"/>
          </a:p>
        </p:txBody>
      </p:sp>
    </p:spTree>
    <p:extLst>
      <p:ext uri="{BB962C8B-B14F-4D97-AF65-F5344CB8AC3E}">
        <p14:creationId xmlns:p14="http://schemas.microsoft.com/office/powerpoint/2010/main" val="3605921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46</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47</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48</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52</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0579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9/06/2024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9/06/2024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FRRxOnm7/ATTIaf07162866af808a6e8e29d127a47b5a2C447A30/cs-assesment" TargetMode="External"/><Relationship Id="rId2" Type="http://schemas.openxmlformats.org/officeDocument/2006/relationships/hyperlink" Target="https://middletonschoolnz-my.sharepoint.com/:f:/g/personal/burgesss_middleton_school_nz/EkOjpeyc2IZCoMqoqb-hWrYB60Hb2OtUBK_4A6v9jQGPHw?e=8VnLo6" TargetMode="External"/><Relationship Id="rId1" Type="http://schemas.openxmlformats.org/officeDocument/2006/relationships/slideLayout" Target="../slideLayouts/slideLayout6.xml"/><Relationship Id="rId4" Type="http://schemas.openxmlformats.org/officeDocument/2006/relationships/hyperlink" Target="https://middletonschoolnz-my.sharepoint.com/:u:/g/personal/burgesss_middleton_school_nz/EWe-dLl-XARAljXj-1FI5MkBlnOaWNny05U-OR4Psk6O4A?e=ECqrM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24.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p>
          <a:p>
            <a:endParaRPr lang="en-NZ" b="1" dirty="0">
              <a:ea typeface="Calibri"/>
              <a:cs typeface="Calibri"/>
            </a:endParaRPr>
          </a:p>
        </p:txBody>
      </p:sp>
      <p:sp>
        <p:nvSpPr>
          <p:cNvPr id="4" name="TextBox 3">
            <a:extLst>
              <a:ext uri="{FF2B5EF4-FFF2-40B4-BE49-F238E27FC236}">
                <a16:creationId xmlns:a16="http://schemas.microsoft.com/office/drawing/2014/main" id="{80D4B720-4EC7-3DE5-1550-FE7A02BA9A1F}"/>
              </a:ext>
            </a:extLst>
          </p:cNvPr>
          <p:cNvSpPr txBox="1"/>
          <p:nvPr/>
        </p:nvSpPr>
        <p:spPr>
          <a:xfrm>
            <a:off x="4234543" y="4127273"/>
            <a:ext cx="3722914" cy="584775"/>
          </a:xfrm>
          <a:prstGeom prst="rect">
            <a:avLst/>
          </a:prstGeom>
          <a:noFill/>
        </p:spPr>
        <p:txBody>
          <a:bodyPr wrap="square" rtlCol="0">
            <a:spAutoFit/>
          </a:bodyPr>
          <a:lstStyle/>
          <a:p>
            <a:pPr algn="ctr"/>
            <a:r>
              <a:rPr lang="en-NZ" sz="3200" b="1" dirty="0"/>
              <a:t>Samuel Burgess</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Load Images</a:t>
            </a:r>
          </a:p>
        </p:txBody>
      </p:sp>
      <p:pic>
        <p:nvPicPr>
          <p:cNvPr id="5" name="Picture 4">
            <a:extLst>
              <a:ext uri="{FF2B5EF4-FFF2-40B4-BE49-F238E27FC236}">
                <a16:creationId xmlns:a16="http://schemas.microsoft.com/office/drawing/2014/main" id="{42C41E6B-06A3-4E8A-1D32-FCAF761EC7C6}"/>
              </a:ext>
            </a:extLst>
          </p:cNvPr>
          <p:cNvPicPr>
            <a:picLocks noChangeAspect="1"/>
          </p:cNvPicPr>
          <p:nvPr/>
        </p:nvPicPr>
        <p:blipFill>
          <a:blip r:embed="rId3"/>
          <a:stretch>
            <a:fillRect/>
          </a:stretch>
        </p:blipFill>
        <p:spPr>
          <a:xfrm>
            <a:off x="506004" y="1739674"/>
            <a:ext cx="4851273" cy="3567112"/>
          </a:xfrm>
          <a:prstGeom prst="rect">
            <a:avLst/>
          </a:prstGeom>
        </p:spPr>
      </p:pic>
      <p:sp>
        <p:nvSpPr>
          <p:cNvPr id="6" name="TextBox 5">
            <a:extLst>
              <a:ext uri="{FF2B5EF4-FFF2-40B4-BE49-F238E27FC236}">
                <a16:creationId xmlns:a16="http://schemas.microsoft.com/office/drawing/2014/main" id="{89C0DCB5-9AF0-016A-2D30-89F8BB7671DF}"/>
              </a:ext>
            </a:extLst>
          </p:cNvPr>
          <p:cNvSpPr txBox="1"/>
          <p:nvPr/>
        </p:nvSpPr>
        <p:spPr>
          <a:xfrm>
            <a:off x="5682343" y="1387929"/>
            <a:ext cx="5274128" cy="923330"/>
          </a:xfrm>
          <a:prstGeom prst="rect">
            <a:avLst/>
          </a:prstGeom>
          <a:noFill/>
        </p:spPr>
        <p:txBody>
          <a:bodyPr wrap="square" rtlCol="0">
            <a:spAutoFit/>
          </a:bodyPr>
          <a:lstStyle/>
          <a:p>
            <a:r>
              <a:rPr lang="en-NZ" dirty="0"/>
              <a:t>As I have a number of game assets to load, I trialled loading an entire folder in a function to save time and code length.</a:t>
            </a:r>
          </a:p>
        </p:txBody>
      </p:sp>
    </p:spTree>
    <p:extLst>
      <p:ext uri="{BB962C8B-B14F-4D97-AF65-F5344CB8AC3E}">
        <p14:creationId xmlns:p14="http://schemas.microsoft.com/office/powerpoint/2010/main" val="395623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A807-29F4-DEC1-8B4A-C25D5ADF479E}"/>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kern="1200">
                <a:solidFill>
                  <a:schemeClr val="tx1"/>
                </a:solidFill>
                <a:latin typeface="+mj-lt"/>
                <a:ea typeface="+mj-ea"/>
                <a:cs typeface="+mj-cs"/>
              </a:rPr>
              <a:t>Trialling – Load Images (and user feedback)</a:t>
            </a:r>
          </a:p>
        </p:txBody>
      </p:sp>
      <p:sp>
        <p:nvSpPr>
          <p:cNvPr id="3" name="TextBox 2">
            <a:extLst>
              <a:ext uri="{FF2B5EF4-FFF2-40B4-BE49-F238E27FC236}">
                <a16:creationId xmlns:a16="http://schemas.microsoft.com/office/drawing/2014/main" id="{9E8A7AD6-FDB5-6FCD-A107-FA19BC45D9B9}"/>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600"/>
              <a:t>Whaen I was showing him my program, my friend Josh said that he didn’t really like the look of the car sprite, so, to fit the relevant implication of aesthetics, I downloaded a free to use car sprite pack to use for car models. However, when I tried importing them, it looked clunky and was just a massive block of code. So, I trialled creating a Function to load the entire folder of images at once, and it worked. As this both saved on lines of code and made the code look nicer (for Aesthetics, I decided that the function was the way to go.</a:t>
            </a:r>
          </a:p>
        </p:txBody>
      </p:sp>
      <p:pic>
        <p:nvPicPr>
          <p:cNvPr id="5" name="Picture 4">
            <a:extLst>
              <a:ext uri="{FF2B5EF4-FFF2-40B4-BE49-F238E27FC236}">
                <a16:creationId xmlns:a16="http://schemas.microsoft.com/office/drawing/2014/main" id="{17AF438F-7398-A6C5-2526-D3E0B8DF0280}"/>
              </a:ext>
            </a:extLst>
          </p:cNvPr>
          <p:cNvPicPr>
            <a:picLocks noChangeAspect="1"/>
          </p:cNvPicPr>
          <p:nvPr/>
        </p:nvPicPr>
        <p:blipFill>
          <a:blip r:embed="rId2"/>
          <a:stretch>
            <a:fillRect/>
          </a:stretch>
        </p:blipFill>
        <p:spPr>
          <a:xfrm>
            <a:off x="4987672" y="1620678"/>
            <a:ext cx="6389346" cy="3625954"/>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6885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Load Images</a:t>
            </a:r>
            <a:endParaRPr lang="en-NZ" b="1" i="1" dirty="0"/>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186698624"/>
              </p:ext>
            </p:extLst>
          </p:nvPr>
        </p:nvGraphicFramePr>
        <p:xfrm>
          <a:off x="509967" y="2927272"/>
          <a:ext cx="11360800" cy="25602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Spawn a random car from the cars folder, and load the road image</a:t>
                      </a:r>
                      <a:endParaRPr sz="2400" dirty="0"/>
                    </a:p>
                  </a:txBody>
                  <a:tcPr marL="121900" marR="121900" marT="121900" marB="121900"/>
                </a:tc>
                <a:tc>
                  <a:txBody>
                    <a:bodyPr/>
                    <a:lstStyle/>
                    <a:p>
                      <a:pPr marL="0" lvl="0" indent="0" algn="l" rtl="0">
                        <a:spcBef>
                          <a:spcPts val="0"/>
                        </a:spcBef>
                        <a:spcAft>
                          <a:spcPts val="0"/>
                        </a:spcAft>
                        <a:buNone/>
                      </a:pPr>
                      <a:r>
                        <a:rPr lang="en-NZ" sz="2400" dirty="0"/>
                        <a:t>The screen draws a car (random) on the road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Try to spawn in a car without the assets downloaded</a:t>
                      </a:r>
                      <a:endParaRPr sz="2400" dirty="0"/>
                    </a:p>
                  </a:txBody>
                  <a:tcPr marL="121900" marR="121900" marT="121900" marB="121900"/>
                </a:tc>
                <a:tc>
                  <a:txBody>
                    <a:bodyPr/>
                    <a:lstStyle/>
                    <a:p>
                      <a:pPr marL="0" lvl="0" indent="0" algn="l" rtl="0">
                        <a:spcBef>
                          <a:spcPts val="0"/>
                        </a:spcBef>
                        <a:spcAft>
                          <a:spcPts val="0"/>
                        </a:spcAft>
                        <a:buNone/>
                      </a:pPr>
                      <a:r>
                        <a:rPr lang="en-NZ" sz="2400" dirty="0"/>
                        <a:t>The program crashes</a:t>
                      </a:r>
                      <a:endParaRPr sz="2400" dirty="0"/>
                    </a:p>
                  </a:txBody>
                  <a:tcPr marL="121900" marR="121900" marT="121900" marB="121900"/>
                </a:tc>
                <a:extLst>
                  <a:ext uri="{0D108BD9-81ED-4DB2-BD59-A6C34878D82A}">
                    <a16:rowId xmlns:a16="http://schemas.microsoft.com/office/drawing/2014/main" val="1226045754"/>
                  </a:ext>
                </a:extLst>
              </a:tr>
            </a:tbl>
          </a:graphicData>
        </a:graphic>
      </p:graphicFrame>
      <p:sp>
        <p:nvSpPr>
          <p:cNvPr id="5" name="TextBox 4">
            <a:extLst>
              <a:ext uri="{FF2B5EF4-FFF2-40B4-BE49-F238E27FC236}">
                <a16:creationId xmlns:a16="http://schemas.microsoft.com/office/drawing/2014/main" id="{541CDA8F-1340-6B64-E399-A793A9210566}"/>
              </a:ext>
            </a:extLst>
          </p:cNvPr>
          <p:cNvSpPr txBox="1"/>
          <p:nvPr/>
        </p:nvSpPr>
        <p:spPr>
          <a:xfrm>
            <a:off x="1306286" y="1847315"/>
            <a:ext cx="8654143" cy="923330"/>
          </a:xfrm>
          <a:prstGeom prst="rect">
            <a:avLst/>
          </a:prstGeom>
          <a:noFill/>
        </p:spPr>
        <p:txBody>
          <a:bodyPr wrap="square" rtlCol="0">
            <a:spAutoFit/>
          </a:bodyPr>
          <a:lstStyle/>
          <a:p>
            <a:r>
              <a:rPr lang="en-NZ" dirty="0"/>
              <a:t>Unfortunately, there is not much I can do to prevent a crash if the game assets are not downloaded. Because of this, I have created a zip file that includes both the game and game assets to make the game more accessible.</a:t>
            </a:r>
          </a:p>
        </p:txBody>
      </p:sp>
    </p:spTree>
    <p:extLst>
      <p:ext uri="{BB962C8B-B14F-4D97-AF65-F5344CB8AC3E}">
        <p14:creationId xmlns:p14="http://schemas.microsoft.com/office/powerpoint/2010/main" val="361162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Load Images</a:t>
            </a:r>
          </a:p>
        </p:txBody>
      </p:sp>
      <p:pic>
        <p:nvPicPr>
          <p:cNvPr id="5" name="Picture 4">
            <a:extLst>
              <a:ext uri="{FF2B5EF4-FFF2-40B4-BE49-F238E27FC236}">
                <a16:creationId xmlns:a16="http://schemas.microsoft.com/office/drawing/2014/main" id="{2B9BC371-985E-639D-BC3A-84E83DBF7311}"/>
              </a:ext>
            </a:extLst>
          </p:cNvPr>
          <p:cNvPicPr>
            <a:picLocks noChangeAspect="1"/>
          </p:cNvPicPr>
          <p:nvPr/>
        </p:nvPicPr>
        <p:blipFill>
          <a:blip r:embed="rId3"/>
          <a:stretch>
            <a:fillRect/>
          </a:stretch>
        </p:blipFill>
        <p:spPr>
          <a:xfrm>
            <a:off x="9067481" y="817209"/>
            <a:ext cx="2286319" cy="4163006"/>
          </a:xfrm>
          <a:prstGeom prst="rect">
            <a:avLst/>
          </a:prstGeom>
        </p:spPr>
      </p:pic>
      <p:pic>
        <p:nvPicPr>
          <p:cNvPr id="7" name="Picture 6">
            <a:extLst>
              <a:ext uri="{FF2B5EF4-FFF2-40B4-BE49-F238E27FC236}">
                <a16:creationId xmlns:a16="http://schemas.microsoft.com/office/drawing/2014/main" id="{66E4A611-5F50-AD9D-A9B3-261FC6F573A0}"/>
              </a:ext>
            </a:extLst>
          </p:cNvPr>
          <p:cNvPicPr>
            <a:picLocks noChangeAspect="1"/>
          </p:cNvPicPr>
          <p:nvPr/>
        </p:nvPicPr>
        <p:blipFill>
          <a:blip r:embed="rId4"/>
          <a:stretch>
            <a:fillRect/>
          </a:stretch>
        </p:blipFill>
        <p:spPr>
          <a:xfrm>
            <a:off x="838200" y="5280673"/>
            <a:ext cx="10143479" cy="1536605"/>
          </a:xfrm>
          <a:prstGeom prst="rect">
            <a:avLst/>
          </a:prstGeom>
        </p:spPr>
      </p:pic>
      <p:pic>
        <p:nvPicPr>
          <p:cNvPr id="9" name="Picture 8">
            <a:extLst>
              <a:ext uri="{FF2B5EF4-FFF2-40B4-BE49-F238E27FC236}">
                <a16:creationId xmlns:a16="http://schemas.microsoft.com/office/drawing/2014/main" id="{7082CD64-9AA1-4DC6-E7E5-B3D466642343}"/>
              </a:ext>
            </a:extLst>
          </p:cNvPr>
          <p:cNvPicPr>
            <a:picLocks noChangeAspect="1"/>
          </p:cNvPicPr>
          <p:nvPr/>
        </p:nvPicPr>
        <p:blipFill>
          <a:blip r:embed="rId5"/>
          <a:stretch>
            <a:fillRect/>
          </a:stretch>
        </p:blipFill>
        <p:spPr>
          <a:xfrm>
            <a:off x="1956921" y="3261525"/>
            <a:ext cx="6677957" cy="1543265"/>
          </a:xfrm>
          <a:prstGeom prst="rect">
            <a:avLst/>
          </a:prstGeom>
        </p:spPr>
      </p:pic>
      <p:cxnSp>
        <p:nvCxnSpPr>
          <p:cNvPr id="11" name="Straight Arrow Connector 10">
            <a:extLst>
              <a:ext uri="{FF2B5EF4-FFF2-40B4-BE49-F238E27FC236}">
                <a16:creationId xmlns:a16="http://schemas.microsoft.com/office/drawing/2014/main" id="{B669A41D-87E7-9DBA-ABD4-5EDB4FFDC10F}"/>
              </a:ext>
            </a:extLst>
          </p:cNvPr>
          <p:cNvCxnSpPr>
            <a:stCxn id="9" idx="2"/>
          </p:cNvCxnSpPr>
          <p:nvPr/>
        </p:nvCxnSpPr>
        <p:spPr>
          <a:xfrm flipH="1">
            <a:off x="5290457" y="4804790"/>
            <a:ext cx="5443" cy="4758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7C7C1D7-5010-E465-17A0-DF6196377C90}"/>
              </a:ext>
            </a:extLst>
          </p:cNvPr>
          <p:cNvCxnSpPr/>
          <p:nvPr/>
        </p:nvCxnSpPr>
        <p:spPr>
          <a:xfrm flipV="1">
            <a:off x="7037614" y="2090057"/>
            <a:ext cx="1810844" cy="115768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FDB1459-D35B-8470-B853-06AFADAEC1B5}"/>
              </a:ext>
            </a:extLst>
          </p:cNvPr>
          <p:cNvSpPr txBox="1"/>
          <p:nvPr/>
        </p:nvSpPr>
        <p:spPr>
          <a:xfrm>
            <a:off x="1338943" y="1797238"/>
            <a:ext cx="5323114" cy="923330"/>
          </a:xfrm>
          <a:prstGeom prst="rect">
            <a:avLst/>
          </a:prstGeom>
          <a:noFill/>
        </p:spPr>
        <p:txBody>
          <a:bodyPr wrap="square" rtlCol="0">
            <a:spAutoFit/>
          </a:bodyPr>
          <a:lstStyle/>
          <a:p>
            <a:r>
              <a:rPr lang="en-NZ" dirty="0"/>
              <a:t>Everything works as expected. The program crashes if assets are not downloaded, and loads all assets if they are.</a:t>
            </a:r>
          </a:p>
        </p:txBody>
      </p:sp>
    </p:spTree>
    <p:extLst>
      <p:ext uri="{BB962C8B-B14F-4D97-AF65-F5344CB8AC3E}">
        <p14:creationId xmlns:p14="http://schemas.microsoft.com/office/powerpoint/2010/main" val="2927181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Load/save High Score</a:t>
            </a:r>
          </a:p>
        </p:txBody>
      </p:sp>
      <p:pic>
        <p:nvPicPr>
          <p:cNvPr id="5" name="Picture 4">
            <a:extLst>
              <a:ext uri="{FF2B5EF4-FFF2-40B4-BE49-F238E27FC236}">
                <a16:creationId xmlns:a16="http://schemas.microsoft.com/office/drawing/2014/main" id="{B5B22D5F-55B1-B596-E5E5-69C80F0E1B4E}"/>
              </a:ext>
            </a:extLst>
          </p:cNvPr>
          <p:cNvPicPr>
            <a:picLocks noChangeAspect="1"/>
          </p:cNvPicPr>
          <p:nvPr/>
        </p:nvPicPr>
        <p:blipFill>
          <a:blip r:embed="rId3"/>
          <a:stretch>
            <a:fillRect/>
          </a:stretch>
        </p:blipFill>
        <p:spPr>
          <a:xfrm>
            <a:off x="1311726" y="2066488"/>
            <a:ext cx="4527760" cy="4116144"/>
          </a:xfrm>
          <a:prstGeom prst="rect">
            <a:avLst/>
          </a:prstGeom>
        </p:spPr>
      </p:pic>
    </p:spTree>
    <p:extLst>
      <p:ext uri="{BB962C8B-B14F-4D97-AF65-F5344CB8AC3E}">
        <p14:creationId xmlns:p14="http://schemas.microsoft.com/office/powerpoint/2010/main" val="113816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Load/save High score</a:t>
            </a:r>
            <a:endParaRPr lang="en-NZ" b="1" i="1" dirty="0"/>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535838319"/>
              </p:ext>
            </p:extLst>
          </p:nvPr>
        </p:nvGraphicFramePr>
        <p:xfrm>
          <a:off x="509967" y="2927272"/>
          <a:ext cx="11360800" cy="34135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No high score file</a:t>
                      </a:r>
                      <a:endParaRPr sz="2400" dirty="0"/>
                    </a:p>
                  </a:txBody>
                  <a:tcPr marL="121900" marR="121900" marT="121900" marB="121900"/>
                </a:tc>
                <a:tc>
                  <a:txBody>
                    <a:bodyPr/>
                    <a:lstStyle/>
                    <a:p>
                      <a:pPr marL="0" lvl="0" indent="0" algn="l" rtl="0">
                        <a:spcBef>
                          <a:spcPts val="0"/>
                        </a:spcBef>
                        <a:spcAft>
                          <a:spcPts val="0"/>
                        </a:spcAft>
                        <a:buNone/>
                      </a:pPr>
                      <a:r>
                        <a:rPr lang="en-NZ" sz="2400" dirty="0"/>
                        <a:t>First games score is the new high score</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Restart and don’t beat the high score</a:t>
                      </a:r>
                      <a:endParaRPr sz="2400" dirty="0"/>
                    </a:p>
                  </a:txBody>
                  <a:tcPr marL="121900" marR="121900" marT="121900" marB="121900"/>
                </a:tc>
                <a:tc>
                  <a:txBody>
                    <a:bodyPr/>
                    <a:lstStyle/>
                    <a:p>
                      <a:pPr marL="0" lvl="0" indent="0" algn="l" rtl="0">
                        <a:spcBef>
                          <a:spcPts val="0"/>
                        </a:spcBef>
                        <a:spcAft>
                          <a:spcPts val="0"/>
                        </a:spcAft>
                        <a:buNone/>
                      </a:pPr>
                      <a:r>
                        <a:rPr lang="en-NZ" sz="2400" dirty="0"/>
                        <a:t>Highs core remains the same</a:t>
                      </a:r>
                      <a:endParaRPr sz="2400" dirty="0"/>
                    </a:p>
                  </a:txBody>
                  <a:tcPr marL="121900" marR="121900" marT="121900" marB="121900"/>
                </a:tc>
                <a:extLst>
                  <a:ext uri="{0D108BD9-81ED-4DB2-BD59-A6C34878D82A}">
                    <a16:rowId xmlns:a16="http://schemas.microsoft.com/office/drawing/2014/main" val="1997147952"/>
                  </a:ext>
                </a:extLst>
              </a:tr>
              <a:tr h="609560">
                <a:tc>
                  <a:txBody>
                    <a:bodyPr/>
                    <a:lstStyle/>
                    <a:p>
                      <a:pPr marL="0" lvl="0" indent="0" algn="l" rtl="0">
                        <a:spcBef>
                          <a:spcPts val="0"/>
                        </a:spcBef>
                        <a:spcAft>
                          <a:spcPts val="0"/>
                        </a:spcAft>
                        <a:buNone/>
                      </a:pPr>
                      <a:r>
                        <a:rPr lang="en-NZ" sz="2400" dirty="0"/>
                        <a:t>Close and re-open game and don’t beat the high score</a:t>
                      </a:r>
                      <a:endParaRPr sz="2400" dirty="0"/>
                    </a:p>
                  </a:txBody>
                  <a:tcPr marL="121900" marR="121900" marT="121900" marB="121900"/>
                </a:tc>
                <a:tc>
                  <a:txBody>
                    <a:bodyPr/>
                    <a:lstStyle/>
                    <a:p>
                      <a:pPr marL="0" lvl="0" indent="0" algn="l" rtl="0">
                        <a:spcBef>
                          <a:spcPts val="0"/>
                        </a:spcBef>
                        <a:spcAft>
                          <a:spcPts val="0"/>
                        </a:spcAft>
                        <a:buNone/>
                      </a:pPr>
                      <a:r>
                        <a:rPr lang="en-NZ" sz="2400" dirty="0"/>
                        <a:t>High score remains the same</a:t>
                      </a:r>
                      <a:endParaRPr sz="2400" dirty="0"/>
                    </a:p>
                  </a:txBody>
                  <a:tcPr marL="121900" marR="121900" marT="121900" marB="121900"/>
                </a:tc>
                <a:extLst>
                  <a:ext uri="{0D108BD9-81ED-4DB2-BD59-A6C34878D82A}">
                    <a16:rowId xmlns:a16="http://schemas.microsoft.com/office/drawing/2014/main" val="4061558824"/>
                  </a:ext>
                </a:extLst>
              </a:tr>
              <a:tr h="609560">
                <a:tc>
                  <a:txBody>
                    <a:bodyPr/>
                    <a:lstStyle/>
                    <a:p>
                      <a:pPr marL="0" lvl="0" indent="0" algn="l" rtl="0">
                        <a:spcBef>
                          <a:spcPts val="0"/>
                        </a:spcBef>
                        <a:spcAft>
                          <a:spcPts val="0"/>
                        </a:spcAft>
                        <a:buNone/>
                      </a:pPr>
                      <a:r>
                        <a:rPr lang="en-NZ" sz="2400" dirty="0"/>
                        <a:t>Beat the high score</a:t>
                      </a:r>
                      <a:endParaRPr sz="2400" dirty="0"/>
                    </a:p>
                  </a:txBody>
                  <a:tcPr marL="121900" marR="121900" marT="121900" marB="121900"/>
                </a:tc>
                <a:tc>
                  <a:txBody>
                    <a:bodyPr/>
                    <a:lstStyle/>
                    <a:p>
                      <a:pPr marL="0" lvl="0" indent="0" algn="l" rtl="0">
                        <a:spcBef>
                          <a:spcPts val="0"/>
                        </a:spcBef>
                        <a:spcAft>
                          <a:spcPts val="0"/>
                        </a:spcAft>
                        <a:buNone/>
                      </a:pPr>
                      <a:r>
                        <a:rPr lang="en-NZ" sz="2400" dirty="0"/>
                        <a:t>High score changes</a:t>
                      </a:r>
                      <a:endParaRPr sz="2400" dirty="0"/>
                    </a:p>
                  </a:txBody>
                  <a:tcPr marL="121900" marR="121900" marT="121900" marB="121900"/>
                </a:tc>
                <a:extLst>
                  <a:ext uri="{0D108BD9-81ED-4DB2-BD59-A6C34878D82A}">
                    <a16:rowId xmlns:a16="http://schemas.microsoft.com/office/drawing/2014/main" val="3729379729"/>
                  </a:ext>
                </a:extLst>
              </a:tr>
            </a:tbl>
          </a:graphicData>
        </a:graphic>
      </p:graphicFrame>
    </p:spTree>
    <p:extLst>
      <p:ext uri="{BB962C8B-B14F-4D97-AF65-F5344CB8AC3E}">
        <p14:creationId xmlns:p14="http://schemas.microsoft.com/office/powerpoint/2010/main" val="57873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5E0A013-6018-F0C0-EC30-BB15D39E5C0F}"/>
              </a:ext>
            </a:extLst>
          </p:cNvPr>
          <p:cNvPicPr>
            <a:picLocks noChangeAspect="1"/>
          </p:cNvPicPr>
          <p:nvPr/>
        </p:nvPicPr>
        <p:blipFill>
          <a:blip r:embed="rId3"/>
          <a:stretch>
            <a:fillRect/>
          </a:stretch>
        </p:blipFill>
        <p:spPr>
          <a:xfrm>
            <a:off x="3057435" y="5858398"/>
            <a:ext cx="6697010" cy="733527"/>
          </a:xfrm>
          <a:prstGeom prst="rect">
            <a:avLst/>
          </a:prstGeom>
        </p:spPr>
      </p:pic>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(1)</a:t>
            </a:r>
            <a:br>
              <a:rPr lang="en-NZ" b="1" dirty="0"/>
            </a:br>
            <a:r>
              <a:rPr lang="en-NZ" sz="3200" b="1" i="1" dirty="0"/>
              <a:t>Load/save High score</a:t>
            </a:r>
          </a:p>
        </p:txBody>
      </p:sp>
      <p:pic>
        <p:nvPicPr>
          <p:cNvPr id="5" name="Picture 4">
            <a:extLst>
              <a:ext uri="{FF2B5EF4-FFF2-40B4-BE49-F238E27FC236}">
                <a16:creationId xmlns:a16="http://schemas.microsoft.com/office/drawing/2014/main" id="{015A57C8-D2A5-88AD-0E03-9D690FF79A3D}"/>
              </a:ext>
            </a:extLst>
          </p:cNvPr>
          <p:cNvPicPr>
            <a:picLocks noChangeAspect="1"/>
          </p:cNvPicPr>
          <p:nvPr/>
        </p:nvPicPr>
        <p:blipFill>
          <a:blip r:embed="rId4"/>
          <a:stretch>
            <a:fillRect/>
          </a:stretch>
        </p:blipFill>
        <p:spPr>
          <a:xfrm>
            <a:off x="1369183" y="1767566"/>
            <a:ext cx="1514686" cy="3781953"/>
          </a:xfrm>
          <a:prstGeom prst="rect">
            <a:avLst/>
          </a:prstGeom>
        </p:spPr>
      </p:pic>
      <p:pic>
        <p:nvPicPr>
          <p:cNvPr id="7" name="Picture 6">
            <a:extLst>
              <a:ext uri="{FF2B5EF4-FFF2-40B4-BE49-F238E27FC236}">
                <a16:creationId xmlns:a16="http://schemas.microsoft.com/office/drawing/2014/main" id="{C4C0432C-9AEC-4166-0152-A9F87563A5D5}"/>
              </a:ext>
            </a:extLst>
          </p:cNvPr>
          <p:cNvPicPr>
            <a:picLocks noChangeAspect="1"/>
          </p:cNvPicPr>
          <p:nvPr/>
        </p:nvPicPr>
        <p:blipFill>
          <a:blip r:embed="rId5"/>
          <a:stretch>
            <a:fillRect/>
          </a:stretch>
        </p:blipFill>
        <p:spPr>
          <a:xfrm>
            <a:off x="3204997" y="1712092"/>
            <a:ext cx="2353003" cy="4124901"/>
          </a:xfrm>
          <a:prstGeom prst="rect">
            <a:avLst/>
          </a:prstGeom>
        </p:spPr>
      </p:pic>
      <p:pic>
        <p:nvPicPr>
          <p:cNvPr id="9" name="Picture 8">
            <a:extLst>
              <a:ext uri="{FF2B5EF4-FFF2-40B4-BE49-F238E27FC236}">
                <a16:creationId xmlns:a16="http://schemas.microsoft.com/office/drawing/2014/main" id="{A1D86B60-370C-6027-B6C9-642FA6B2872D}"/>
              </a:ext>
            </a:extLst>
          </p:cNvPr>
          <p:cNvPicPr>
            <a:picLocks noChangeAspect="1"/>
          </p:cNvPicPr>
          <p:nvPr/>
        </p:nvPicPr>
        <p:blipFill>
          <a:blip r:embed="rId6"/>
          <a:stretch>
            <a:fillRect/>
          </a:stretch>
        </p:blipFill>
        <p:spPr>
          <a:xfrm>
            <a:off x="8865056" y="1591330"/>
            <a:ext cx="2333951" cy="4134427"/>
          </a:xfrm>
          <a:prstGeom prst="rect">
            <a:avLst/>
          </a:prstGeom>
        </p:spPr>
      </p:pic>
      <p:sp>
        <p:nvSpPr>
          <p:cNvPr id="17" name="Rectangle 16">
            <a:extLst>
              <a:ext uri="{FF2B5EF4-FFF2-40B4-BE49-F238E27FC236}">
                <a16:creationId xmlns:a16="http://schemas.microsoft.com/office/drawing/2014/main" id="{73EFE28B-5E6E-9149-9476-BD724F0EA9F9}"/>
              </a:ext>
            </a:extLst>
          </p:cNvPr>
          <p:cNvSpPr/>
          <p:nvPr/>
        </p:nvSpPr>
        <p:spPr>
          <a:xfrm>
            <a:off x="992993" y="1591330"/>
            <a:ext cx="4770993" cy="42456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2A951621-D31B-B351-445E-4E8F1168B7BB}"/>
              </a:ext>
            </a:extLst>
          </p:cNvPr>
          <p:cNvSpPr/>
          <p:nvPr/>
        </p:nvSpPr>
        <p:spPr>
          <a:xfrm>
            <a:off x="3057435" y="5836993"/>
            <a:ext cx="6697010" cy="3678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Rectangle 18">
            <a:extLst>
              <a:ext uri="{FF2B5EF4-FFF2-40B4-BE49-F238E27FC236}">
                <a16:creationId xmlns:a16="http://schemas.microsoft.com/office/drawing/2014/main" id="{DF752F74-85AB-AB53-477E-6D23F52A04F1}"/>
              </a:ext>
            </a:extLst>
          </p:cNvPr>
          <p:cNvSpPr/>
          <p:nvPr/>
        </p:nvSpPr>
        <p:spPr>
          <a:xfrm>
            <a:off x="8865056" y="1591330"/>
            <a:ext cx="2333951" cy="4134427"/>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Rectangle 19">
            <a:extLst>
              <a:ext uri="{FF2B5EF4-FFF2-40B4-BE49-F238E27FC236}">
                <a16:creationId xmlns:a16="http://schemas.microsoft.com/office/drawing/2014/main" id="{1325BE5E-DE50-D727-0EC7-88DA3870318F}"/>
              </a:ext>
            </a:extLst>
          </p:cNvPr>
          <p:cNvSpPr/>
          <p:nvPr/>
        </p:nvSpPr>
        <p:spPr>
          <a:xfrm>
            <a:off x="3057435" y="6253844"/>
            <a:ext cx="6697010" cy="40847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TextBox 20">
            <a:extLst>
              <a:ext uri="{FF2B5EF4-FFF2-40B4-BE49-F238E27FC236}">
                <a16:creationId xmlns:a16="http://schemas.microsoft.com/office/drawing/2014/main" id="{AA469A09-E3E4-639C-B291-DE2D74DB0B59}"/>
              </a:ext>
            </a:extLst>
          </p:cNvPr>
          <p:cNvSpPr txBox="1"/>
          <p:nvPr/>
        </p:nvSpPr>
        <p:spPr>
          <a:xfrm>
            <a:off x="6096000" y="1894114"/>
            <a:ext cx="1879990" cy="646331"/>
          </a:xfrm>
          <a:prstGeom prst="rect">
            <a:avLst/>
          </a:prstGeom>
          <a:noFill/>
        </p:spPr>
        <p:txBody>
          <a:bodyPr wrap="square" rtlCol="0">
            <a:spAutoFit/>
          </a:bodyPr>
          <a:lstStyle/>
          <a:p>
            <a:r>
              <a:rPr lang="en-NZ" dirty="0"/>
              <a:t>All works as expected</a:t>
            </a:r>
          </a:p>
        </p:txBody>
      </p:sp>
    </p:spTree>
    <p:extLst>
      <p:ext uri="{BB962C8B-B14F-4D97-AF65-F5344CB8AC3E}">
        <p14:creationId xmlns:p14="http://schemas.microsoft.com/office/powerpoint/2010/main" val="3362730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(2)</a:t>
            </a:r>
            <a:br>
              <a:rPr lang="en-NZ" b="1" dirty="0"/>
            </a:br>
            <a:r>
              <a:rPr lang="en-NZ" sz="3200" b="1" i="1" dirty="0"/>
              <a:t>Load/save High score</a:t>
            </a:r>
          </a:p>
        </p:txBody>
      </p:sp>
      <p:pic>
        <p:nvPicPr>
          <p:cNvPr id="11" name="Picture 10">
            <a:extLst>
              <a:ext uri="{FF2B5EF4-FFF2-40B4-BE49-F238E27FC236}">
                <a16:creationId xmlns:a16="http://schemas.microsoft.com/office/drawing/2014/main" id="{A3E56412-6522-C37F-63A7-8B788C97F75E}"/>
              </a:ext>
            </a:extLst>
          </p:cNvPr>
          <p:cNvPicPr>
            <a:picLocks noChangeAspect="1"/>
          </p:cNvPicPr>
          <p:nvPr/>
        </p:nvPicPr>
        <p:blipFill>
          <a:blip r:embed="rId3"/>
          <a:stretch>
            <a:fillRect/>
          </a:stretch>
        </p:blipFill>
        <p:spPr>
          <a:xfrm>
            <a:off x="5596421" y="2301288"/>
            <a:ext cx="6595579" cy="4450894"/>
          </a:xfrm>
          <a:prstGeom prst="rect">
            <a:avLst/>
          </a:prstGeom>
        </p:spPr>
      </p:pic>
      <p:pic>
        <p:nvPicPr>
          <p:cNvPr id="13" name="Picture 12">
            <a:extLst>
              <a:ext uri="{FF2B5EF4-FFF2-40B4-BE49-F238E27FC236}">
                <a16:creationId xmlns:a16="http://schemas.microsoft.com/office/drawing/2014/main" id="{1F9C6351-497D-398B-1281-FBD8093D789C}"/>
              </a:ext>
            </a:extLst>
          </p:cNvPr>
          <p:cNvPicPr>
            <a:picLocks noChangeAspect="1"/>
          </p:cNvPicPr>
          <p:nvPr/>
        </p:nvPicPr>
        <p:blipFill>
          <a:blip r:embed="rId4"/>
          <a:stretch>
            <a:fillRect/>
          </a:stretch>
        </p:blipFill>
        <p:spPr>
          <a:xfrm>
            <a:off x="398905" y="1690688"/>
            <a:ext cx="2540238" cy="4599608"/>
          </a:xfrm>
          <a:prstGeom prst="rect">
            <a:avLst/>
          </a:prstGeom>
        </p:spPr>
      </p:pic>
      <p:pic>
        <p:nvPicPr>
          <p:cNvPr id="4" name="Picture 3">
            <a:extLst>
              <a:ext uri="{FF2B5EF4-FFF2-40B4-BE49-F238E27FC236}">
                <a16:creationId xmlns:a16="http://schemas.microsoft.com/office/drawing/2014/main" id="{0F13C512-160E-6898-280E-1E6FDBC2A9B0}"/>
              </a:ext>
            </a:extLst>
          </p:cNvPr>
          <p:cNvPicPr>
            <a:picLocks noChangeAspect="1"/>
          </p:cNvPicPr>
          <p:nvPr/>
        </p:nvPicPr>
        <p:blipFill>
          <a:blip r:embed="rId5"/>
          <a:stretch>
            <a:fillRect/>
          </a:stretch>
        </p:blipFill>
        <p:spPr>
          <a:xfrm>
            <a:off x="5134191" y="1223898"/>
            <a:ext cx="6658904" cy="933580"/>
          </a:xfrm>
          <a:prstGeom prst="rect">
            <a:avLst/>
          </a:prstGeom>
        </p:spPr>
      </p:pic>
      <p:sp>
        <p:nvSpPr>
          <p:cNvPr id="6" name="Rectangle 5">
            <a:extLst>
              <a:ext uri="{FF2B5EF4-FFF2-40B4-BE49-F238E27FC236}">
                <a16:creationId xmlns:a16="http://schemas.microsoft.com/office/drawing/2014/main" id="{752E90A4-EF83-5223-6F46-A39F05458D2B}"/>
              </a:ext>
            </a:extLst>
          </p:cNvPr>
          <p:cNvSpPr/>
          <p:nvPr/>
        </p:nvSpPr>
        <p:spPr>
          <a:xfrm>
            <a:off x="5134191" y="1223898"/>
            <a:ext cx="6524409" cy="466790"/>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A89C9CD8-C455-5242-9C4F-B6889CBBC284}"/>
              </a:ext>
            </a:extLst>
          </p:cNvPr>
          <p:cNvSpPr/>
          <p:nvPr/>
        </p:nvSpPr>
        <p:spPr>
          <a:xfrm>
            <a:off x="5596421" y="2301288"/>
            <a:ext cx="6595579" cy="4450894"/>
          </a:xfrm>
          <a:prstGeom prst="rect">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a:extLst>
              <a:ext uri="{FF2B5EF4-FFF2-40B4-BE49-F238E27FC236}">
                <a16:creationId xmlns:a16="http://schemas.microsoft.com/office/drawing/2014/main" id="{25B72EE3-FE09-75FD-00AF-5530D17346FC}"/>
              </a:ext>
            </a:extLst>
          </p:cNvPr>
          <p:cNvSpPr/>
          <p:nvPr/>
        </p:nvSpPr>
        <p:spPr>
          <a:xfrm>
            <a:off x="398905" y="1690688"/>
            <a:ext cx="2540238" cy="459960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CFC06DBD-2970-FA02-F37B-3A2F63C20709}"/>
              </a:ext>
            </a:extLst>
          </p:cNvPr>
          <p:cNvSpPr/>
          <p:nvPr/>
        </p:nvSpPr>
        <p:spPr>
          <a:xfrm>
            <a:off x="5134191" y="1690688"/>
            <a:ext cx="6595579" cy="46679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C05D7FCF-3159-687D-AB7B-9F2425FD6BB7}"/>
              </a:ext>
            </a:extLst>
          </p:cNvPr>
          <p:cNvSpPr txBox="1"/>
          <p:nvPr/>
        </p:nvSpPr>
        <p:spPr>
          <a:xfrm>
            <a:off x="3380014" y="2449286"/>
            <a:ext cx="1754177" cy="646331"/>
          </a:xfrm>
          <a:prstGeom prst="rect">
            <a:avLst/>
          </a:prstGeom>
          <a:noFill/>
        </p:spPr>
        <p:txBody>
          <a:bodyPr wrap="square" rtlCol="0">
            <a:spAutoFit/>
          </a:bodyPr>
          <a:lstStyle/>
          <a:p>
            <a:r>
              <a:rPr lang="en-NZ" dirty="0"/>
              <a:t>All works as expected</a:t>
            </a:r>
          </a:p>
        </p:txBody>
      </p:sp>
    </p:spTree>
    <p:extLst>
      <p:ext uri="{BB962C8B-B14F-4D97-AF65-F5344CB8AC3E}">
        <p14:creationId xmlns:p14="http://schemas.microsoft.com/office/powerpoint/2010/main" val="216664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Player class</a:t>
            </a:r>
          </a:p>
        </p:txBody>
      </p:sp>
      <p:pic>
        <p:nvPicPr>
          <p:cNvPr id="5" name="Picture 4">
            <a:extLst>
              <a:ext uri="{FF2B5EF4-FFF2-40B4-BE49-F238E27FC236}">
                <a16:creationId xmlns:a16="http://schemas.microsoft.com/office/drawing/2014/main" id="{9AACC31F-EAE7-7A83-B5C8-6729DC7206CC}"/>
              </a:ext>
            </a:extLst>
          </p:cNvPr>
          <p:cNvPicPr>
            <a:picLocks noChangeAspect="1"/>
          </p:cNvPicPr>
          <p:nvPr/>
        </p:nvPicPr>
        <p:blipFill>
          <a:blip r:embed="rId3"/>
          <a:stretch>
            <a:fillRect/>
          </a:stretch>
        </p:blipFill>
        <p:spPr>
          <a:xfrm>
            <a:off x="838200" y="1690688"/>
            <a:ext cx="3838918" cy="4416198"/>
          </a:xfrm>
          <a:prstGeom prst="rect">
            <a:avLst/>
          </a:prstGeom>
        </p:spPr>
      </p:pic>
      <p:sp>
        <p:nvSpPr>
          <p:cNvPr id="6" name="TextBox 5">
            <a:extLst>
              <a:ext uri="{FF2B5EF4-FFF2-40B4-BE49-F238E27FC236}">
                <a16:creationId xmlns:a16="http://schemas.microsoft.com/office/drawing/2014/main" id="{94A5336F-1064-E26C-3213-4FC99B69C80D}"/>
              </a:ext>
            </a:extLst>
          </p:cNvPr>
          <p:cNvSpPr txBox="1"/>
          <p:nvPr/>
        </p:nvSpPr>
        <p:spPr>
          <a:xfrm>
            <a:off x="5127171" y="1534886"/>
            <a:ext cx="5812972" cy="1200329"/>
          </a:xfrm>
          <a:prstGeom prst="rect">
            <a:avLst/>
          </a:prstGeom>
          <a:noFill/>
        </p:spPr>
        <p:txBody>
          <a:bodyPr wrap="square" rtlCol="0">
            <a:spAutoFit/>
          </a:bodyPr>
          <a:lstStyle/>
          <a:p>
            <a:r>
              <a:rPr lang="en-NZ" dirty="0"/>
              <a:t>This class will handle the players car. It is initialized with image and position and has functions to draw itself on the screen and move left or right (using the set lane function to update position)</a:t>
            </a:r>
          </a:p>
        </p:txBody>
      </p:sp>
    </p:spTree>
    <p:extLst>
      <p:ext uri="{BB962C8B-B14F-4D97-AF65-F5344CB8AC3E}">
        <p14:creationId xmlns:p14="http://schemas.microsoft.com/office/powerpoint/2010/main" val="217713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Player Class</a:t>
            </a:r>
            <a:endParaRPr lang="en-NZ" b="1" i="1" dirty="0"/>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849078114"/>
              </p:ext>
            </p:extLst>
          </p:nvPr>
        </p:nvGraphicFramePr>
        <p:xfrm>
          <a:off x="509967" y="2927272"/>
          <a:ext cx="11360800" cy="30478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Move left</a:t>
                      </a:r>
                      <a:endParaRPr sz="2400" dirty="0"/>
                    </a:p>
                  </a:txBody>
                  <a:tcPr marL="121900" marR="121900" marT="121900" marB="121900"/>
                </a:tc>
                <a:tc>
                  <a:txBody>
                    <a:bodyPr/>
                    <a:lstStyle/>
                    <a:p>
                      <a:pPr marL="0" lvl="0" indent="0" algn="l" rtl="0">
                        <a:spcBef>
                          <a:spcPts val="0"/>
                        </a:spcBef>
                        <a:spcAft>
                          <a:spcPts val="0"/>
                        </a:spcAft>
                        <a:buNone/>
                      </a:pPr>
                      <a:r>
                        <a:rPr lang="en-NZ" sz="2400" dirty="0"/>
                        <a:t>Moves left</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Move right</a:t>
                      </a:r>
                      <a:endParaRPr sz="2400" dirty="0"/>
                    </a:p>
                  </a:txBody>
                  <a:tcPr marL="121900" marR="121900" marT="121900" marB="121900"/>
                </a:tc>
                <a:tc>
                  <a:txBody>
                    <a:bodyPr/>
                    <a:lstStyle/>
                    <a:p>
                      <a:pPr marL="0" lvl="0" indent="0" algn="l" rtl="0">
                        <a:spcBef>
                          <a:spcPts val="0"/>
                        </a:spcBef>
                        <a:spcAft>
                          <a:spcPts val="0"/>
                        </a:spcAft>
                        <a:buNone/>
                      </a:pPr>
                      <a:r>
                        <a:rPr lang="en-NZ" sz="2400" dirty="0"/>
                        <a:t>Moves right</a:t>
                      </a:r>
                      <a:endParaRPr sz="2400" dirty="0"/>
                    </a:p>
                  </a:txBody>
                  <a:tcPr marL="121900" marR="121900" marT="121900" marB="121900"/>
                </a:tc>
                <a:extLst>
                  <a:ext uri="{0D108BD9-81ED-4DB2-BD59-A6C34878D82A}">
                    <a16:rowId xmlns:a16="http://schemas.microsoft.com/office/drawing/2014/main" val="929103352"/>
                  </a:ext>
                </a:extLst>
              </a:tr>
              <a:tr h="609560">
                <a:tc>
                  <a:txBody>
                    <a:bodyPr/>
                    <a:lstStyle/>
                    <a:p>
                      <a:pPr marL="0" lvl="0" indent="0" algn="l" rtl="0">
                        <a:spcBef>
                          <a:spcPts val="0"/>
                        </a:spcBef>
                        <a:spcAft>
                          <a:spcPts val="0"/>
                        </a:spcAft>
                        <a:buNone/>
                      </a:pPr>
                      <a:r>
                        <a:rPr lang="en-NZ" sz="2400" dirty="0"/>
                        <a:t>Move right on the last lane</a:t>
                      </a:r>
                      <a:endParaRPr sz="2400" dirty="0"/>
                    </a:p>
                  </a:txBody>
                  <a:tcPr marL="121900" marR="121900" marT="121900" marB="121900"/>
                </a:tc>
                <a:tc>
                  <a:txBody>
                    <a:bodyPr/>
                    <a:lstStyle/>
                    <a:p>
                      <a:pPr marL="0" lvl="0" indent="0" algn="l" rtl="0">
                        <a:spcBef>
                          <a:spcPts val="0"/>
                        </a:spcBef>
                        <a:spcAft>
                          <a:spcPts val="0"/>
                        </a:spcAft>
                        <a:buNone/>
                      </a:pPr>
                      <a:r>
                        <a:rPr lang="en-NZ" sz="2400" dirty="0"/>
                        <a:t>Nothing</a:t>
                      </a:r>
                      <a:endParaRPr sz="2400" dirty="0"/>
                    </a:p>
                  </a:txBody>
                  <a:tcPr marL="121900" marR="121900" marT="121900" marB="121900"/>
                </a:tc>
                <a:extLst>
                  <a:ext uri="{0D108BD9-81ED-4DB2-BD59-A6C34878D82A}">
                    <a16:rowId xmlns:a16="http://schemas.microsoft.com/office/drawing/2014/main" val="4258534278"/>
                  </a:ext>
                </a:extLst>
              </a:tr>
              <a:tr h="609560">
                <a:tc>
                  <a:txBody>
                    <a:bodyPr/>
                    <a:lstStyle/>
                    <a:p>
                      <a:pPr marL="0" lvl="0" indent="0" algn="l" rtl="0">
                        <a:spcBef>
                          <a:spcPts val="0"/>
                        </a:spcBef>
                        <a:spcAft>
                          <a:spcPts val="0"/>
                        </a:spcAft>
                        <a:buNone/>
                      </a:pPr>
                      <a:r>
                        <a:rPr lang="en-NZ" sz="2400" dirty="0"/>
                        <a:t>Move left on the first lane </a:t>
                      </a:r>
                      <a:endParaRPr sz="2400" dirty="0"/>
                    </a:p>
                  </a:txBody>
                  <a:tcPr marL="121900" marR="121900" marT="121900" marB="121900"/>
                </a:tc>
                <a:tc>
                  <a:txBody>
                    <a:bodyPr/>
                    <a:lstStyle/>
                    <a:p>
                      <a:pPr marL="0" lvl="0" indent="0" algn="l" rtl="0">
                        <a:spcBef>
                          <a:spcPts val="0"/>
                        </a:spcBef>
                        <a:spcAft>
                          <a:spcPts val="0"/>
                        </a:spcAft>
                        <a:buNone/>
                      </a:pPr>
                      <a:r>
                        <a:rPr lang="en-NZ" sz="2400" dirty="0"/>
                        <a:t>Nothing</a:t>
                      </a:r>
                      <a:endParaRPr sz="2400" dirty="0"/>
                    </a:p>
                  </a:txBody>
                  <a:tcPr marL="121900" marR="121900" marT="121900" marB="121900"/>
                </a:tc>
                <a:extLst>
                  <a:ext uri="{0D108BD9-81ED-4DB2-BD59-A6C34878D82A}">
                    <a16:rowId xmlns:a16="http://schemas.microsoft.com/office/drawing/2014/main" val="363093114"/>
                  </a:ext>
                </a:extLst>
              </a:tr>
            </a:tbl>
          </a:graphicData>
        </a:graphic>
      </p:graphicFrame>
    </p:spTree>
    <p:extLst>
      <p:ext uri="{BB962C8B-B14F-4D97-AF65-F5344CB8AC3E}">
        <p14:creationId xmlns:p14="http://schemas.microsoft.com/office/powerpoint/2010/main" val="49916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Crazy_Crashers_Final.py</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1971725"/>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OneDrive</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Crazy_Crashers_Final.py</a:t>
            </a:r>
            <a:r>
              <a:rPr lang="en-NZ" sz="2000" b="1" dirty="0">
                <a:solidFill>
                  <a:srgbClr val="274E13"/>
                </a:solidFill>
              </a:rPr>
              <a:t> (alternatively you can download and extract the zip file named “</a:t>
            </a:r>
            <a:r>
              <a:rPr lang="en-NZ" sz="2000" b="1" dirty="0" err="1">
                <a:solidFill>
                  <a:srgbClr val="274E13"/>
                </a:solidFill>
              </a:rPr>
              <a:t>Crazy_Crashers</a:t>
            </a:r>
            <a:r>
              <a:rPr lang="en-NZ" sz="2000" b="1" dirty="0">
                <a:solidFill>
                  <a:srgbClr val="274E13"/>
                </a:solidFill>
              </a:rPr>
              <a:t>”)</a:t>
            </a:r>
            <a:endParaRPr lang="en-NZ" sz="2000" dirty="0"/>
          </a:p>
        </p:txBody>
      </p:sp>
    </p:spTree>
    <p:extLst>
      <p:ext uri="{BB962C8B-B14F-4D97-AF65-F5344CB8AC3E}">
        <p14:creationId xmlns:p14="http://schemas.microsoft.com/office/powerpoint/2010/main" val="139306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a:xfrm>
            <a:off x="1155557" y="649674"/>
            <a:ext cx="4284420" cy="1687143"/>
          </a:xfrm>
        </p:spPr>
        <p:txBody>
          <a:bodyPr vert="horz" lIns="91440" tIns="45720" rIns="91440" bIns="45720" rtlCol="0" anchor="t">
            <a:normAutofit/>
          </a:bodyPr>
          <a:lstStyle/>
          <a:p>
            <a:r>
              <a:rPr lang="en-US" sz="3700" b="1">
                <a:solidFill>
                  <a:schemeClr val="bg1"/>
                </a:solidFill>
              </a:rPr>
              <a:t>3 Evidence of testing:</a:t>
            </a:r>
            <a:br>
              <a:rPr lang="en-US" sz="3700" b="1">
                <a:solidFill>
                  <a:schemeClr val="bg1"/>
                </a:solidFill>
              </a:rPr>
            </a:br>
            <a:r>
              <a:rPr lang="en-US" sz="3700" b="1" i="1">
                <a:solidFill>
                  <a:schemeClr val="bg1"/>
                </a:solidFill>
              </a:rPr>
              <a:t>Player Class</a:t>
            </a:r>
          </a:p>
        </p:txBody>
      </p:sp>
      <p:sp>
        <p:nvSpPr>
          <p:cNvPr id="18" name="Rectangle 1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803FB6-918B-4C8E-9C25-3ECDA665EC35}"/>
              </a:ext>
            </a:extLst>
          </p:cNvPr>
          <p:cNvSpPr/>
          <p:nvPr/>
        </p:nvSpPr>
        <p:spPr>
          <a:xfrm>
            <a:off x="6734648" y="849336"/>
            <a:ext cx="4310700" cy="14874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i="1" dirty="0"/>
              <a:t>This is hard to show in screenshots, but I have tested this thoroughly and I will show a picture of the car in each lane. Everything works as expected., and attempting to move outside of the four lanes does not work</a:t>
            </a:r>
          </a:p>
          <a:p>
            <a:pPr indent="-228600">
              <a:lnSpc>
                <a:spcPct val="90000"/>
              </a:lnSpc>
              <a:spcAft>
                <a:spcPts val="600"/>
              </a:spcAft>
              <a:buFont typeface="Arial" panose="020B0604020202020204" pitchFamily="34" charset="0"/>
              <a:buChar char="•"/>
            </a:pPr>
            <a:endParaRPr lang="en-US" sz="1600" i="1" dirty="0"/>
          </a:p>
        </p:txBody>
      </p:sp>
      <p:pic>
        <p:nvPicPr>
          <p:cNvPr id="11" name="Picture 10">
            <a:extLst>
              <a:ext uri="{FF2B5EF4-FFF2-40B4-BE49-F238E27FC236}">
                <a16:creationId xmlns:a16="http://schemas.microsoft.com/office/drawing/2014/main" id="{CC5BC7D4-411F-7699-D826-D28DE033354F}"/>
              </a:ext>
            </a:extLst>
          </p:cNvPr>
          <p:cNvPicPr>
            <a:picLocks noChangeAspect="1"/>
          </p:cNvPicPr>
          <p:nvPr/>
        </p:nvPicPr>
        <p:blipFill>
          <a:blip r:embed="rId3"/>
          <a:stretch>
            <a:fillRect/>
          </a:stretch>
        </p:blipFill>
        <p:spPr>
          <a:xfrm>
            <a:off x="9613084" y="2631774"/>
            <a:ext cx="1984442" cy="3583476"/>
          </a:xfrm>
          <a:prstGeom prst="rect">
            <a:avLst/>
          </a:prstGeom>
        </p:spPr>
      </p:pic>
      <p:pic>
        <p:nvPicPr>
          <p:cNvPr id="5" name="Picture 4">
            <a:extLst>
              <a:ext uri="{FF2B5EF4-FFF2-40B4-BE49-F238E27FC236}">
                <a16:creationId xmlns:a16="http://schemas.microsoft.com/office/drawing/2014/main" id="{D0239A32-93AF-3E76-7D56-2F7D86C663E8}"/>
              </a:ext>
            </a:extLst>
          </p:cNvPr>
          <p:cNvPicPr>
            <a:picLocks noChangeAspect="1"/>
          </p:cNvPicPr>
          <p:nvPr/>
        </p:nvPicPr>
        <p:blipFill>
          <a:blip r:embed="rId4"/>
          <a:stretch>
            <a:fillRect/>
          </a:stretch>
        </p:blipFill>
        <p:spPr>
          <a:xfrm>
            <a:off x="6963250" y="2596095"/>
            <a:ext cx="1983653" cy="3585516"/>
          </a:xfrm>
          <a:prstGeom prst="rect">
            <a:avLst/>
          </a:prstGeom>
        </p:spPr>
      </p:pic>
      <p:pic>
        <p:nvPicPr>
          <p:cNvPr id="9" name="Picture 8">
            <a:extLst>
              <a:ext uri="{FF2B5EF4-FFF2-40B4-BE49-F238E27FC236}">
                <a16:creationId xmlns:a16="http://schemas.microsoft.com/office/drawing/2014/main" id="{79464B95-0ECE-0C22-C906-25F582653A85}"/>
              </a:ext>
            </a:extLst>
          </p:cNvPr>
          <p:cNvPicPr>
            <a:picLocks noChangeAspect="1"/>
          </p:cNvPicPr>
          <p:nvPr/>
        </p:nvPicPr>
        <p:blipFill>
          <a:blip r:embed="rId5"/>
          <a:stretch>
            <a:fillRect/>
          </a:stretch>
        </p:blipFill>
        <p:spPr>
          <a:xfrm>
            <a:off x="977615" y="2623880"/>
            <a:ext cx="2002345" cy="3584446"/>
          </a:xfrm>
          <a:prstGeom prst="rect">
            <a:avLst/>
          </a:prstGeom>
        </p:spPr>
      </p:pic>
      <p:pic>
        <p:nvPicPr>
          <p:cNvPr id="7" name="Picture 6">
            <a:extLst>
              <a:ext uri="{FF2B5EF4-FFF2-40B4-BE49-F238E27FC236}">
                <a16:creationId xmlns:a16="http://schemas.microsoft.com/office/drawing/2014/main" id="{47BBE6B4-9E9F-AA30-AF2A-12AFB2A0F7DB}"/>
              </a:ext>
            </a:extLst>
          </p:cNvPr>
          <p:cNvPicPr>
            <a:picLocks noChangeAspect="1"/>
          </p:cNvPicPr>
          <p:nvPr/>
        </p:nvPicPr>
        <p:blipFill>
          <a:blip r:embed="rId6"/>
          <a:stretch>
            <a:fillRect/>
          </a:stretch>
        </p:blipFill>
        <p:spPr>
          <a:xfrm>
            <a:off x="3422530" y="2630804"/>
            <a:ext cx="2007289" cy="3584446"/>
          </a:xfrm>
          <a:prstGeom prst="rect">
            <a:avLst/>
          </a:prstGeom>
        </p:spPr>
      </p:pic>
    </p:spTree>
    <p:extLst>
      <p:ext uri="{BB962C8B-B14F-4D97-AF65-F5344CB8AC3E}">
        <p14:creationId xmlns:p14="http://schemas.microsoft.com/office/powerpoint/2010/main" val="286514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car class (obstacles)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64F6A644-56C0-7AE5-63D6-075EEE2AB4F0}"/>
              </a:ext>
            </a:extLst>
          </p:cNvPr>
          <p:cNvPicPr>
            <a:picLocks noChangeAspect="1"/>
          </p:cNvPicPr>
          <p:nvPr/>
        </p:nvPicPr>
        <p:blipFill>
          <a:blip r:embed="rId3"/>
          <a:stretch>
            <a:fillRect/>
          </a:stretch>
        </p:blipFill>
        <p:spPr>
          <a:xfrm>
            <a:off x="1858551" y="2507360"/>
            <a:ext cx="3399249" cy="2795759"/>
          </a:xfrm>
          <a:prstGeom prst="rect">
            <a:avLst/>
          </a:prstGeom>
        </p:spPr>
      </p:pic>
    </p:spTree>
    <p:extLst>
      <p:ext uri="{BB962C8B-B14F-4D97-AF65-F5344CB8AC3E}">
        <p14:creationId xmlns:p14="http://schemas.microsoft.com/office/powerpoint/2010/main" val="1275036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Car class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182278394"/>
              </p:ext>
            </p:extLst>
          </p:nvPr>
        </p:nvGraphicFramePr>
        <p:xfrm>
          <a:off x="509967" y="2927272"/>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Play the game</a:t>
                      </a:r>
                      <a:endParaRPr sz="2400" dirty="0"/>
                    </a:p>
                  </a:txBody>
                  <a:tcPr marL="121900" marR="121900" marT="121900" marB="121900"/>
                </a:tc>
                <a:tc>
                  <a:txBody>
                    <a:bodyPr/>
                    <a:lstStyle/>
                    <a:p>
                      <a:pPr marL="0" lvl="0" indent="0" algn="l" rtl="0">
                        <a:spcBef>
                          <a:spcPts val="0"/>
                        </a:spcBef>
                        <a:spcAft>
                          <a:spcPts val="0"/>
                        </a:spcAft>
                        <a:buNone/>
                      </a:pPr>
                      <a:r>
                        <a:rPr lang="en-NZ" sz="2400" dirty="0"/>
                        <a:t>Cars in groups of 1 2 or 3 move down the screen at the rate of scrolling</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9810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Car class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113A6E1D-FB43-74B2-7230-CED97E4F3CAE}"/>
              </a:ext>
            </a:extLst>
          </p:cNvPr>
          <p:cNvPicPr>
            <a:picLocks noChangeAspect="1"/>
          </p:cNvPicPr>
          <p:nvPr/>
        </p:nvPicPr>
        <p:blipFill>
          <a:blip r:embed="rId3"/>
          <a:stretch>
            <a:fillRect/>
          </a:stretch>
        </p:blipFill>
        <p:spPr>
          <a:xfrm>
            <a:off x="977615" y="2623880"/>
            <a:ext cx="2002345" cy="3584446"/>
          </a:xfrm>
          <a:prstGeom prst="rect">
            <a:avLst/>
          </a:prstGeom>
        </p:spPr>
      </p:pic>
      <p:pic>
        <p:nvPicPr>
          <p:cNvPr id="6" name="Picture 5">
            <a:extLst>
              <a:ext uri="{FF2B5EF4-FFF2-40B4-BE49-F238E27FC236}">
                <a16:creationId xmlns:a16="http://schemas.microsoft.com/office/drawing/2014/main" id="{BC2AAB6C-355F-DA53-1AD4-C30A0080AF0A}"/>
              </a:ext>
            </a:extLst>
          </p:cNvPr>
          <p:cNvPicPr>
            <a:picLocks noChangeAspect="1"/>
          </p:cNvPicPr>
          <p:nvPr/>
        </p:nvPicPr>
        <p:blipFill>
          <a:blip r:embed="rId4"/>
          <a:stretch>
            <a:fillRect/>
          </a:stretch>
        </p:blipFill>
        <p:spPr>
          <a:xfrm>
            <a:off x="3348881" y="2611566"/>
            <a:ext cx="2210108" cy="4048690"/>
          </a:xfrm>
          <a:prstGeom prst="rect">
            <a:avLst/>
          </a:prstGeom>
        </p:spPr>
      </p:pic>
      <p:pic>
        <p:nvPicPr>
          <p:cNvPr id="8" name="Picture 7">
            <a:extLst>
              <a:ext uri="{FF2B5EF4-FFF2-40B4-BE49-F238E27FC236}">
                <a16:creationId xmlns:a16="http://schemas.microsoft.com/office/drawing/2014/main" id="{FEE4F7D5-E51B-F3A2-7E91-3F361CB748CB}"/>
              </a:ext>
            </a:extLst>
          </p:cNvPr>
          <p:cNvPicPr>
            <a:picLocks noChangeAspect="1"/>
          </p:cNvPicPr>
          <p:nvPr/>
        </p:nvPicPr>
        <p:blipFill>
          <a:blip r:embed="rId5"/>
          <a:stretch>
            <a:fillRect/>
          </a:stretch>
        </p:blipFill>
        <p:spPr>
          <a:xfrm>
            <a:off x="5558989" y="2977019"/>
            <a:ext cx="6706536" cy="924054"/>
          </a:xfrm>
          <a:prstGeom prst="rect">
            <a:avLst/>
          </a:prstGeom>
        </p:spPr>
      </p:pic>
      <p:sp>
        <p:nvSpPr>
          <p:cNvPr id="9" name="TextBox 8">
            <a:extLst>
              <a:ext uri="{FF2B5EF4-FFF2-40B4-BE49-F238E27FC236}">
                <a16:creationId xmlns:a16="http://schemas.microsoft.com/office/drawing/2014/main" id="{7E7FE664-DDEF-D41F-624C-C3DF78B8D4A2}"/>
              </a:ext>
            </a:extLst>
          </p:cNvPr>
          <p:cNvSpPr txBox="1"/>
          <p:nvPr/>
        </p:nvSpPr>
        <p:spPr>
          <a:xfrm>
            <a:off x="5747657" y="4037172"/>
            <a:ext cx="4180114" cy="369332"/>
          </a:xfrm>
          <a:prstGeom prst="rect">
            <a:avLst/>
          </a:prstGeom>
          <a:noFill/>
        </p:spPr>
        <p:txBody>
          <a:bodyPr wrap="square" rtlCol="0">
            <a:spAutoFit/>
          </a:bodyPr>
          <a:lstStyle/>
          <a:p>
            <a:r>
              <a:rPr lang="en-NZ" dirty="0"/>
              <a:t>Everything works as expected</a:t>
            </a:r>
          </a:p>
        </p:txBody>
      </p:sp>
    </p:spTree>
    <p:extLst>
      <p:ext uri="{BB962C8B-B14F-4D97-AF65-F5344CB8AC3E}">
        <p14:creationId xmlns:p14="http://schemas.microsoft.com/office/powerpoint/2010/main" val="2286036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Check collision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6D1F8218-C856-F6F6-0BD2-819FFFBC5286}"/>
              </a:ext>
            </a:extLst>
          </p:cNvPr>
          <p:cNvPicPr>
            <a:picLocks noChangeAspect="1"/>
          </p:cNvPicPr>
          <p:nvPr/>
        </p:nvPicPr>
        <p:blipFill>
          <a:blip r:embed="rId3"/>
          <a:stretch>
            <a:fillRect/>
          </a:stretch>
        </p:blipFill>
        <p:spPr>
          <a:xfrm>
            <a:off x="2243635" y="2393060"/>
            <a:ext cx="4904161" cy="2774252"/>
          </a:xfrm>
          <a:prstGeom prst="rect">
            <a:avLst/>
          </a:prstGeom>
        </p:spPr>
      </p:pic>
    </p:spTree>
    <p:extLst>
      <p:ext uri="{BB962C8B-B14F-4D97-AF65-F5344CB8AC3E}">
        <p14:creationId xmlns:p14="http://schemas.microsoft.com/office/powerpoint/2010/main" val="1042716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Check collision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4017159499"/>
              </p:ext>
            </p:extLst>
          </p:nvPr>
        </p:nvGraphicFramePr>
        <p:xfrm>
          <a:off x="509967" y="2927272"/>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Collide with an obstacle</a:t>
                      </a:r>
                      <a:endParaRPr sz="2400" dirty="0"/>
                    </a:p>
                  </a:txBody>
                  <a:tcPr marL="121900" marR="121900" marT="121900" marB="121900"/>
                </a:tc>
                <a:tc>
                  <a:txBody>
                    <a:bodyPr/>
                    <a:lstStyle/>
                    <a:p>
                      <a:pPr marL="0" lvl="0" indent="0" algn="l" rtl="0">
                        <a:spcBef>
                          <a:spcPts val="0"/>
                        </a:spcBef>
                        <a:spcAft>
                          <a:spcPts val="0"/>
                        </a:spcAft>
                        <a:buNone/>
                      </a:pPr>
                      <a:r>
                        <a:rPr lang="en-NZ" sz="2400" dirty="0"/>
                        <a:t>Game should end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Don’t collide</a:t>
                      </a:r>
                      <a:endParaRPr sz="2400" dirty="0"/>
                    </a:p>
                  </a:txBody>
                  <a:tcPr marL="121900" marR="121900" marT="121900" marB="121900"/>
                </a:tc>
                <a:tc>
                  <a:txBody>
                    <a:bodyPr/>
                    <a:lstStyle/>
                    <a:p>
                      <a:pPr marL="0" lvl="0" indent="0" algn="l" rtl="0">
                        <a:spcBef>
                          <a:spcPts val="0"/>
                        </a:spcBef>
                        <a:spcAft>
                          <a:spcPts val="0"/>
                        </a:spcAft>
                        <a:buNone/>
                      </a:pPr>
                      <a:r>
                        <a:rPr lang="en-NZ" sz="2400" dirty="0"/>
                        <a:t>Game doesn’t end</a:t>
                      </a:r>
                      <a:endParaRPr sz="2400" dirty="0"/>
                    </a:p>
                  </a:txBody>
                  <a:tcPr marL="121900" marR="121900" marT="121900" marB="121900"/>
                </a:tc>
                <a:extLst>
                  <a:ext uri="{0D108BD9-81ED-4DB2-BD59-A6C34878D82A}">
                    <a16:rowId xmlns:a16="http://schemas.microsoft.com/office/drawing/2014/main" val="1741740871"/>
                  </a:ext>
                </a:extLst>
              </a:tr>
            </a:tbl>
          </a:graphicData>
        </a:graphic>
      </p:graphicFrame>
    </p:spTree>
    <p:extLst>
      <p:ext uri="{BB962C8B-B14F-4D97-AF65-F5344CB8AC3E}">
        <p14:creationId xmlns:p14="http://schemas.microsoft.com/office/powerpoint/2010/main" val="2503385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Check collision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383823"/>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Everything works as expected</a:t>
            </a:r>
          </a:p>
        </p:txBody>
      </p:sp>
      <p:pic>
        <p:nvPicPr>
          <p:cNvPr id="5" name="Picture 4">
            <a:extLst>
              <a:ext uri="{FF2B5EF4-FFF2-40B4-BE49-F238E27FC236}">
                <a16:creationId xmlns:a16="http://schemas.microsoft.com/office/drawing/2014/main" id="{8C95F57C-9E17-C5C7-7847-6B313B625F53}"/>
              </a:ext>
            </a:extLst>
          </p:cNvPr>
          <p:cNvPicPr>
            <a:picLocks noChangeAspect="1"/>
          </p:cNvPicPr>
          <p:nvPr/>
        </p:nvPicPr>
        <p:blipFill>
          <a:blip r:embed="rId3"/>
          <a:stretch>
            <a:fillRect/>
          </a:stretch>
        </p:blipFill>
        <p:spPr>
          <a:xfrm>
            <a:off x="838198" y="2520345"/>
            <a:ext cx="2152950" cy="3972479"/>
          </a:xfrm>
          <a:prstGeom prst="rect">
            <a:avLst/>
          </a:prstGeom>
        </p:spPr>
      </p:pic>
      <p:pic>
        <p:nvPicPr>
          <p:cNvPr id="7" name="Picture 6">
            <a:extLst>
              <a:ext uri="{FF2B5EF4-FFF2-40B4-BE49-F238E27FC236}">
                <a16:creationId xmlns:a16="http://schemas.microsoft.com/office/drawing/2014/main" id="{8B29DE3F-DD04-7E97-D506-BFF953B0A874}"/>
              </a:ext>
            </a:extLst>
          </p:cNvPr>
          <p:cNvPicPr>
            <a:picLocks noChangeAspect="1"/>
          </p:cNvPicPr>
          <p:nvPr/>
        </p:nvPicPr>
        <p:blipFill>
          <a:blip r:embed="rId4"/>
          <a:stretch>
            <a:fillRect/>
          </a:stretch>
        </p:blipFill>
        <p:spPr>
          <a:xfrm>
            <a:off x="2991148" y="2442663"/>
            <a:ext cx="2257740" cy="4115374"/>
          </a:xfrm>
          <a:prstGeom prst="rect">
            <a:avLst/>
          </a:prstGeom>
        </p:spPr>
      </p:pic>
      <p:pic>
        <p:nvPicPr>
          <p:cNvPr id="9" name="Picture 8">
            <a:extLst>
              <a:ext uri="{FF2B5EF4-FFF2-40B4-BE49-F238E27FC236}">
                <a16:creationId xmlns:a16="http://schemas.microsoft.com/office/drawing/2014/main" id="{DE56BB20-22DF-4F79-7CFD-4EE63F0B73BF}"/>
              </a:ext>
            </a:extLst>
          </p:cNvPr>
          <p:cNvPicPr>
            <a:picLocks noChangeAspect="1"/>
          </p:cNvPicPr>
          <p:nvPr/>
        </p:nvPicPr>
        <p:blipFill>
          <a:blip r:embed="rId5"/>
          <a:stretch>
            <a:fillRect/>
          </a:stretch>
        </p:blipFill>
        <p:spPr>
          <a:xfrm>
            <a:off x="5504517" y="1483878"/>
            <a:ext cx="6687483" cy="1181265"/>
          </a:xfrm>
          <a:prstGeom prst="rect">
            <a:avLst/>
          </a:prstGeom>
        </p:spPr>
      </p:pic>
      <p:pic>
        <p:nvPicPr>
          <p:cNvPr id="10" name="Picture 9">
            <a:extLst>
              <a:ext uri="{FF2B5EF4-FFF2-40B4-BE49-F238E27FC236}">
                <a16:creationId xmlns:a16="http://schemas.microsoft.com/office/drawing/2014/main" id="{BD394767-7CE9-BF6E-1D5C-FDB70A03310F}"/>
              </a:ext>
            </a:extLst>
          </p:cNvPr>
          <p:cNvPicPr>
            <a:picLocks noChangeAspect="1"/>
          </p:cNvPicPr>
          <p:nvPr/>
        </p:nvPicPr>
        <p:blipFill>
          <a:blip r:embed="rId6"/>
          <a:stretch>
            <a:fillRect/>
          </a:stretch>
        </p:blipFill>
        <p:spPr>
          <a:xfrm>
            <a:off x="7847085" y="2708127"/>
            <a:ext cx="2002345" cy="3584446"/>
          </a:xfrm>
          <a:prstGeom prst="rect">
            <a:avLst/>
          </a:prstGeom>
        </p:spPr>
      </p:pic>
      <p:sp>
        <p:nvSpPr>
          <p:cNvPr id="11" name="Rectangle 10">
            <a:extLst>
              <a:ext uri="{FF2B5EF4-FFF2-40B4-BE49-F238E27FC236}">
                <a16:creationId xmlns:a16="http://schemas.microsoft.com/office/drawing/2014/main" id="{97A774BB-3563-EC59-6E04-8EDEADAC0B69}"/>
              </a:ext>
            </a:extLst>
          </p:cNvPr>
          <p:cNvSpPr/>
          <p:nvPr/>
        </p:nvSpPr>
        <p:spPr>
          <a:xfrm>
            <a:off x="5504517" y="1483878"/>
            <a:ext cx="6687483" cy="7368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BFB0A54F-2ABC-7E37-8E27-F319151B3D8D}"/>
              </a:ext>
            </a:extLst>
          </p:cNvPr>
          <p:cNvSpPr/>
          <p:nvPr/>
        </p:nvSpPr>
        <p:spPr>
          <a:xfrm>
            <a:off x="838198" y="2442663"/>
            <a:ext cx="4550231" cy="4050161"/>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34CB423C-8418-4EE1-E543-4049033FC09A}"/>
              </a:ext>
            </a:extLst>
          </p:cNvPr>
          <p:cNvSpPr/>
          <p:nvPr/>
        </p:nvSpPr>
        <p:spPr>
          <a:xfrm>
            <a:off x="7847085" y="2708127"/>
            <a:ext cx="2002345" cy="3584446"/>
          </a:xfrm>
          <a:prstGeom prst="rect">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A959D55C-9818-B5F2-5727-2E29898FA9AC}"/>
              </a:ext>
            </a:extLst>
          </p:cNvPr>
          <p:cNvSpPr/>
          <p:nvPr/>
        </p:nvSpPr>
        <p:spPr>
          <a:xfrm>
            <a:off x="5504517" y="2263670"/>
            <a:ext cx="6687483" cy="401473"/>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640617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Draw Text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1C032D28-0F68-6B27-7050-55B9E2B50326}"/>
              </a:ext>
            </a:extLst>
          </p:cNvPr>
          <p:cNvPicPr>
            <a:picLocks noChangeAspect="1"/>
          </p:cNvPicPr>
          <p:nvPr/>
        </p:nvPicPr>
        <p:blipFill>
          <a:blip r:embed="rId3"/>
          <a:stretch>
            <a:fillRect/>
          </a:stretch>
        </p:blipFill>
        <p:spPr>
          <a:xfrm>
            <a:off x="838198" y="2657367"/>
            <a:ext cx="4121269" cy="2509945"/>
          </a:xfrm>
          <a:prstGeom prst="rect">
            <a:avLst/>
          </a:prstGeom>
        </p:spPr>
      </p:pic>
    </p:spTree>
    <p:extLst>
      <p:ext uri="{BB962C8B-B14F-4D97-AF65-F5344CB8AC3E}">
        <p14:creationId xmlns:p14="http://schemas.microsoft.com/office/powerpoint/2010/main" val="421444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Draw text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383823"/>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No boundary/unexpected cases as this is not user controlled</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1231448655"/>
              </p:ext>
            </p:extLst>
          </p:nvPr>
        </p:nvGraphicFramePr>
        <p:xfrm>
          <a:off x="509967" y="2927272"/>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Write “crazy crashers” in black</a:t>
                      </a:r>
                      <a:endParaRPr sz="2400" dirty="0"/>
                    </a:p>
                  </a:txBody>
                  <a:tcPr marL="121900" marR="121900" marT="121900" marB="121900"/>
                </a:tc>
                <a:tc>
                  <a:txBody>
                    <a:bodyPr/>
                    <a:lstStyle/>
                    <a:p>
                      <a:pPr marL="0" lvl="0" indent="0" algn="l" rtl="0">
                        <a:spcBef>
                          <a:spcPts val="0"/>
                        </a:spcBef>
                        <a:spcAft>
                          <a:spcPts val="0"/>
                        </a:spcAft>
                        <a:buNone/>
                      </a:pPr>
                      <a:r>
                        <a:rPr lang="en-NZ" sz="2400" dirty="0"/>
                        <a:t>Text appears on screen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Write “A or D” in white</a:t>
                      </a:r>
                      <a:endParaRPr sz="2400" dirty="0"/>
                    </a:p>
                  </a:txBody>
                  <a:tcPr marL="121900" marR="121900" marT="121900" marB="121900"/>
                </a:tc>
                <a:tc>
                  <a:txBody>
                    <a:bodyPr/>
                    <a:lstStyle/>
                    <a:p>
                      <a:pPr marL="0" lvl="0" indent="0" algn="l" rtl="0">
                        <a:spcBef>
                          <a:spcPts val="0"/>
                        </a:spcBef>
                        <a:spcAft>
                          <a:spcPts val="0"/>
                        </a:spcAft>
                        <a:buNone/>
                      </a:pPr>
                      <a:r>
                        <a:rPr lang="en-NZ" sz="2400" dirty="0"/>
                        <a:t>Text appears on screen</a:t>
                      </a:r>
                      <a:endParaRPr sz="2400" dirty="0"/>
                    </a:p>
                  </a:txBody>
                  <a:tcPr marL="121900" marR="121900" marT="121900" marB="121900"/>
                </a:tc>
                <a:extLst>
                  <a:ext uri="{0D108BD9-81ED-4DB2-BD59-A6C34878D82A}">
                    <a16:rowId xmlns:a16="http://schemas.microsoft.com/office/drawing/2014/main" val="259241438"/>
                  </a:ext>
                </a:extLst>
              </a:tr>
            </a:tbl>
          </a:graphicData>
        </a:graphic>
      </p:graphicFrame>
    </p:spTree>
    <p:extLst>
      <p:ext uri="{BB962C8B-B14F-4D97-AF65-F5344CB8AC3E}">
        <p14:creationId xmlns:p14="http://schemas.microsoft.com/office/powerpoint/2010/main" val="320070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a:xfrm>
            <a:off x="677119" y="810623"/>
            <a:ext cx="4894428" cy="3570162"/>
          </a:xfrm>
        </p:spPr>
        <p:txBody>
          <a:bodyPr vert="horz" lIns="91440" tIns="45720" rIns="91440" bIns="45720" rtlCol="0" anchor="b">
            <a:normAutofit/>
          </a:bodyPr>
          <a:lstStyle/>
          <a:p>
            <a:r>
              <a:rPr lang="en-US" sz="5400" b="1">
                <a:solidFill>
                  <a:schemeClr val="bg1"/>
                </a:solidFill>
              </a:rPr>
              <a:t>3 Evidence of testing:</a:t>
            </a:r>
            <a:br>
              <a:rPr lang="en-US" sz="5400" b="1">
                <a:solidFill>
                  <a:schemeClr val="bg1"/>
                </a:solidFill>
              </a:rPr>
            </a:br>
            <a:r>
              <a:rPr lang="en-US" sz="5400" b="1" i="1">
                <a:solidFill>
                  <a:schemeClr val="bg1"/>
                </a:solidFill>
              </a:rPr>
              <a:t>Draw Text</a:t>
            </a:r>
          </a:p>
        </p:txBody>
      </p:sp>
      <p:sp>
        <p:nvSpPr>
          <p:cNvPr id="3" name="Rectangle 2">
            <a:extLst>
              <a:ext uri="{FF2B5EF4-FFF2-40B4-BE49-F238E27FC236}">
                <a16:creationId xmlns:a16="http://schemas.microsoft.com/office/drawing/2014/main" id="{F1803FB6-918B-4C8E-9C25-3ECDA665EC35}"/>
              </a:ext>
            </a:extLst>
          </p:cNvPr>
          <p:cNvSpPr/>
          <p:nvPr/>
        </p:nvSpPr>
        <p:spPr>
          <a:xfrm>
            <a:off x="677119" y="4547167"/>
            <a:ext cx="4894428" cy="1288482"/>
          </a:xfrm>
          <a:prstGeom prst="rect">
            <a:avLst/>
          </a:prstGeom>
        </p:spPr>
        <p:txBody>
          <a:bodyPr vert="horz" lIns="91440" tIns="45720" rIns="91440" bIns="45720" rtlCol="0">
            <a:normAutofit/>
          </a:bodyPr>
          <a:lstStyle/>
          <a:p>
            <a:pPr>
              <a:lnSpc>
                <a:spcPct val="90000"/>
              </a:lnSpc>
              <a:spcBef>
                <a:spcPts val="1000"/>
              </a:spcBef>
              <a:spcAft>
                <a:spcPts val="0"/>
              </a:spcAft>
            </a:pPr>
            <a:r>
              <a:rPr lang="en-US" sz="2000" i="1">
                <a:solidFill>
                  <a:schemeClr val="bg1"/>
                </a:solidFill>
              </a:rPr>
              <a:t>Everything works as expected</a:t>
            </a:r>
          </a:p>
        </p:txBody>
      </p:sp>
      <p:sp>
        <p:nvSpPr>
          <p:cNvPr id="21" name="Rectangle 20">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F457BBCD-E6C9-443B-90F7-E57F57864DF8}"/>
              </a:ext>
            </a:extLst>
          </p:cNvPr>
          <p:cNvPicPr>
            <a:picLocks noChangeAspect="1"/>
          </p:cNvPicPr>
          <p:nvPr/>
        </p:nvPicPr>
        <p:blipFill>
          <a:blip r:embed="rId3"/>
          <a:stretch>
            <a:fillRect/>
          </a:stretch>
        </p:blipFill>
        <p:spPr>
          <a:xfrm>
            <a:off x="7853523" y="704925"/>
            <a:ext cx="2018996" cy="3621521"/>
          </a:xfrm>
          <a:prstGeom prst="rect">
            <a:avLst/>
          </a:prstGeom>
          <a:ln w="28575">
            <a:noFill/>
          </a:ln>
        </p:spPr>
      </p:pic>
      <p:sp>
        <p:nvSpPr>
          <p:cNvPr id="30" name="Graphic 212">
            <a:extLst>
              <a:ext uri="{FF2B5EF4-FFF2-40B4-BE49-F238E27FC236}">
                <a16:creationId xmlns:a16="http://schemas.microsoft.com/office/drawing/2014/main" id="{A0569933-2A1F-487D-A657-990AFACA2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Graphic 212">
            <a:extLst>
              <a:ext uri="{FF2B5EF4-FFF2-40B4-BE49-F238E27FC236}">
                <a16:creationId xmlns:a16="http://schemas.microsoft.com/office/drawing/2014/main" id="{41A44955-0622-4C9F-BFD2-55277314E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Oval 33">
            <a:extLst>
              <a:ext uri="{FF2B5EF4-FFF2-40B4-BE49-F238E27FC236}">
                <a16:creationId xmlns:a16="http://schemas.microsoft.com/office/drawing/2014/main" id="{D6BF5730-CE16-498B-B11C-000E7F587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93284B67-6F50-4C2E-904F-005438145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a:extLst>
              <a:ext uri="{FF2B5EF4-FFF2-40B4-BE49-F238E27FC236}">
                <a16:creationId xmlns:a16="http://schemas.microsoft.com/office/drawing/2014/main" id="{42115EA2-6BEB-FD31-1D9E-C920CA49B6D7}"/>
              </a:ext>
            </a:extLst>
          </p:cNvPr>
          <p:cNvPicPr>
            <a:picLocks noChangeAspect="1"/>
          </p:cNvPicPr>
          <p:nvPr/>
        </p:nvPicPr>
        <p:blipFill>
          <a:blip r:embed="rId4"/>
          <a:stretch>
            <a:fillRect/>
          </a:stretch>
        </p:blipFill>
        <p:spPr>
          <a:xfrm>
            <a:off x="6534604" y="4326446"/>
            <a:ext cx="4460080" cy="791663"/>
          </a:xfrm>
          <a:prstGeom prst="rect">
            <a:avLst/>
          </a:prstGeom>
        </p:spPr>
      </p:pic>
    </p:spTree>
    <p:extLst>
      <p:ext uri="{BB962C8B-B14F-4D97-AF65-F5344CB8AC3E}">
        <p14:creationId xmlns:p14="http://schemas.microsoft.com/office/powerpoint/2010/main" val="86572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nSpc>
                <a:spcPct val="115000"/>
              </a:lnSpc>
              <a:spcAft>
                <a:spcPts val="0"/>
              </a:spcAft>
            </a:pPr>
            <a:r>
              <a:rPr lang="en-NZ" b="1" dirty="0"/>
              <a:t>Addressing Relevant Implications:</a:t>
            </a:r>
          </a:p>
        </p:txBody>
      </p:sp>
      <p:graphicFrame>
        <p:nvGraphicFramePr>
          <p:cNvPr id="4" name="Table 8">
            <a:extLst>
              <a:ext uri="{FF2B5EF4-FFF2-40B4-BE49-F238E27FC236}">
                <a16:creationId xmlns:a16="http://schemas.microsoft.com/office/drawing/2014/main" id="{9670AB56-87E8-4440-B5EB-1FE1C4986CA9}"/>
              </a:ext>
            </a:extLst>
          </p:cNvPr>
          <p:cNvGraphicFramePr>
            <a:graphicFrameLocks/>
          </p:cNvGraphicFramePr>
          <p:nvPr>
            <p:extLst>
              <p:ext uri="{D42A27DB-BD31-4B8C-83A1-F6EECF244321}">
                <p14:modId xmlns:p14="http://schemas.microsoft.com/office/powerpoint/2010/main" val="1003834266"/>
              </p:ext>
            </p:extLst>
          </p:nvPr>
        </p:nvGraphicFramePr>
        <p:xfrm>
          <a:off x="838200" y="1690688"/>
          <a:ext cx="10515597" cy="45720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Relevant Implication – say what this means…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this is relevant to my outcome…</a:t>
                      </a:r>
                      <a:endParaRPr lang="en-NZ" dirty="0"/>
                    </a:p>
                  </a:txBody>
                  <a:tcPr/>
                </a:tc>
                <a:tc>
                  <a:txBody>
                    <a:bodyPr/>
                    <a:lstStyle/>
                    <a:p>
                      <a:r>
                        <a:rPr lang="en-NZ" dirty="0"/>
                        <a:t>How did you address this implication </a:t>
                      </a:r>
                    </a:p>
                  </a:txBody>
                  <a:tcPr/>
                </a:tc>
                <a:extLst>
                  <a:ext uri="{0D108BD9-81ED-4DB2-BD59-A6C34878D82A}">
                    <a16:rowId xmlns:a16="http://schemas.microsoft.com/office/drawing/2014/main" val="3397879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Functionality</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Functionality is making sure the program works as expected. </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I can address this outcome by testing that the program works not just for expected inputs, ; like “a” and “d”, but also unexpected ones such as “o”</a:t>
                      </a:r>
                      <a:endParaRPr lang="en-NZ" dirty="0"/>
                    </a:p>
                    <a:p>
                      <a:endParaRPr lang="en-NZ" dirty="0"/>
                    </a:p>
                  </a:txBody>
                  <a:tcPr/>
                </a:tc>
                <a:extLst>
                  <a:ext uri="{0D108BD9-81ED-4DB2-BD59-A6C34878D82A}">
                    <a16:rowId xmlns:a16="http://schemas.microsoft.com/office/drawing/2014/main" val="17739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Usability</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Usability is about how easily usable the program is to the end use.</a:t>
                      </a:r>
                      <a:endParaRPr lang="en-NZ" dirty="0"/>
                    </a:p>
                  </a:txBody>
                  <a:tcPr/>
                </a:tc>
                <a:tc>
                  <a:txBody>
                    <a:bodyPr/>
                    <a:lstStyle/>
                    <a:p>
                      <a:r>
                        <a:rPr lang="en-NZ" dirty="0"/>
                        <a:t>Creating clear control instructions, balancing, easy controls.</a:t>
                      </a:r>
                    </a:p>
                  </a:txBody>
                  <a:tcPr/>
                </a:tc>
                <a:extLst>
                  <a:ext uri="{0D108BD9-81ED-4DB2-BD59-A6C34878D82A}">
                    <a16:rowId xmlns:a16="http://schemas.microsoft.com/office/drawing/2014/main" val="2106669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Aesthetics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Ensuring the project looks visually appealing</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well spaced code, quality game assets.</a:t>
                      </a:r>
                      <a:endParaRPr lang="en-NZ" dirty="0"/>
                    </a:p>
                  </a:txBody>
                  <a:tcPr/>
                </a:tc>
                <a:extLst>
                  <a:ext uri="{0D108BD9-81ED-4DB2-BD59-A6C34878D82A}">
                    <a16:rowId xmlns:a16="http://schemas.microsoft.com/office/drawing/2014/main" val="1802760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Future proofing</a:t>
                      </a:r>
                      <a:endParaRPr lang="en-NZ" dirty="0"/>
                    </a:p>
                  </a:txBody>
                  <a:tcPr/>
                </a:tc>
                <a:tc>
                  <a:txBody>
                    <a:bodyPr/>
                    <a:lstStyle/>
                    <a:p>
                      <a:r>
                        <a:rPr lang="en-NZ" dirty="0"/>
                        <a:t>Ensuring that the program is easily updated in the future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Easily modifiable, using comments to describe what is happening in the code</a:t>
                      </a:r>
                      <a:endParaRPr lang="en-NZ" dirty="0"/>
                    </a:p>
                  </a:txBody>
                  <a:tcPr/>
                </a:tc>
                <a:extLst>
                  <a:ext uri="{0D108BD9-81ED-4DB2-BD59-A6C34878D82A}">
                    <a16:rowId xmlns:a16="http://schemas.microsoft.com/office/drawing/2014/main" val="49886568"/>
                  </a:ext>
                </a:extLst>
              </a:tr>
            </a:tbl>
          </a:graphicData>
        </a:graphic>
      </p:graphicFrame>
    </p:spTree>
    <p:extLst>
      <p:ext uri="{BB962C8B-B14F-4D97-AF65-F5344CB8AC3E}">
        <p14:creationId xmlns:p14="http://schemas.microsoft.com/office/powerpoint/2010/main" val="2158459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Start Menu</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AD1952B8-F007-A592-CE57-F05BB31AC14E}"/>
              </a:ext>
            </a:extLst>
          </p:cNvPr>
          <p:cNvPicPr>
            <a:picLocks noChangeAspect="1"/>
          </p:cNvPicPr>
          <p:nvPr/>
        </p:nvPicPr>
        <p:blipFill>
          <a:blip r:embed="rId3"/>
          <a:stretch>
            <a:fillRect/>
          </a:stretch>
        </p:blipFill>
        <p:spPr>
          <a:xfrm>
            <a:off x="1296578" y="2581156"/>
            <a:ext cx="4581708" cy="2976439"/>
          </a:xfrm>
          <a:prstGeom prst="rect">
            <a:avLst/>
          </a:prstGeom>
        </p:spPr>
      </p:pic>
    </p:spTree>
    <p:extLst>
      <p:ext uri="{BB962C8B-B14F-4D97-AF65-F5344CB8AC3E}">
        <p14:creationId xmlns:p14="http://schemas.microsoft.com/office/powerpoint/2010/main" val="2090072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49EE-FD2E-E6CC-B051-3EFB3B5B640D}"/>
              </a:ext>
            </a:extLst>
          </p:cNvPr>
          <p:cNvSpPr>
            <a:spLocks noGrp="1"/>
          </p:cNvSpPr>
          <p:nvPr>
            <p:ph type="title"/>
          </p:nvPr>
        </p:nvSpPr>
        <p:spPr/>
        <p:txBody>
          <a:bodyPr/>
          <a:lstStyle/>
          <a:p>
            <a:r>
              <a:rPr lang="en-NZ" dirty="0"/>
              <a:t>Trialling – start menu (and user feedback)</a:t>
            </a:r>
          </a:p>
        </p:txBody>
      </p:sp>
      <p:sp>
        <p:nvSpPr>
          <p:cNvPr id="3" name="TextBox 2">
            <a:extLst>
              <a:ext uri="{FF2B5EF4-FFF2-40B4-BE49-F238E27FC236}">
                <a16:creationId xmlns:a16="http://schemas.microsoft.com/office/drawing/2014/main" id="{7F127F32-8F40-349E-9026-60E0E35E904F}"/>
              </a:ext>
            </a:extLst>
          </p:cNvPr>
          <p:cNvSpPr txBox="1"/>
          <p:nvPr/>
        </p:nvSpPr>
        <p:spPr>
          <a:xfrm>
            <a:off x="838200" y="1551214"/>
            <a:ext cx="5257800" cy="2031325"/>
          </a:xfrm>
          <a:prstGeom prst="rect">
            <a:avLst/>
          </a:prstGeom>
          <a:noFill/>
        </p:spPr>
        <p:txBody>
          <a:bodyPr wrap="square" rtlCol="0">
            <a:spAutoFit/>
          </a:bodyPr>
          <a:lstStyle/>
          <a:p>
            <a:r>
              <a:rPr lang="en-NZ" dirty="0"/>
              <a:t>When I made the start menu, I originally used the art that I created for the end screen. However, my friend James told me that it just didn’t fit the start of the game, so I found an asset online (in creative commons) and used that, and James said it looked better. So after trialling both start screens I decided to go with the new art I found online.</a:t>
            </a:r>
          </a:p>
        </p:txBody>
      </p:sp>
      <p:pic>
        <p:nvPicPr>
          <p:cNvPr id="4" name="Picture 3">
            <a:extLst>
              <a:ext uri="{FF2B5EF4-FFF2-40B4-BE49-F238E27FC236}">
                <a16:creationId xmlns:a16="http://schemas.microsoft.com/office/drawing/2014/main" id="{EF5713E2-993F-9572-590C-F99A5AD35593}"/>
              </a:ext>
            </a:extLst>
          </p:cNvPr>
          <p:cNvPicPr>
            <a:picLocks noChangeAspect="1"/>
          </p:cNvPicPr>
          <p:nvPr/>
        </p:nvPicPr>
        <p:blipFill>
          <a:blip r:embed="rId2"/>
          <a:stretch>
            <a:fillRect/>
          </a:stretch>
        </p:blipFill>
        <p:spPr>
          <a:xfrm>
            <a:off x="8623318" y="1413359"/>
            <a:ext cx="2904653" cy="5210145"/>
          </a:xfrm>
          <a:prstGeom prst="rect">
            <a:avLst/>
          </a:prstGeom>
          <a:ln w="28575">
            <a:noFill/>
          </a:ln>
        </p:spPr>
      </p:pic>
    </p:spTree>
    <p:extLst>
      <p:ext uri="{BB962C8B-B14F-4D97-AF65-F5344CB8AC3E}">
        <p14:creationId xmlns:p14="http://schemas.microsoft.com/office/powerpoint/2010/main" val="1326163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Start Menu</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566621753"/>
              </p:ext>
            </p:extLst>
          </p:nvPr>
        </p:nvGraphicFramePr>
        <p:xfrm>
          <a:off x="509967" y="2927272"/>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Start the program</a:t>
                      </a:r>
                      <a:endParaRPr sz="2400" dirty="0"/>
                    </a:p>
                  </a:txBody>
                  <a:tcPr marL="121900" marR="121900" marT="121900" marB="121900"/>
                </a:tc>
                <a:tc>
                  <a:txBody>
                    <a:bodyPr/>
                    <a:lstStyle/>
                    <a:p>
                      <a:pPr marL="0" lvl="0" indent="0" algn="l" rtl="0">
                        <a:spcBef>
                          <a:spcPts val="0"/>
                        </a:spcBef>
                        <a:spcAft>
                          <a:spcPts val="0"/>
                        </a:spcAft>
                        <a:buNone/>
                      </a:pPr>
                      <a:r>
                        <a:rPr lang="en-NZ" sz="2400" dirty="0"/>
                        <a:t>Start screen appears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Press a key</a:t>
                      </a:r>
                      <a:endParaRPr sz="2400" dirty="0"/>
                    </a:p>
                  </a:txBody>
                  <a:tcPr marL="121900" marR="121900" marT="121900" marB="121900"/>
                </a:tc>
                <a:tc>
                  <a:txBody>
                    <a:bodyPr/>
                    <a:lstStyle/>
                    <a:p>
                      <a:pPr marL="0" lvl="0" indent="0" algn="l" rtl="0">
                        <a:spcBef>
                          <a:spcPts val="0"/>
                        </a:spcBef>
                        <a:spcAft>
                          <a:spcPts val="0"/>
                        </a:spcAft>
                        <a:buNone/>
                      </a:pPr>
                      <a:r>
                        <a:rPr lang="en-NZ" sz="2400" dirty="0"/>
                        <a:t>Game starts</a:t>
                      </a:r>
                      <a:endParaRPr sz="2400" dirty="0"/>
                    </a:p>
                  </a:txBody>
                  <a:tcPr marL="121900" marR="121900" marT="121900" marB="121900"/>
                </a:tc>
                <a:extLst>
                  <a:ext uri="{0D108BD9-81ED-4DB2-BD59-A6C34878D82A}">
                    <a16:rowId xmlns:a16="http://schemas.microsoft.com/office/drawing/2014/main" val="115989706"/>
                  </a:ext>
                </a:extLst>
              </a:tr>
              <a:tr h="609560">
                <a:tc>
                  <a:txBody>
                    <a:bodyPr/>
                    <a:lstStyle/>
                    <a:p>
                      <a:pPr marL="0" lvl="0" indent="0" algn="l" rtl="0">
                        <a:spcBef>
                          <a:spcPts val="0"/>
                        </a:spcBef>
                        <a:spcAft>
                          <a:spcPts val="0"/>
                        </a:spcAft>
                        <a:buNone/>
                      </a:pPr>
                      <a:r>
                        <a:rPr lang="en-NZ" sz="2400" dirty="0"/>
                        <a:t>Exit</a:t>
                      </a:r>
                      <a:endParaRPr sz="2400" dirty="0"/>
                    </a:p>
                  </a:txBody>
                  <a:tcPr marL="121900" marR="121900" marT="121900" marB="121900"/>
                </a:tc>
                <a:tc>
                  <a:txBody>
                    <a:bodyPr/>
                    <a:lstStyle/>
                    <a:p>
                      <a:pPr marL="0" lvl="0" indent="0" algn="l" rtl="0">
                        <a:spcBef>
                          <a:spcPts val="0"/>
                        </a:spcBef>
                        <a:spcAft>
                          <a:spcPts val="0"/>
                        </a:spcAft>
                        <a:buNone/>
                      </a:pPr>
                      <a:r>
                        <a:rPr lang="en-NZ" sz="2400" dirty="0"/>
                        <a:t>Program quits</a:t>
                      </a:r>
                      <a:endParaRPr sz="2400" dirty="0"/>
                    </a:p>
                  </a:txBody>
                  <a:tcPr marL="121900" marR="121900" marT="121900" marB="121900"/>
                </a:tc>
                <a:extLst>
                  <a:ext uri="{0D108BD9-81ED-4DB2-BD59-A6C34878D82A}">
                    <a16:rowId xmlns:a16="http://schemas.microsoft.com/office/drawing/2014/main" val="771515241"/>
                  </a:ext>
                </a:extLst>
              </a:tr>
            </a:tbl>
          </a:graphicData>
        </a:graphic>
      </p:graphicFrame>
    </p:spTree>
    <p:extLst>
      <p:ext uri="{BB962C8B-B14F-4D97-AF65-F5344CB8AC3E}">
        <p14:creationId xmlns:p14="http://schemas.microsoft.com/office/powerpoint/2010/main" val="4216120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Start menu</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383823"/>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All works as expected</a:t>
            </a:r>
          </a:p>
        </p:txBody>
      </p:sp>
      <p:pic>
        <p:nvPicPr>
          <p:cNvPr id="5" name="Picture 4">
            <a:extLst>
              <a:ext uri="{FF2B5EF4-FFF2-40B4-BE49-F238E27FC236}">
                <a16:creationId xmlns:a16="http://schemas.microsoft.com/office/drawing/2014/main" id="{1E9AF867-9CD7-5F05-0A90-7E8950B5D406}"/>
              </a:ext>
            </a:extLst>
          </p:cNvPr>
          <p:cNvPicPr>
            <a:picLocks noChangeAspect="1"/>
          </p:cNvPicPr>
          <p:nvPr/>
        </p:nvPicPr>
        <p:blipFill>
          <a:blip r:embed="rId3"/>
          <a:stretch>
            <a:fillRect/>
          </a:stretch>
        </p:blipFill>
        <p:spPr>
          <a:xfrm>
            <a:off x="142044" y="5167312"/>
            <a:ext cx="11907912" cy="1095528"/>
          </a:xfrm>
          <a:prstGeom prst="rect">
            <a:avLst/>
          </a:prstGeom>
        </p:spPr>
      </p:pic>
      <p:pic>
        <p:nvPicPr>
          <p:cNvPr id="6" name="Picture 5">
            <a:extLst>
              <a:ext uri="{FF2B5EF4-FFF2-40B4-BE49-F238E27FC236}">
                <a16:creationId xmlns:a16="http://schemas.microsoft.com/office/drawing/2014/main" id="{FADE04A9-EA1F-B084-D1B4-1244E2632DFB}"/>
              </a:ext>
            </a:extLst>
          </p:cNvPr>
          <p:cNvPicPr>
            <a:picLocks noChangeAspect="1"/>
          </p:cNvPicPr>
          <p:nvPr/>
        </p:nvPicPr>
        <p:blipFill>
          <a:blip r:embed="rId4"/>
          <a:stretch>
            <a:fillRect/>
          </a:stretch>
        </p:blipFill>
        <p:spPr>
          <a:xfrm>
            <a:off x="9430164" y="365125"/>
            <a:ext cx="2619792" cy="4699183"/>
          </a:xfrm>
          <a:prstGeom prst="rect">
            <a:avLst/>
          </a:prstGeom>
          <a:ln w="28575">
            <a:noFill/>
          </a:ln>
        </p:spPr>
      </p:pic>
      <p:pic>
        <p:nvPicPr>
          <p:cNvPr id="7" name="Picture 6">
            <a:extLst>
              <a:ext uri="{FF2B5EF4-FFF2-40B4-BE49-F238E27FC236}">
                <a16:creationId xmlns:a16="http://schemas.microsoft.com/office/drawing/2014/main" id="{8C5ADB9F-8B7D-3501-C217-34F6D73D9F41}"/>
              </a:ext>
            </a:extLst>
          </p:cNvPr>
          <p:cNvPicPr>
            <a:picLocks noChangeAspect="1"/>
          </p:cNvPicPr>
          <p:nvPr/>
        </p:nvPicPr>
        <p:blipFill>
          <a:blip r:embed="rId5"/>
          <a:stretch>
            <a:fillRect/>
          </a:stretch>
        </p:blipFill>
        <p:spPr>
          <a:xfrm>
            <a:off x="6843195" y="734799"/>
            <a:ext cx="2210108" cy="4048690"/>
          </a:xfrm>
          <a:prstGeom prst="rect">
            <a:avLst/>
          </a:prstGeom>
        </p:spPr>
      </p:pic>
      <p:pic>
        <p:nvPicPr>
          <p:cNvPr id="9" name="Picture 8">
            <a:extLst>
              <a:ext uri="{FF2B5EF4-FFF2-40B4-BE49-F238E27FC236}">
                <a16:creationId xmlns:a16="http://schemas.microsoft.com/office/drawing/2014/main" id="{B8A81F9C-3AEF-ED43-41F2-95E14FD9E4F4}"/>
              </a:ext>
            </a:extLst>
          </p:cNvPr>
          <p:cNvPicPr>
            <a:picLocks noChangeAspect="1"/>
          </p:cNvPicPr>
          <p:nvPr/>
        </p:nvPicPr>
        <p:blipFill>
          <a:blip r:embed="rId6"/>
          <a:stretch>
            <a:fillRect/>
          </a:stretch>
        </p:blipFill>
        <p:spPr>
          <a:xfrm>
            <a:off x="174764" y="2840645"/>
            <a:ext cx="6668431" cy="1457528"/>
          </a:xfrm>
          <a:prstGeom prst="rect">
            <a:avLst/>
          </a:prstGeom>
        </p:spPr>
      </p:pic>
      <p:sp>
        <p:nvSpPr>
          <p:cNvPr id="10" name="Rectangle 9">
            <a:extLst>
              <a:ext uri="{FF2B5EF4-FFF2-40B4-BE49-F238E27FC236}">
                <a16:creationId xmlns:a16="http://schemas.microsoft.com/office/drawing/2014/main" id="{3FFB2A78-E158-4A3A-91B2-0489101377D6}"/>
              </a:ext>
            </a:extLst>
          </p:cNvPr>
          <p:cNvSpPr/>
          <p:nvPr/>
        </p:nvSpPr>
        <p:spPr>
          <a:xfrm>
            <a:off x="6843195" y="734799"/>
            <a:ext cx="2210108" cy="4048690"/>
          </a:xfrm>
          <a:prstGeom prst="rect">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07459166-041E-1E25-7D47-2AF0049997B3}"/>
              </a:ext>
            </a:extLst>
          </p:cNvPr>
          <p:cNvSpPr/>
          <p:nvPr/>
        </p:nvSpPr>
        <p:spPr>
          <a:xfrm>
            <a:off x="174763" y="3572229"/>
            <a:ext cx="4805451" cy="313974"/>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9EA983C5-6D17-A278-D2D1-B8B2D539FEE1}"/>
              </a:ext>
            </a:extLst>
          </p:cNvPr>
          <p:cNvSpPr/>
          <p:nvPr/>
        </p:nvSpPr>
        <p:spPr>
          <a:xfrm>
            <a:off x="174762" y="3160259"/>
            <a:ext cx="5001395" cy="31397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45EE0607-9728-513E-BE5A-ABF474D66954}"/>
              </a:ext>
            </a:extLst>
          </p:cNvPr>
          <p:cNvSpPr/>
          <p:nvPr/>
        </p:nvSpPr>
        <p:spPr>
          <a:xfrm>
            <a:off x="9430164" y="365125"/>
            <a:ext cx="2619792" cy="4699183"/>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197AB41B-95E9-063E-129D-88EDE3AFF996}"/>
              </a:ext>
            </a:extLst>
          </p:cNvPr>
          <p:cNvSpPr/>
          <p:nvPr/>
        </p:nvSpPr>
        <p:spPr>
          <a:xfrm>
            <a:off x="142043" y="5118325"/>
            <a:ext cx="11907912" cy="1222559"/>
          </a:xfrm>
          <a:prstGeom prst="rect">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C38C6B83-A12A-3908-1E6C-01B4BE63C849}"/>
              </a:ext>
            </a:extLst>
          </p:cNvPr>
          <p:cNvSpPr/>
          <p:nvPr/>
        </p:nvSpPr>
        <p:spPr>
          <a:xfrm>
            <a:off x="174762" y="3940220"/>
            <a:ext cx="4805451" cy="455949"/>
          </a:xfrm>
          <a:prstGeom prst="rect">
            <a:avLst/>
          </a:prstGeom>
          <a:noFill/>
          <a:ln w="571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070969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Game over menu</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4F009758-C10C-EBC1-F67A-B3CF8063AE0C}"/>
              </a:ext>
            </a:extLst>
          </p:cNvPr>
          <p:cNvPicPr>
            <a:picLocks noChangeAspect="1"/>
          </p:cNvPicPr>
          <p:nvPr/>
        </p:nvPicPr>
        <p:blipFill>
          <a:blip r:embed="rId3"/>
          <a:stretch>
            <a:fillRect/>
          </a:stretch>
        </p:blipFill>
        <p:spPr>
          <a:xfrm>
            <a:off x="3919361" y="2470673"/>
            <a:ext cx="4016325" cy="3970857"/>
          </a:xfrm>
          <a:prstGeom prst="rect">
            <a:avLst/>
          </a:prstGeom>
        </p:spPr>
      </p:pic>
    </p:spTree>
    <p:extLst>
      <p:ext uri="{BB962C8B-B14F-4D97-AF65-F5344CB8AC3E}">
        <p14:creationId xmlns:p14="http://schemas.microsoft.com/office/powerpoint/2010/main" val="1296040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92B9-5314-A4FF-B0FF-0A84C9A2D907}"/>
              </a:ext>
            </a:extLst>
          </p:cNvPr>
          <p:cNvSpPr>
            <a:spLocks noGrp="1"/>
          </p:cNvSpPr>
          <p:nvPr>
            <p:ph type="title"/>
          </p:nvPr>
        </p:nvSpPr>
        <p:spPr/>
        <p:txBody>
          <a:bodyPr/>
          <a:lstStyle/>
          <a:p>
            <a:r>
              <a:rPr lang="en-NZ" dirty="0"/>
              <a:t>Trialling and user feedback – Game over menu</a:t>
            </a:r>
          </a:p>
        </p:txBody>
      </p:sp>
      <p:sp>
        <p:nvSpPr>
          <p:cNvPr id="3" name="TextBox 2">
            <a:extLst>
              <a:ext uri="{FF2B5EF4-FFF2-40B4-BE49-F238E27FC236}">
                <a16:creationId xmlns:a16="http://schemas.microsoft.com/office/drawing/2014/main" id="{5BE23B32-811C-E104-67D4-A98343666488}"/>
              </a:ext>
            </a:extLst>
          </p:cNvPr>
          <p:cNvSpPr txBox="1"/>
          <p:nvPr/>
        </p:nvSpPr>
        <p:spPr>
          <a:xfrm>
            <a:off x="838200" y="1828800"/>
            <a:ext cx="4533900" cy="2308324"/>
          </a:xfrm>
          <a:prstGeom prst="rect">
            <a:avLst/>
          </a:prstGeom>
          <a:noFill/>
        </p:spPr>
        <p:txBody>
          <a:bodyPr wrap="square" rtlCol="0">
            <a:spAutoFit/>
          </a:bodyPr>
          <a:lstStyle/>
          <a:p>
            <a:r>
              <a:rPr lang="en-NZ" dirty="0"/>
              <a:t>After finishing my game over menu, I showed it to my friend Cole, who immediately said that he couldn’t see anything, as the text was nearly the same colour as the background. Because of this, I created a new background and text colour for the game over screen, and when I showed it to him the next day, he said that it was a lot better.</a:t>
            </a:r>
          </a:p>
        </p:txBody>
      </p:sp>
      <p:pic>
        <p:nvPicPr>
          <p:cNvPr id="4" name="Picture 3">
            <a:extLst>
              <a:ext uri="{FF2B5EF4-FFF2-40B4-BE49-F238E27FC236}">
                <a16:creationId xmlns:a16="http://schemas.microsoft.com/office/drawing/2014/main" id="{186E5FF3-1B19-E04E-6801-178FCF46E9A3}"/>
              </a:ext>
            </a:extLst>
          </p:cNvPr>
          <p:cNvPicPr>
            <a:picLocks noChangeAspect="1"/>
          </p:cNvPicPr>
          <p:nvPr/>
        </p:nvPicPr>
        <p:blipFill>
          <a:blip r:embed="rId2"/>
          <a:stretch>
            <a:fillRect/>
          </a:stretch>
        </p:blipFill>
        <p:spPr>
          <a:xfrm>
            <a:off x="7380143" y="1195628"/>
            <a:ext cx="3004828" cy="5322838"/>
          </a:xfrm>
          <a:prstGeom prst="rect">
            <a:avLst/>
          </a:prstGeom>
        </p:spPr>
      </p:pic>
    </p:spTree>
    <p:extLst>
      <p:ext uri="{BB962C8B-B14F-4D97-AF65-F5344CB8AC3E}">
        <p14:creationId xmlns:p14="http://schemas.microsoft.com/office/powerpoint/2010/main" val="2862599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Game over Menu</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834829991"/>
              </p:ext>
            </p:extLst>
          </p:nvPr>
        </p:nvGraphicFramePr>
        <p:xfrm>
          <a:off x="509967" y="2927272"/>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Press r</a:t>
                      </a:r>
                      <a:endParaRPr sz="2400" dirty="0"/>
                    </a:p>
                  </a:txBody>
                  <a:tcPr marL="121900" marR="121900" marT="121900" marB="121900"/>
                </a:tc>
                <a:tc>
                  <a:txBody>
                    <a:bodyPr/>
                    <a:lstStyle/>
                    <a:p>
                      <a:pPr marL="0" lvl="0" indent="0" algn="l" rtl="0">
                        <a:spcBef>
                          <a:spcPts val="0"/>
                        </a:spcBef>
                        <a:spcAft>
                          <a:spcPts val="0"/>
                        </a:spcAft>
                        <a:buNone/>
                      </a:pPr>
                      <a:r>
                        <a:rPr lang="en-NZ" sz="2400" dirty="0"/>
                        <a:t>Game restarts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Press Q or the x on the window</a:t>
                      </a:r>
                      <a:endParaRPr sz="2400" dirty="0"/>
                    </a:p>
                  </a:txBody>
                  <a:tcPr marL="121900" marR="121900" marT="121900" marB="121900"/>
                </a:tc>
                <a:tc>
                  <a:txBody>
                    <a:bodyPr/>
                    <a:lstStyle/>
                    <a:p>
                      <a:pPr marL="0" lvl="0" indent="0" algn="l" rtl="0">
                        <a:spcBef>
                          <a:spcPts val="0"/>
                        </a:spcBef>
                        <a:spcAft>
                          <a:spcPts val="0"/>
                        </a:spcAft>
                        <a:buNone/>
                      </a:pPr>
                      <a:r>
                        <a:rPr lang="en-NZ" sz="2400" dirty="0"/>
                        <a:t>Program quits</a:t>
                      </a:r>
                      <a:endParaRPr sz="2400" dirty="0"/>
                    </a:p>
                  </a:txBody>
                  <a:tcPr marL="121900" marR="121900" marT="121900" marB="121900"/>
                </a:tc>
                <a:extLst>
                  <a:ext uri="{0D108BD9-81ED-4DB2-BD59-A6C34878D82A}">
                    <a16:rowId xmlns:a16="http://schemas.microsoft.com/office/drawing/2014/main" val="175928341"/>
                  </a:ext>
                </a:extLst>
              </a:tr>
              <a:tr h="609560">
                <a:tc>
                  <a:txBody>
                    <a:bodyPr/>
                    <a:lstStyle/>
                    <a:p>
                      <a:pPr marL="0" lvl="0" indent="0" algn="l" rtl="0">
                        <a:spcBef>
                          <a:spcPts val="0"/>
                        </a:spcBef>
                        <a:spcAft>
                          <a:spcPts val="0"/>
                        </a:spcAft>
                        <a:buNone/>
                      </a:pPr>
                      <a:r>
                        <a:rPr lang="en-NZ" sz="2400" dirty="0"/>
                        <a:t>Anything else</a:t>
                      </a:r>
                      <a:endParaRPr sz="2400" dirty="0"/>
                    </a:p>
                  </a:txBody>
                  <a:tcPr marL="121900" marR="121900" marT="121900" marB="121900"/>
                </a:tc>
                <a:tc>
                  <a:txBody>
                    <a:bodyPr/>
                    <a:lstStyle/>
                    <a:p>
                      <a:pPr marL="0" lvl="0" indent="0" algn="l" rtl="0">
                        <a:spcBef>
                          <a:spcPts val="0"/>
                        </a:spcBef>
                        <a:spcAft>
                          <a:spcPts val="0"/>
                        </a:spcAft>
                        <a:buNone/>
                      </a:pPr>
                      <a:r>
                        <a:rPr lang="en-NZ" sz="2400" dirty="0"/>
                        <a:t>nothing</a:t>
                      </a:r>
                      <a:endParaRPr sz="2400" dirty="0"/>
                    </a:p>
                  </a:txBody>
                  <a:tcPr marL="121900" marR="121900" marT="121900" marB="121900"/>
                </a:tc>
                <a:extLst>
                  <a:ext uri="{0D108BD9-81ED-4DB2-BD59-A6C34878D82A}">
                    <a16:rowId xmlns:a16="http://schemas.microsoft.com/office/drawing/2014/main" val="2940979906"/>
                  </a:ext>
                </a:extLst>
              </a:tr>
            </a:tbl>
          </a:graphicData>
        </a:graphic>
      </p:graphicFrame>
    </p:spTree>
    <p:extLst>
      <p:ext uri="{BB962C8B-B14F-4D97-AF65-F5344CB8AC3E}">
        <p14:creationId xmlns:p14="http://schemas.microsoft.com/office/powerpoint/2010/main" val="4221267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Game over Menu</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D3D60BAA-BDE9-57E8-22D9-5F4724B1919E}"/>
              </a:ext>
            </a:extLst>
          </p:cNvPr>
          <p:cNvPicPr>
            <a:picLocks noChangeAspect="1"/>
          </p:cNvPicPr>
          <p:nvPr/>
        </p:nvPicPr>
        <p:blipFill>
          <a:blip r:embed="rId3"/>
          <a:stretch>
            <a:fillRect/>
          </a:stretch>
        </p:blipFill>
        <p:spPr>
          <a:xfrm>
            <a:off x="208234" y="2478453"/>
            <a:ext cx="2353003" cy="4124901"/>
          </a:xfrm>
          <a:prstGeom prst="rect">
            <a:avLst/>
          </a:prstGeom>
        </p:spPr>
      </p:pic>
      <p:pic>
        <p:nvPicPr>
          <p:cNvPr id="5" name="Picture 4">
            <a:extLst>
              <a:ext uri="{FF2B5EF4-FFF2-40B4-BE49-F238E27FC236}">
                <a16:creationId xmlns:a16="http://schemas.microsoft.com/office/drawing/2014/main" id="{394D13ED-C3FD-397F-EB7B-95FAD4B88811}"/>
              </a:ext>
            </a:extLst>
          </p:cNvPr>
          <p:cNvPicPr>
            <a:picLocks noChangeAspect="1"/>
          </p:cNvPicPr>
          <p:nvPr/>
        </p:nvPicPr>
        <p:blipFill>
          <a:blip r:embed="rId4"/>
          <a:stretch>
            <a:fillRect/>
          </a:stretch>
        </p:blipFill>
        <p:spPr>
          <a:xfrm>
            <a:off x="9649815" y="2397039"/>
            <a:ext cx="2333951" cy="4134427"/>
          </a:xfrm>
          <a:prstGeom prst="rect">
            <a:avLst/>
          </a:prstGeom>
        </p:spPr>
      </p:pic>
      <p:pic>
        <p:nvPicPr>
          <p:cNvPr id="7" name="Picture 6">
            <a:extLst>
              <a:ext uri="{FF2B5EF4-FFF2-40B4-BE49-F238E27FC236}">
                <a16:creationId xmlns:a16="http://schemas.microsoft.com/office/drawing/2014/main" id="{99566E2B-53B7-3B2B-7084-A6D7CB354BB8}"/>
              </a:ext>
            </a:extLst>
          </p:cNvPr>
          <p:cNvPicPr>
            <a:picLocks noChangeAspect="1"/>
          </p:cNvPicPr>
          <p:nvPr/>
        </p:nvPicPr>
        <p:blipFill>
          <a:blip r:embed="rId5"/>
          <a:stretch>
            <a:fillRect/>
          </a:stretch>
        </p:blipFill>
        <p:spPr>
          <a:xfrm>
            <a:off x="2771311" y="3016251"/>
            <a:ext cx="6649378" cy="1448002"/>
          </a:xfrm>
          <a:prstGeom prst="rect">
            <a:avLst/>
          </a:prstGeom>
        </p:spPr>
      </p:pic>
      <p:sp>
        <p:nvSpPr>
          <p:cNvPr id="8" name="Rectangle 7">
            <a:extLst>
              <a:ext uri="{FF2B5EF4-FFF2-40B4-BE49-F238E27FC236}">
                <a16:creationId xmlns:a16="http://schemas.microsoft.com/office/drawing/2014/main" id="{E6C5DC58-A1B4-932B-E800-5DE3BC439C95}"/>
              </a:ext>
            </a:extLst>
          </p:cNvPr>
          <p:cNvSpPr/>
          <p:nvPr/>
        </p:nvSpPr>
        <p:spPr>
          <a:xfrm>
            <a:off x="208234" y="2397039"/>
            <a:ext cx="2333951" cy="4265018"/>
          </a:xfrm>
          <a:prstGeom prst="rect">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754A2683-8225-27D8-3009-F298F101FE68}"/>
              </a:ext>
            </a:extLst>
          </p:cNvPr>
          <p:cNvSpPr/>
          <p:nvPr/>
        </p:nvSpPr>
        <p:spPr>
          <a:xfrm>
            <a:off x="2790363" y="3352644"/>
            <a:ext cx="6630326" cy="337611"/>
          </a:xfrm>
          <a:prstGeom prst="rect">
            <a:avLst/>
          </a:prstGeom>
          <a:noFill/>
          <a:ln w="571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a:extLst>
              <a:ext uri="{FF2B5EF4-FFF2-40B4-BE49-F238E27FC236}">
                <a16:creationId xmlns:a16="http://schemas.microsoft.com/office/drawing/2014/main" id="{8008B4CC-E075-8DEB-70B3-E73F01EE3B3F}"/>
              </a:ext>
            </a:extLst>
          </p:cNvPr>
          <p:cNvSpPr/>
          <p:nvPr/>
        </p:nvSpPr>
        <p:spPr>
          <a:xfrm>
            <a:off x="9630763" y="2397039"/>
            <a:ext cx="2333951" cy="409583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BA893B7F-CBF4-FB70-5FAC-9D4C5D7AE797}"/>
              </a:ext>
            </a:extLst>
          </p:cNvPr>
          <p:cNvSpPr/>
          <p:nvPr/>
        </p:nvSpPr>
        <p:spPr>
          <a:xfrm>
            <a:off x="2790363" y="3722602"/>
            <a:ext cx="6630326" cy="3376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a:extLst>
              <a:ext uri="{FF2B5EF4-FFF2-40B4-BE49-F238E27FC236}">
                <a16:creationId xmlns:a16="http://schemas.microsoft.com/office/drawing/2014/main" id="{687E17C6-82F8-C8FB-DD03-8CD1D0188623}"/>
              </a:ext>
            </a:extLst>
          </p:cNvPr>
          <p:cNvSpPr txBox="1"/>
          <p:nvPr/>
        </p:nvSpPr>
        <p:spPr>
          <a:xfrm>
            <a:off x="6988628" y="4077567"/>
            <a:ext cx="1935145" cy="369332"/>
          </a:xfrm>
          <a:prstGeom prst="rect">
            <a:avLst/>
          </a:prstGeom>
          <a:noFill/>
        </p:spPr>
        <p:txBody>
          <a:bodyPr wrap="none" rtlCol="0">
            <a:spAutoFit/>
          </a:bodyPr>
          <a:lstStyle/>
          <a:p>
            <a:r>
              <a:rPr lang="en-NZ" dirty="0"/>
              <a:t>(Nothing happens)</a:t>
            </a:r>
          </a:p>
        </p:txBody>
      </p:sp>
    </p:spTree>
    <p:extLst>
      <p:ext uri="{BB962C8B-B14F-4D97-AF65-F5344CB8AC3E}">
        <p14:creationId xmlns:p14="http://schemas.microsoft.com/office/powerpoint/2010/main" val="1115688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Spawn Cars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C0823701-F149-1A20-2D39-822828B63C0B}"/>
              </a:ext>
            </a:extLst>
          </p:cNvPr>
          <p:cNvPicPr>
            <a:picLocks noChangeAspect="1"/>
          </p:cNvPicPr>
          <p:nvPr/>
        </p:nvPicPr>
        <p:blipFill>
          <a:blip r:embed="rId3"/>
          <a:stretch>
            <a:fillRect/>
          </a:stretch>
        </p:blipFill>
        <p:spPr>
          <a:xfrm>
            <a:off x="3309756" y="2393060"/>
            <a:ext cx="4299358" cy="3244204"/>
          </a:xfrm>
          <a:prstGeom prst="rect">
            <a:avLst/>
          </a:prstGeom>
        </p:spPr>
      </p:pic>
    </p:spTree>
    <p:extLst>
      <p:ext uri="{BB962C8B-B14F-4D97-AF65-F5344CB8AC3E}">
        <p14:creationId xmlns:p14="http://schemas.microsoft.com/office/powerpoint/2010/main" val="1117163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D4DCF92-8E00-3849-4144-CAB98C0F0D6F}"/>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700">
                <a:solidFill>
                  <a:schemeClr val="bg1"/>
                </a:solidFill>
              </a:rPr>
              <a:t>Trialling and user feedback – spawn cars</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B4CA5C9-3BE0-814D-A246-3C127B245C28}"/>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When I first introduced the car spawning, every spawn attempt a car would pick a lane and then spawn. This was working perfectly, but when my friend Ethan played the game he remarked that it felt like the cars came out of nowhere. So, I decided to re-write the car spawning algorithm so that each spawn attempt it spawns between 1 and three cars in randomized lanes, and when I let him play it again he said that the gameplay was a lot better, so following his advice I went with the second trial of spawning cars.</a:t>
            </a:r>
          </a:p>
        </p:txBody>
      </p:sp>
      <p:pic>
        <p:nvPicPr>
          <p:cNvPr id="7" name="Picture 6">
            <a:extLst>
              <a:ext uri="{FF2B5EF4-FFF2-40B4-BE49-F238E27FC236}">
                <a16:creationId xmlns:a16="http://schemas.microsoft.com/office/drawing/2014/main" id="{E1FA44F5-4BB9-70BE-2934-57C0CF4223D3}"/>
              </a:ext>
            </a:extLst>
          </p:cNvPr>
          <p:cNvPicPr>
            <a:picLocks noChangeAspect="1"/>
          </p:cNvPicPr>
          <p:nvPr/>
        </p:nvPicPr>
        <p:blipFill>
          <a:blip r:embed="rId2"/>
          <a:stretch>
            <a:fillRect/>
          </a:stretch>
        </p:blipFill>
        <p:spPr>
          <a:xfrm>
            <a:off x="8268118" y="3692280"/>
            <a:ext cx="3191440"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821F70-6C5F-F610-8E1F-DF0775A89360}"/>
              </a:ext>
            </a:extLst>
          </p:cNvPr>
          <p:cNvPicPr>
            <a:picLocks noChangeAspect="1"/>
          </p:cNvPicPr>
          <p:nvPr/>
        </p:nvPicPr>
        <p:blipFill>
          <a:blip r:embed="rId3"/>
          <a:stretch>
            <a:fillRect/>
          </a:stretch>
        </p:blipFill>
        <p:spPr>
          <a:xfrm>
            <a:off x="6737008" y="381188"/>
            <a:ext cx="3385449" cy="2784532"/>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069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Tree>
    <p:extLst>
      <p:ext uri="{BB962C8B-B14F-4D97-AF65-F5344CB8AC3E}">
        <p14:creationId xmlns:p14="http://schemas.microsoft.com/office/powerpoint/2010/main" val="2474077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Spawn Cars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nvGraphicFramePr>
        <p:xfrm>
          <a:off x="509967" y="2927272"/>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Play the game</a:t>
                      </a:r>
                      <a:endParaRPr sz="2400" dirty="0"/>
                    </a:p>
                  </a:txBody>
                  <a:tcPr marL="121900" marR="121900" marT="121900" marB="121900"/>
                </a:tc>
                <a:tc>
                  <a:txBody>
                    <a:bodyPr/>
                    <a:lstStyle/>
                    <a:p>
                      <a:pPr marL="0" lvl="0" indent="0" algn="l" rtl="0">
                        <a:spcBef>
                          <a:spcPts val="0"/>
                        </a:spcBef>
                        <a:spcAft>
                          <a:spcPts val="0"/>
                        </a:spcAft>
                        <a:buNone/>
                      </a:pPr>
                      <a:r>
                        <a:rPr lang="en-NZ" sz="2400" dirty="0"/>
                        <a:t>Cars in groups of 1 2 or 3 move down the screen at the rate of scrolling</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38719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spawn Cars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113A6E1D-FB43-74B2-7230-CED97E4F3CAE}"/>
              </a:ext>
            </a:extLst>
          </p:cNvPr>
          <p:cNvPicPr>
            <a:picLocks noChangeAspect="1"/>
          </p:cNvPicPr>
          <p:nvPr/>
        </p:nvPicPr>
        <p:blipFill>
          <a:blip r:embed="rId3"/>
          <a:stretch>
            <a:fillRect/>
          </a:stretch>
        </p:blipFill>
        <p:spPr>
          <a:xfrm>
            <a:off x="977615" y="2623880"/>
            <a:ext cx="2002345" cy="3584446"/>
          </a:xfrm>
          <a:prstGeom prst="rect">
            <a:avLst/>
          </a:prstGeom>
        </p:spPr>
      </p:pic>
      <p:pic>
        <p:nvPicPr>
          <p:cNvPr id="6" name="Picture 5">
            <a:extLst>
              <a:ext uri="{FF2B5EF4-FFF2-40B4-BE49-F238E27FC236}">
                <a16:creationId xmlns:a16="http://schemas.microsoft.com/office/drawing/2014/main" id="{BC2AAB6C-355F-DA53-1AD4-C30A0080AF0A}"/>
              </a:ext>
            </a:extLst>
          </p:cNvPr>
          <p:cNvPicPr>
            <a:picLocks noChangeAspect="1"/>
          </p:cNvPicPr>
          <p:nvPr/>
        </p:nvPicPr>
        <p:blipFill>
          <a:blip r:embed="rId4"/>
          <a:stretch>
            <a:fillRect/>
          </a:stretch>
        </p:blipFill>
        <p:spPr>
          <a:xfrm>
            <a:off x="3348881" y="2611566"/>
            <a:ext cx="2210108" cy="4048690"/>
          </a:xfrm>
          <a:prstGeom prst="rect">
            <a:avLst/>
          </a:prstGeom>
        </p:spPr>
      </p:pic>
      <p:pic>
        <p:nvPicPr>
          <p:cNvPr id="8" name="Picture 7">
            <a:extLst>
              <a:ext uri="{FF2B5EF4-FFF2-40B4-BE49-F238E27FC236}">
                <a16:creationId xmlns:a16="http://schemas.microsoft.com/office/drawing/2014/main" id="{FEE4F7D5-E51B-F3A2-7E91-3F361CB748CB}"/>
              </a:ext>
            </a:extLst>
          </p:cNvPr>
          <p:cNvPicPr>
            <a:picLocks noChangeAspect="1"/>
          </p:cNvPicPr>
          <p:nvPr/>
        </p:nvPicPr>
        <p:blipFill>
          <a:blip r:embed="rId5"/>
          <a:stretch>
            <a:fillRect/>
          </a:stretch>
        </p:blipFill>
        <p:spPr>
          <a:xfrm>
            <a:off x="5558989" y="2977019"/>
            <a:ext cx="6706536" cy="924054"/>
          </a:xfrm>
          <a:prstGeom prst="rect">
            <a:avLst/>
          </a:prstGeom>
        </p:spPr>
      </p:pic>
      <p:sp>
        <p:nvSpPr>
          <p:cNvPr id="9" name="TextBox 8">
            <a:extLst>
              <a:ext uri="{FF2B5EF4-FFF2-40B4-BE49-F238E27FC236}">
                <a16:creationId xmlns:a16="http://schemas.microsoft.com/office/drawing/2014/main" id="{7E7FE664-DDEF-D41F-624C-C3DF78B8D4A2}"/>
              </a:ext>
            </a:extLst>
          </p:cNvPr>
          <p:cNvSpPr txBox="1"/>
          <p:nvPr/>
        </p:nvSpPr>
        <p:spPr>
          <a:xfrm>
            <a:off x="5747657" y="4037172"/>
            <a:ext cx="4180114" cy="369332"/>
          </a:xfrm>
          <a:prstGeom prst="rect">
            <a:avLst/>
          </a:prstGeom>
          <a:noFill/>
        </p:spPr>
        <p:txBody>
          <a:bodyPr wrap="square" rtlCol="0">
            <a:spAutoFit/>
          </a:bodyPr>
          <a:lstStyle/>
          <a:p>
            <a:r>
              <a:rPr lang="en-NZ" dirty="0"/>
              <a:t>Everything works as expected</a:t>
            </a:r>
          </a:p>
        </p:txBody>
      </p:sp>
    </p:spTree>
    <p:extLst>
      <p:ext uri="{BB962C8B-B14F-4D97-AF65-F5344CB8AC3E}">
        <p14:creationId xmlns:p14="http://schemas.microsoft.com/office/powerpoint/2010/main" val="1277234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a:xfrm>
            <a:off x="728663" y="1422400"/>
            <a:ext cx="5367337" cy="2387600"/>
          </a:xfrm>
        </p:spPr>
        <p:txBody>
          <a:bodyPr vert="horz" lIns="91440" tIns="45720" rIns="91440" bIns="45720" rtlCol="0" anchor="b">
            <a:normAutofit/>
          </a:bodyPr>
          <a:lstStyle/>
          <a:p>
            <a:r>
              <a:rPr lang="en-US" sz="5000" b="1" kern="1200">
                <a:solidFill>
                  <a:schemeClr val="bg1"/>
                </a:solidFill>
                <a:latin typeface="+mj-lt"/>
                <a:ea typeface="+mj-ea"/>
                <a:cs typeface="+mj-cs"/>
              </a:rPr>
              <a:t>1 Component Planning:</a:t>
            </a:r>
            <a:br>
              <a:rPr lang="en-US" sz="5000" b="1" kern="1200">
                <a:solidFill>
                  <a:schemeClr val="bg1"/>
                </a:solidFill>
                <a:latin typeface="+mj-lt"/>
                <a:ea typeface="+mj-ea"/>
                <a:cs typeface="+mj-cs"/>
              </a:rPr>
            </a:br>
            <a:r>
              <a:rPr lang="en-US" sz="5000" b="1" i="1" kern="1200">
                <a:solidFill>
                  <a:schemeClr val="bg1"/>
                </a:solidFill>
                <a:latin typeface="+mj-lt"/>
                <a:ea typeface="+mj-ea"/>
                <a:cs typeface="+mj-cs"/>
              </a:rPr>
              <a:t>Main game loop</a:t>
            </a:r>
          </a:p>
        </p:txBody>
      </p:sp>
      <p:sp>
        <p:nvSpPr>
          <p:cNvPr id="21" name="Rectangle 20">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908854-F180-96E9-79C0-5AFCC03EE8A1}"/>
              </a:ext>
            </a:extLst>
          </p:cNvPr>
          <p:cNvPicPr>
            <a:picLocks noChangeAspect="1"/>
          </p:cNvPicPr>
          <p:nvPr/>
        </p:nvPicPr>
        <p:blipFill rotWithShape="1">
          <a:blip r:embed="rId3"/>
          <a:srcRect t="2009" r="1" b="1"/>
          <a:stretch/>
        </p:blipFill>
        <p:spPr>
          <a:xfrm>
            <a:off x="7069591" y="1056303"/>
            <a:ext cx="3834489" cy="4640737"/>
          </a:xfrm>
          <a:prstGeom prst="rect">
            <a:avLst/>
          </a:prstGeom>
        </p:spPr>
      </p:pic>
    </p:spTree>
    <p:extLst>
      <p:ext uri="{BB962C8B-B14F-4D97-AF65-F5344CB8AC3E}">
        <p14:creationId xmlns:p14="http://schemas.microsoft.com/office/powerpoint/2010/main" val="1099365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Main game loop</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102385837"/>
              </p:ext>
            </p:extLst>
          </p:nvPr>
        </p:nvGraphicFramePr>
        <p:xfrm>
          <a:off x="509967" y="2927272"/>
          <a:ext cx="11360800" cy="21944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Play the game</a:t>
                      </a:r>
                      <a:endParaRPr sz="2400" dirty="0"/>
                    </a:p>
                  </a:txBody>
                  <a:tcPr marL="121900" marR="121900" marT="121900" marB="121900"/>
                </a:tc>
                <a:tc>
                  <a:txBody>
                    <a:bodyPr/>
                    <a:lstStyle/>
                    <a:p>
                      <a:pPr marL="0" lvl="0" indent="0" algn="l" rtl="0">
                        <a:spcBef>
                          <a:spcPts val="0"/>
                        </a:spcBef>
                        <a:spcAft>
                          <a:spcPts val="0"/>
                        </a:spcAft>
                        <a:buNone/>
                      </a:pPr>
                      <a:r>
                        <a:rPr lang="en-NZ" sz="2400" dirty="0"/>
                        <a:t>Game runs as intended, and then upon crash ends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Restart the game</a:t>
                      </a:r>
                      <a:endParaRPr sz="2400" dirty="0"/>
                    </a:p>
                  </a:txBody>
                  <a:tcPr marL="121900" marR="121900" marT="121900" marB="121900"/>
                </a:tc>
                <a:tc>
                  <a:txBody>
                    <a:bodyPr/>
                    <a:lstStyle/>
                    <a:p>
                      <a:pPr marL="0" lvl="0" indent="0" algn="l" rtl="0">
                        <a:spcBef>
                          <a:spcPts val="0"/>
                        </a:spcBef>
                        <a:spcAft>
                          <a:spcPts val="0"/>
                        </a:spcAft>
                        <a:buNone/>
                      </a:pPr>
                      <a:r>
                        <a:rPr lang="en-NZ" sz="2400" dirty="0"/>
                        <a:t>Game runs again, and upon crash ends</a:t>
                      </a:r>
                      <a:endParaRPr sz="2400" dirty="0"/>
                    </a:p>
                  </a:txBody>
                  <a:tcPr marL="121900" marR="121900" marT="121900" marB="121900"/>
                </a:tc>
                <a:extLst>
                  <a:ext uri="{0D108BD9-81ED-4DB2-BD59-A6C34878D82A}">
                    <a16:rowId xmlns:a16="http://schemas.microsoft.com/office/drawing/2014/main" val="2802862507"/>
                  </a:ext>
                </a:extLst>
              </a:tr>
            </a:tbl>
          </a:graphicData>
        </a:graphic>
      </p:graphicFrame>
    </p:spTree>
    <p:extLst>
      <p:ext uri="{BB962C8B-B14F-4D97-AF65-F5344CB8AC3E}">
        <p14:creationId xmlns:p14="http://schemas.microsoft.com/office/powerpoint/2010/main" val="3301318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(1)</a:t>
            </a:r>
            <a:br>
              <a:rPr lang="en-NZ" b="1" dirty="0"/>
            </a:br>
            <a:r>
              <a:rPr lang="en-NZ" sz="3200" b="1" i="1" dirty="0"/>
              <a:t>Main game loop</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383823"/>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Everything works as intended</a:t>
            </a:r>
          </a:p>
        </p:txBody>
      </p:sp>
      <p:pic>
        <p:nvPicPr>
          <p:cNvPr id="5" name="Picture 4">
            <a:extLst>
              <a:ext uri="{FF2B5EF4-FFF2-40B4-BE49-F238E27FC236}">
                <a16:creationId xmlns:a16="http://schemas.microsoft.com/office/drawing/2014/main" id="{CEBBE69D-E988-0155-83A7-82F5DEBC3896}"/>
              </a:ext>
            </a:extLst>
          </p:cNvPr>
          <p:cNvPicPr>
            <a:picLocks noChangeAspect="1"/>
          </p:cNvPicPr>
          <p:nvPr/>
        </p:nvPicPr>
        <p:blipFill>
          <a:blip r:embed="rId3"/>
          <a:stretch>
            <a:fillRect/>
          </a:stretch>
        </p:blipFill>
        <p:spPr>
          <a:xfrm>
            <a:off x="5784896" y="2377501"/>
            <a:ext cx="2581635" cy="4353533"/>
          </a:xfrm>
          <a:prstGeom prst="rect">
            <a:avLst/>
          </a:prstGeom>
        </p:spPr>
      </p:pic>
      <p:pic>
        <p:nvPicPr>
          <p:cNvPr id="7" name="Picture 6">
            <a:extLst>
              <a:ext uri="{FF2B5EF4-FFF2-40B4-BE49-F238E27FC236}">
                <a16:creationId xmlns:a16="http://schemas.microsoft.com/office/drawing/2014/main" id="{1E2DC083-1314-951D-A7D6-EEDE0E8B1647}"/>
              </a:ext>
            </a:extLst>
          </p:cNvPr>
          <p:cNvPicPr>
            <a:picLocks noChangeAspect="1"/>
          </p:cNvPicPr>
          <p:nvPr/>
        </p:nvPicPr>
        <p:blipFill>
          <a:blip r:embed="rId4"/>
          <a:stretch>
            <a:fillRect/>
          </a:stretch>
        </p:blipFill>
        <p:spPr>
          <a:xfrm>
            <a:off x="9127094" y="2377501"/>
            <a:ext cx="2305372" cy="4115374"/>
          </a:xfrm>
          <a:prstGeom prst="rect">
            <a:avLst/>
          </a:prstGeom>
        </p:spPr>
      </p:pic>
      <p:pic>
        <p:nvPicPr>
          <p:cNvPr id="15" name="Picture 14">
            <a:extLst>
              <a:ext uri="{FF2B5EF4-FFF2-40B4-BE49-F238E27FC236}">
                <a16:creationId xmlns:a16="http://schemas.microsoft.com/office/drawing/2014/main" id="{87AA2E01-50E2-73BA-8917-C92FBB32AB29}"/>
              </a:ext>
            </a:extLst>
          </p:cNvPr>
          <p:cNvPicPr>
            <a:picLocks noChangeAspect="1"/>
          </p:cNvPicPr>
          <p:nvPr/>
        </p:nvPicPr>
        <p:blipFill>
          <a:blip r:embed="rId5"/>
          <a:stretch>
            <a:fillRect/>
          </a:stretch>
        </p:blipFill>
        <p:spPr>
          <a:xfrm>
            <a:off x="4186465" y="1238187"/>
            <a:ext cx="7987571" cy="688584"/>
          </a:xfrm>
          <a:prstGeom prst="rect">
            <a:avLst/>
          </a:prstGeom>
        </p:spPr>
      </p:pic>
    </p:spTree>
    <p:extLst>
      <p:ext uri="{BB962C8B-B14F-4D97-AF65-F5344CB8AC3E}">
        <p14:creationId xmlns:p14="http://schemas.microsoft.com/office/powerpoint/2010/main" val="2204666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(2)</a:t>
            </a:r>
            <a:br>
              <a:rPr lang="en-NZ" b="1" dirty="0"/>
            </a:br>
            <a:r>
              <a:rPr lang="en-NZ" sz="3200" b="1" i="1" dirty="0"/>
              <a:t>Main game loop</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Everything works as intended</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4B699E5C-B909-AD9E-7CD7-5228A2868D94}"/>
              </a:ext>
            </a:extLst>
          </p:cNvPr>
          <p:cNvPicPr>
            <a:picLocks noChangeAspect="1"/>
          </p:cNvPicPr>
          <p:nvPr/>
        </p:nvPicPr>
        <p:blipFill>
          <a:blip r:embed="rId3"/>
          <a:stretch>
            <a:fillRect/>
          </a:stretch>
        </p:blipFill>
        <p:spPr>
          <a:xfrm>
            <a:off x="6276762" y="2220200"/>
            <a:ext cx="2276793" cy="4124901"/>
          </a:xfrm>
          <a:prstGeom prst="rect">
            <a:avLst/>
          </a:prstGeom>
        </p:spPr>
      </p:pic>
      <p:pic>
        <p:nvPicPr>
          <p:cNvPr id="11" name="Picture 10">
            <a:extLst>
              <a:ext uri="{FF2B5EF4-FFF2-40B4-BE49-F238E27FC236}">
                <a16:creationId xmlns:a16="http://schemas.microsoft.com/office/drawing/2014/main" id="{E4C414E1-F067-3396-5234-EB4B738F51AF}"/>
              </a:ext>
            </a:extLst>
          </p:cNvPr>
          <p:cNvPicPr>
            <a:picLocks noChangeAspect="1"/>
          </p:cNvPicPr>
          <p:nvPr/>
        </p:nvPicPr>
        <p:blipFill>
          <a:blip r:embed="rId4"/>
          <a:stretch>
            <a:fillRect/>
          </a:stretch>
        </p:blipFill>
        <p:spPr>
          <a:xfrm>
            <a:off x="8553555" y="2239252"/>
            <a:ext cx="2257740" cy="4086795"/>
          </a:xfrm>
          <a:prstGeom prst="rect">
            <a:avLst/>
          </a:prstGeom>
        </p:spPr>
      </p:pic>
      <p:pic>
        <p:nvPicPr>
          <p:cNvPr id="6" name="Picture 5">
            <a:extLst>
              <a:ext uri="{FF2B5EF4-FFF2-40B4-BE49-F238E27FC236}">
                <a16:creationId xmlns:a16="http://schemas.microsoft.com/office/drawing/2014/main" id="{1D29B240-605B-D3F9-9C9E-140FC61B81FD}"/>
              </a:ext>
            </a:extLst>
          </p:cNvPr>
          <p:cNvPicPr>
            <a:picLocks noChangeAspect="1"/>
          </p:cNvPicPr>
          <p:nvPr/>
        </p:nvPicPr>
        <p:blipFill>
          <a:blip r:embed="rId5"/>
          <a:stretch>
            <a:fillRect/>
          </a:stretch>
        </p:blipFill>
        <p:spPr>
          <a:xfrm>
            <a:off x="4678298" y="1653384"/>
            <a:ext cx="6649378" cy="371527"/>
          </a:xfrm>
          <a:prstGeom prst="rect">
            <a:avLst/>
          </a:prstGeom>
        </p:spPr>
      </p:pic>
      <p:pic>
        <p:nvPicPr>
          <p:cNvPr id="8" name="Picture 7">
            <a:extLst>
              <a:ext uri="{FF2B5EF4-FFF2-40B4-BE49-F238E27FC236}">
                <a16:creationId xmlns:a16="http://schemas.microsoft.com/office/drawing/2014/main" id="{1B8BA327-6059-8DAD-5FC6-93277E97AA42}"/>
              </a:ext>
            </a:extLst>
          </p:cNvPr>
          <p:cNvPicPr>
            <a:picLocks noChangeAspect="1"/>
          </p:cNvPicPr>
          <p:nvPr/>
        </p:nvPicPr>
        <p:blipFill>
          <a:blip r:embed="rId6"/>
          <a:stretch>
            <a:fillRect/>
          </a:stretch>
        </p:blipFill>
        <p:spPr>
          <a:xfrm>
            <a:off x="389729" y="3638007"/>
            <a:ext cx="5706271" cy="1409897"/>
          </a:xfrm>
          <a:prstGeom prst="rect">
            <a:avLst/>
          </a:prstGeom>
        </p:spPr>
      </p:pic>
    </p:spTree>
    <p:extLst>
      <p:ext uri="{BB962C8B-B14F-4D97-AF65-F5344CB8AC3E}">
        <p14:creationId xmlns:p14="http://schemas.microsoft.com/office/powerpoint/2010/main" val="11801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1404195778"/>
              </p:ext>
            </p:extLst>
          </p:nvPr>
        </p:nvGraphicFramePr>
        <p:xfrm>
          <a:off x="782320" y="1213485"/>
          <a:ext cx="10627360" cy="43027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Functionality</a:t>
                      </a:r>
                      <a:endParaRPr lang="en-NZ" dirty="0"/>
                    </a:p>
                    <a:p>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I have addressed functionality by comprehensively testing my program throughout the development process including relevant boundary inputs and unexpected inputs</a:t>
                      </a:r>
                      <a:endParaRPr lang="en-NZ" dirty="0"/>
                    </a:p>
                    <a:p>
                      <a:endParaRPr lang="en-NZ" dirty="0"/>
                    </a:p>
                  </a:txBody>
                  <a:tcPr/>
                </a:tc>
                <a:extLst>
                  <a:ext uri="{0D108BD9-81ED-4DB2-BD59-A6C34878D82A}">
                    <a16:rowId xmlns:a16="http://schemas.microsoft.com/office/drawing/2014/main" val="2636529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Usability</a:t>
                      </a:r>
                      <a:endParaRPr lang="en-NZ" dirty="0"/>
                    </a:p>
                    <a:p>
                      <a:endParaRPr lang="en-NZ" dirty="0"/>
                    </a:p>
                  </a:txBody>
                  <a:tcPr/>
                </a:tc>
                <a:tc>
                  <a:txBody>
                    <a:bodyPr/>
                    <a:lstStyle/>
                    <a:p>
                      <a:r>
                        <a:rPr lang="en-NZ" dirty="0"/>
                        <a:t>I have addressed usability by making sure my program has clear instructions and is easy to use. I had peers use the program and give me feedback on this, and I have improved my program throughout using their advice</a:t>
                      </a:r>
                    </a:p>
                  </a:txBody>
                  <a:tcPr/>
                </a:tc>
                <a:extLst>
                  <a:ext uri="{0D108BD9-81ED-4DB2-BD59-A6C34878D82A}">
                    <a16:rowId xmlns:a16="http://schemas.microsoft.com/office/drawing/2014/main" val="8450021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Aesthetics</a:t>
                      </a:r>
                      <a:endParaRPr lang="en-NZ" dirty="0"/>
                    </a:p>
                    <a:p>
                      <a:endParaRPr lang="en-NZ" dirty="0"/>
                    </a:p>
                  </a:txBody>
                  <a:tcPr/>
                </a:tc>
                <a:tc>
                  <a:txBody>
                    <a:bodyPr/>
                    <a:lstStyle/>
                    <a:p>
                      <a:r>
                        <a:rPr lang="en-NZ" dirty="0"/>
                        <a:t>I have made sure that the program looks good, including accepting user feedback to guide this.</a:t>
                      </a:r>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Future proofing</a:t>
                      </a:r>
                      <a:endParaRPr lang="en-NZ" dirty="0"/>
                    </a:p>
                    <a:p>
                      <a:endParaRPr lang="en-NZ" dirty="0"/>
                    </a:p>
                  </a:txBody>
                  <a:tcPr/>
                </a:tc>
                <a:tc>
                  <a:txBody>
                    <a:bodyPr/>
                    <a:lstStyle/>
                    <a:p>
                      <a:r>
                        <a:rPr lang="en-NZ" dirty="0"/>
                        <a:t>I have added comments throughout my code so that any programmer could easily understand what is happening at any point and I have added doc strings at the top of each version</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pic>
        <p:nvPicPr>
          <p:cNvPr id="5" name="Picture 4">
            <a:extLst>
              <a:ext uri="{FF2B5EF4-FFF2-40B4-BE49-F238E27FC236}">
                <a16:creationId xmlns:a16="http://schemas.microsoft.com/office/drawing/2014/main" id="{44320D95-4B24-9389-8C4B-FB0BD121A4E7}"/>
              </a:ext>
            </a:extLst>
          </p:cNvPr>
          <p:cNvPicPr>
            <a:picLocks noChangeAspect="1"/>
          </p:cNvPicPr>
          <p:nvPr/>
        </p:nvPicPr>
        <p:blipFill>
          <a:blip r:embed="rId3"/>
          <a:stretch>
            <a:fillRect/>
          </a:stretch>
        </p:blipFill>
        <p:spPr>
          <a:xfrm>
            <a:off x="963203" y="1503981"/>
            <a:ext cx="3118939" cy="4988008"/>
          </a:xfrm>
          <a:prstGeom prst="rect">
            <a:avLst/>
          </a:prstGeom>
        </p:spPr>
      </p:pic>
      <p:pic>
        <p:nvPicPr>
          <p:cNvPr id="7" name="Picture 6">
            <a:extLst>
              <a:ext uri="{FF2B5EF4-FFF2-40B4-BE49-F238E27FC236}">
                <a16:creationId xmlns:a16="http://schemas.microsoft.com/office/drawing/2014/main" id="{1DA966BD-EFDB-B1DD-A279-9626332EAD62}"/>
              </a:ext>
            </a:extLst>
          </p:cNvPr>
          <p:cNvPicPr>
            <a:picLocks noChangeAspect="1"/>
          </p:cNvPicPr>
          <p:nvPr/>
        </p:nvPicPr>
        <p:blipFill>
          <a:blip r:embed="rId4"/>
          <a:stretch>
            <a:fillRect/>
          </a:stretch>
        </p:blipFill>
        <p:spPr>
          <a:xfrm>
            <a:off x="4082141" y="1503981"/>
            <a:ext cx="3179423" cy="4988008"/>
          </a:xfrm>
          <a:prstGeom prst="rect">
            <a:avLst/>
          </a:prstGeom>
        </p:spPr>
      </p:pic>
    </p:spTree>
    <p:extLst>
      <p:ext uri="{BB962C8B-B14F-4D97-AF65-F5344CB8AC3E}">
        <p14:creationId xmlns:p14="http://schemas.microsoft.com/office/powerpoint/2010/main" val="21462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D622-253E-CC0B-864D-F740B2C1019B}"/>
              </a:ext>
            </a:extLst>
          </p:cNvPr>
          <p:cNvSpPr>
            <a:spLocks noGrp="1"/>
          </p:cNvSpPr>
          <p:nvPr>
            <p:ph type="title"/>
          </p:nvPr>
        </p:nvSpPr>
        <p:spPr/>
        <p:txBody>
          <a:bodyPr/>
          <a:lstStyle/>
          <a:p>
            <a:r>
              <a:rPr lang="en-NZ" dirty="0"/>
              <a:t>PEP8 Checking</a:t>
            </a:r>
          </a:p>
        </p:txBody>
      </p:sp>
      <p:pic>
        <p:nvPicPr>
          <p:cNvPr id="4" name="Picture 3">
            <a:extLst>
              <a:ext uri="{FF2B5EF4-FFF2-40B4-BE49-F238E27FC236}">
                <a16:creationId xmlns:a16="http://schemas.microsoft.com/office/drawing/2014/main" id="{A1C8FA3F-753C-8E1B-E449-97CA88865D6C}"/>
              </a:ext>
            </a:extLst>
          </p:cNvPr>
          <p:cNvPicPr>
            <a:picLocks noChangeAspect="1"/>
          </p:cNvPicPr>
          <p:nvPr/>
        </p:nvPicPr>
        <p:blipFill>
          <a:blip r:embed="rId2"/>
          <a:stretch>
            <a:fillRect/>
          </a:stretch>
        </p:blipFill>
        <p:spPr>
          <a:xfrm>
            <a:off x="470597" y="3429000"/>
            <a:ext cx="11250805" cy="2339877"/>
          </a:xfrm>
          <a:prstGeom prst="rect">
            <a:avLst/>
          </a:prstGeom>
        </p:spPr>
      </p:pic>
      <p:sp>
        <p:nvSpPr>
          <p:cNvPr id="5" name="TextBox 4">
            <a:extLst>
              <a:ext uri="{FF2B5EF4-FFF2-40B4-BE49-F238E27FC236}">
                <a16:creationId xmlns:a16="http://schemas.microsoft.com/office/drawing/2014/main" id="{17A1B173-9723-2BC3-674D-3B8B05F2F55B}"/>
              </a:ext>
            </a:extLst>
          </p:cNvPr>
          <p:cNvSpPr txBox="1"/>
          <p:nvPr/>
        </p:nvSpPr>
        <p:spPr>
          <a:xfrm>
            <a:off x="1028700" y="2041071"/>
            <a:ext cx="4947557" cy="923330"/>
          </a:xfrm>
          <a:prstGeom prst="rect">
            <a:avLst/>
          </a:prstGeom>
          <a:noFill/>
        </p:spPr>
        <p:txBody>
          <a:bodyPr wrap="square" rtlCol="0">
            <a:spAutoFit/>
          </a:bodyPr>
          <a:lstStyle/>
          <a:p>
            <a:r>
              <a:rPr lang="en-NZ" dirty="0"/>
              <a:t>The only PEP8 errors in my code are “typos” from my variable names that are shortened for aesthetics</a:t>
            </a:r>
          </a:p>
        </p:txBody>
      </p:sp>
    </p:spTree>
    <p:extLst>
      <p:ext uri="{BB962C8B-B14F-4D97-AF65-F5344CB8AC3E}">
        <p14:creationId xmlns:p14="http://schemas.microsoft.com/office/powerpoint/2010/main" val="2061049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8858-04F5-9AE7-250D-2322881A3D6D}"/>
              </a:ext>
            </a:extLst>
          </p:cNvPr>
          <p:cNvSpPr>
            <a:spLocks noGrp="1"/>
          </p:cNvSpPr>
          <p:nvPr>
            <p:ph type="title"/>
          </p:nvPr>
        </p:nvSpPr>
        <p:spPr/>
        <p:txBody>
          <a:bodyPr/>
          <a:lstStyle/>
          <a:p>
            <a:r>
              <a:rPr lang="en-NZ" dirty="0"/>
              <a:t>Version </a:t>
            </a:r>
            <a:r>
              <a:rPr lang="en-NZ"/>
              <a:t>control evidence</a:t>
            </a:r>
            <a:endParaRPr lang="en-NZ" dirty="0"/>
          </a:p>
        </p:txBody>
      </p:sp>
    </p:spTree>
    <p:extLst>
      <p:ext uri="{BB962C8B-B14F-4D97-AF65-F5344CB8AC3E}">
        <p14:creationId xmlns:p14="http://schemas.microsoft.com/office/powerpoint/2010/main" val="676592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10934700" cy="4650504"/>
          </a:xfrm>
          <a:prstGeom prst="rect">
            <a:avLst/>
          </a:prstGeom>
        </p:spPr>
        <p:txBody>
          <a:bodyPr wrap="square">
            <a:spAutoFit/>
          </a:bodyPr>
          <a:lstStyle/>
          <a:p>
            <a:pPr marL="285750" indent="-228600">
              <a:lnSpc>
                <a:spcPct val="90000"/>
              </a:lnSpc>
              <a:spcAft>
                <a:spcPts val="600"/>
              </a:spcAft>
              <a:buFont typeface="Arial" panose="020B0604020202020204" pitchFamily="34" charset="0"/>
              <a:buChar char="•"/>
            </a:pPr>
            <a:r>
              <a:rPr lang="en-US" sz="1600" dirty="0"/>
              <a:t>While developing this program, planned, tested, and trailed its components and then later as a whole working car racing game, as shown in my evidence I tested every component, checking the program worked correctly on the boundary and unexpected inputs (where applicable), and I trialed Load images, spawn cars, start menu and game over menu by making two solutions for the same problem then choosing the better one.</a:t>
            </a:r>
          </a:p>
          <a:p>
            <a:pPr marL="285750" indent="-228600">
              <a:lnSpc>
                <a:spcPct val="90000"/>
              </a:lnSpc>
              <a:spcAft>
                <a:spcPts val="600"/>
              </a:spcAft>
              <a:buFont typeface="Arial" panose="020B0604020202020204" pitchFamily="34" charset="0"/>
              <a:buChar char="•"/>
            </a:pPr>
            <a:r>
              <a:rPr lang="en-US" sz="1600" dirty="0"/>
              <a:t>By decomposing the problem, I was able to plan my program efficiently and was able to focus on creating and testing small chunks of code. Each of these chunks was thoroughly tested during and after construction, as you can see from my Trello board and the Trello decomposition slide for each component. I then used this to manage my time and take on small chinks of code one at a time, allowing me to create a comprehensive program in the selected timeframe.</a:t>
            </a:r>
          </a:p>
          <a:p>
            <a:pPr marL="285750" indent="-228600">
              <a:lnSpc>
                <a:spcPct val="90000"/>
              </a:lnSpc>
              <a:spcAft>
                <a:spcPts val="600"/>
              </a:spcAft>
              <a:buFont typeface="Arial" panose="020B0604020202020204" pitchFamily="34" charset="0"/>
              <a:buChar char="•"/>
            </a:pPr>
            <a:r>
              <a:rPr lang="en-US" sz="1600" dirty="0"/>
              <a:t>By testing, was able to find and fix the flaws in my program before combining them into the full program, as you can see in each component, such as when I added none checkers to take care of accidental entry of nothing and checked if there were cards when deleting cards to avoid unwanted errors that crash the program.</a:t>
            </a:r>
          </a:p>
          <a:p>
            <a:pPr marL="285750" indent="-228600">
              <a:lnSpc>
                <a:spcPct val="90000"/>
              </a:lnSpc>
              <a:spcAft>
                <a:spcPts val="600"/>
              </a:spcAft>
              <a:buFont typeface="Arial" panose="020B0604020202020204" pitchFamily="34" charset="0"/>
              <a:buChar char="•"/>
            </a:pPr>
            <a:r>
              <a:rPr lang="en-US" sz="1600" dirty="0"/>
              <a:t>Having volunteers test my program enabled me to further improve its functionality and get ideas about how to make it better which raised the reliability and quality of the finished program, such as when I had some of my peers use the Program and give me feedback, which included the game over menu being disorienting and the gameplay not being engaging enough, which led me to change the spawn cars function and the game over and start menu’s.</a:t>
            </a:r>
          </a:p>
          <a:p>
            <a:pPr marL="285750" indent="-228600">
              <a:lnSpc>
                <a:spcPct val="90000"/>
              </a:lnSpc>
              <a:spcAft>
                <a:spcPts val="600"/>
              </a:spcAft>
              <a:buFont typeface="Arial" panose="020B0604020202020204" pitchFamily="34" charset="0"/>
              <a:buChar char="•"/>
            </a:pPr>
            <a:r>
              <a:rPr lang="en-US" sz="1600" dirty="0"/>
              <a:t>User feedback enabled me to look at the program from a non-programmer's point of view. This, combined with the information I got from the earlier Planning, testing, and trailing, enabled me to produce a high-quality program. This program is resilient to errors and crashing on unexpected inputs.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p:txBody>
      </p:sp>
    </p:spTree>
    <p:extLst>
      <p:ext uri="{BB962C8B-B14F-4D97-AF65-F5344CB8AC3E}">
        <p14:creationId xmlns:p14="http://schemas.microsoft.com/office/powerpoint/2010/main" val="52054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Initialize screen</a:t>
            </a:r>
          </a:p>
        </p:txBody>
      </p:sp>
      <p:pic>
        <p:nvPicPr>
          <p:cNvPr id="5" name="Picture 4">
            <a:extLst>
              <a:ext uri="{FF2B5EF4-FFF2-40B4-BE49-F238E27FC236}">
                <a16:creationId xmlns:a16="http://schemas.microsoft.com/office/drawing/2014/main" id="{B43418EC-EB05-EF57-6AB1-3FC32B63F106}"/>
              </a:ext>
            </a:extLst>
          </p:cNvPr>
          <p:cNvPicPr>
            <a:picLocks noChangeAspect="1"/>
          </p:cNvPicPr>
          <p:nvPr/>
        </p:nvPicPr>
        <p:blipFill>
          <a:blip r:embed="rId3"/>
          <a:stretch>
            <a:fillRect/>
          </a:stretch>
        </p:blipFill>
        <p:spPr>
          <a:xfrm>
            <a:off x="838200" y="2191293"/>
            <a:ext cx="4421141" cy="3356793"/>
          </a:xfrm>
          <a:prstGeom prst="rect">
            <a:avLst/>
          </a:prstGeom>
        </p:spPr>
      </p:pic>
      <p:sp>
        <p:nvSpPr>
          <p:cNvPr id="6" name="TextBox 5">
            <a:extLst>
              <a:ext uri="{FF2B5EF4-FFF2-40B4-BE49-F238E27FC236}">
                <a16:creationId xmlns:a16="http://schemas.microsoft.com/office/drawing/2014/main" id="{AFDDFAA3-3A2B-76F6-6923-F22D92738313}"/>
              </a:ext>
            </a:extLst>
          </p:cNvPr>
          <p:cNvSpPr txBox="1"/>
          <p:nvPr/>
        </p:nvSpPr>
        <p:spPr>
          <a:xfrm>
            <a:off x="5861957" y="2253343"/>
            <a:ext cx="4131129" cy="1200329"/>
          </a:xfrm>
          <a:prstGeom prst="rect">
            <a:avLst/>
          </a:prstGeom>
          <a:noFill/>
        </p:spPr>
        <p:txBody>
          <a:bodyPr wrap="square" rtlCol="0">
            <a:spAutoFit/>
          </a:bodyPr>
          <a:lstStyle/>
          <a:p>
            <a:r>
              <a:rPr lang="en-NZ" dirty="0"/>
              <a:t>In terms of screen size, I wanted to create a game that could be a popout window that you could play while doing other things, so I made the screen quite small.</a:t>
            </a:r>
          </a:p>
        </p:txBody>
      </p:sp>
    </p:spTree>
    <p:extLst>
      <p:ext uri="{BB962C8B-B14F-4D97-AF65-F5344CB8AC3E}">
        <p14:creationId xmlns:p14="http://schemas.microsoft.com/office/powerpoint/2010/main" val="283886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Initialize screen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383823"/>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Boundary cases aren’t really relevant to this component</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4130092140"/>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Start the game</a:t>
                      </a:r>
                      <a:endParaRPr sz="2400" dirty="0"/>
                    </a:p>
                  </a:txBody>
                  <a:tcPr marL="121900" marR="121900" marT="121900" marB="121900"/>
                </a:tc>
                <a:tc>
                  <a:txBody>
                    <a:bodyPr/>
                    <a:lstStyle/>
                    <a:p>
                      <a:pPr marL="0" lvl="0" indent="0" algn="l" rtl="0">
                        <a:spcBef>
                          <a:spcPts val="0"/>
                        </a:spcBef>
                        <a:spcAft>
                          <a:spcPts val="0"/>
                        </a:spcAft>
                        <a:buNone/>
                      </a:pPr>
                      <a:r>
                        <a:rPr lang="en-NZ" sz="2400" dirty="0"/>
                        <a:t>Screen Appears</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Initialize screen</a:t>
            </a:r>
          </a:p>
        </p:txBody>
      </p:sp>
      <p:pic>
        <p:nvPicPr>
          <p:cNvPr id="5" name="Picture 4">
            <a:extLst>
              <a:ext uri="{FF2B5EF4-FFF2-40B4-BE49-F238E27FC236}">
                <a16:creationId xmlns:a16="http://schemas.microsoft.com/office/drawing/2014/main" id="{F2073002-3ADE-4E65-9593-530C03A874B5}"/>
              </a:ext>
            </a:extLst>
          </p:cNvPr>
          <p:cNvPicPr>
            <a:picLocks noChangeAspect="1"/>
          </p:cNvPicPr>
          <p:nvPr/>
        </p:nvPicPr>
        <p:blipFill>
          <a:blip r:embed="rId3"/>
          <a:stretch>
            <a:fillRect/>
          </a:stretch>
        </p:blipFill>
        <p:spPr>
          <a:xfrm>
            <a:off x="2200114" y="2085006"/>
            <a:ext cx="2305372" cy="4124901"/>
          </a:xfrm>
          <a:prstGeom prst="rect">
            <a:avLst/>
          </a:prstGeom>
        </p:spPr>
      </p:pic>
      <p:sp>
        <p:nvSpPr>
          <p:cNvPr id="6" name="TextBox 5">
            <a:extLst>
              <a:ext uri="{FF2B5EF4-FFF2-40B4-BE49-F238E27FC236}">
                <a16:creationId xmlns:a16="http://schemas.microsoft.com/office/drawing/2014/main" id="{34ADFFEA-5A55-2666-59A2-84DA90EC7FDE}"/>
              </a:ext>
            </a:extLst>
          </p:cNvPr>
          <p:cNvSpPr txBox="1"/>
          <p:nvPr/>
        </p:nvSpPr>
        <p:spPr>
          <a:xfrm>
            <a:off x="5894614" y="2579914"/>
            <a:ext cx="3265715" cy="923330"/>
          </a:xfrm>
          <a:prstGeom prst="rect">
            <a:avLst/>
          </a:prstGeom>
          <a:noFill/>
        </p:spPr>
        <p:txBody>
          <a:bodyPr wrap="square" rtlCol="0">
            <a:spAutoFit/>
          </a:bodyPr>
          <a:lstStyle/>
          <a:p>
            <a:r>
              <a:rPr lang="en-NZ" dirty="0"/>
              <a:t>Program works as expected – The screen of the defined size is drawn using </a:t>
            </a:r>
            <a:r>
              <a:rPr lang="en-NZ" dirty="0" err="1"/>
              <a:t>pygame</a:t>
            </a:r>
            <a:r>
              <a:rPr lang="en-NZ" dirty="0"/>
              <a:t>.</a:t>
            </a:r>
          </a:p>
        </p:txBody>
      </p:sp>
    </p:spTree>
    <p:extLst>
      <p:ext uri="{BB962C8B-B14F-4D97-AF65-F5344CB8AC3E}">
        <p14:creationId xmlns:p14="http://schemas.microsoft.com/office/powerpoint/2010/main" val="370103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405191E94172408D8419D6A7C02322" ma:contentTypeVersion="5" ma:contentTypeDescription="Create a new document." ma:contentTypeScope="" ma:versionID="301d5a7203089a98e1ea8827003bc5fe">
  <xsd:schema xmlns:xsd="http://www.w3.org/2001/XMLSchema" xmlns:xs="http://www.w3.org/2001/XMLSchema" xmlns:p="http://schemas.microsoft.com/office/2006/metadata/properties" xmlns:ns2="6cc55d03-637f-467e-b73c-ee046d6b6584" targetNamespace="http://schemas.microsoft.com/office/2006/metadata/properties" ma:root="true" ma:fieldsID="a16c299d5b54ed963c71d244d62f0760" ns2:_="">
    <xsd:import namespace="6cc55d03-637f-467e-b73c-ee046d6b658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c55d03-637f-467e-b73c-ee046d6b65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6cc55d03-637f-467e-b73c-ee046d6b6584" xsi:nil="true"/>
  </documentManagement>
</p:properties>
</file>

<file path=customXml/itemProps1.xml><?xml version="1.0" encoding="utf-8"?>
<ds:datastoreItem xmlns:ds="http://schemas.openxmlformats.org/officeDocument/2006/customXml" ds:itemID="{89AB924A-E934-4357-820F-9EDCAA3188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c55d03-637f-467e-b73c-ee046d6b65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660B88-93BD-441B-8193-7A1E5DE6F2E8}">
  <ds:schemaRefs>
    <ds:schemaRef ds:uri="http://schemas.microsoft.com/sharepoint/v3/contenttype/forms"/>
  </ds:schemaRefs>
</ds:datastoreItem>
</file>

<file path=customXml/itemProps3.xml><?xml version="1.0" encoding="utf-8"?>
<ds:datastoreItem xmlns:ds="http://schemas.openxmlformats.org/officeDocument/2006/customXml" ds:itemID="{C2CFD91D-28AA-4DA5-8C21-8E10E67B9C3E}">
  <ds:schemaRefs>
    <ds:schemaRef ds:uri="http://schemas.microsoft.com/office/2006/metadata/properties"/>
    <ds:schemaRef ds:uri="http://schemas.microsoft.com/office/infopath/2007/PartnerControls"/>
    <ds:schemaRef ds:uri="6cc55d03-637f-467e-b73c-ee046d6b6584"/>
  </ds:schemaRefs>
</ds:datastoreItem>
</file>

<file path=docProps/app.xml><?xml version="1.0" encoding="utf-8"?>
<Properties xmlns="http://schemas.openxmlformats.org/officeDocument/2006/extended-properties" xmlns:vt="http://schemas.openxmlformats.org/officeDocument/2006/docPropsVTypes">
  <TotalTime>1112</TotalTime>
  <Words>4290</Words>
  <Application>Microsoft Office PowerPoint</Application>
  <PresentationFormat>Widescreen</PresentationFormat>
  <Paragraphs>319</Paragraphs>
  <Slides>52</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Calibri Light</vt:lpstr>
      <vt:lpstr>Office Theme</vt:lpstr>
      <vt:lpstr>AS91906 (3.7) &amp; AS91907(3.8) Documentation</vt:lpstr>
      <vt:lpstr>Crazy_Crashers_Final.py</vt:lpstr>
      <vt:lpstr>Addressing Relevant Implications:</vt:lpstr>
      <vt:lpstr>Program Structure:</vt:lpstr>
      <vt:lpstr>Problem Decomposition:</vt:lpstr>
      <vt:lpstr>Component development:</vt:lpstr>
      <vt:lpstr>1 Component Planning: Initialize screen</vt:lpstr>
      <vt:lpstr>2 Component Test Plan:  Initialize screen</vt:lpstr>
      <vt:lpstr>3 Evidence of testing: Initialize screen</vt:lpstr>
      <vt:lpstr>1 Component Planning: Load Images</vt:lpstr>
      <vt:lpstr>Trialling – Load Images (and user feedback)</vt:lpstr>
      <vt:lpstr>2 Component Test Plan:  Load Images</vt:lpstr>
      <vt:lpstr>3 Evidence of testing: Load Images</vt:lpstr>
      <vt:lpstr>1 Component Planning: Load/save High Score</vt:lpstr>
      <vt:lpstr>2 Component Test Plan:  Load/save High score</vt:lpstr>
      <vt:lpstr>3 Evidence of testing: (1) Load/save High score</vt:lpstr>
      <vt:lpstr>3 Evidence of testing: (2) Load/save High score</vt:lpstr>
      <vt:lpstr>1 Component Planning: Player class</vt:lpstr>
      <vt:lpstr>2 Component Test Plan:  Player Class</vt:lpstr>
      <vt:lpstr>3 Evidence of testing: Player Class</vt:lpstr>
      <vt:lpstr>1 Component Planning: car class (obstacles)</vt:lpstr>
      <vt:lpstr>2 Component Test Plan:  Car class</vt:lpstr>
      <vt:lpstr>3 Evidence of testing: Car class</vt:lpstr>
      <vt:lpstr>1 Component Planning: Check collision</vt:lpstr>
      <vt:lpstr>2 Component Test Plan:  Check collision</vt:lpstr>
      <vt:lpstr>3 Evidence of testing: Check collision</vt:lpstr>
      <vt:lpstr>1 Component Planning: Draw Text</vt:lpstr>
      <vt:lpstr>2 Component Test Plan:  Draw text</vt:lpstr>
      <vt:lpstr>3 Evidence of testing: Draw Text</vt:lpstr>
      <vt:lpstr>1 Component Planning: Start Menu</vt:lpstr>
      <vt:lpstr>Trialling – start menu (and user feedback)</vt:lpstr>
      <vt:lpstr>2 Component Test Plan:  Start Menu</vt:lpstr>
      <vt:lpstr>3 Evidence of testing: Start menu</vt:lpstr>
      <vt:lpstr>1 Component Planning: Game over menu</vt:lpstr>
      <vt:lpstr>Trialling and user feedback – Game over menu</vt:lpstr>
      <vt:lpstr>2 Component Test Plan:  Game over Menu</vt:lpstr>
      <vt:lpstr>3 Evidence of testing: Game over Menu</vt:lpstr>
      <vt:lpstr>1 Component Planning: Spawn Cars</vt:lpstr>
      <vt:lpstr>Trialling and user feedback – spawn cars</vt:lpstr>
      <vt:lpstr>2 Component Test Plan:  Spawn Cars</vt:lpstr>
      <vt:lpstr>3 Evidence of testing: spawn Cars</vt:lpstr>
      <vt:lpstr>1 Component Planning: Main game loop</vt:lpstr>
      <vt:lpstr>2 Component Test Plan:  Main game loop</vt:lpstr>
      <vt:lpstr>3 Evidence of testing: (1) Main game loop</vt:lpstr>
      <vt:lpstr>3 Evidence of testing: (2) Main game loop</vt:lpstr>
      <vt:lpstr>Assembled Outcome Testing:</vt:lpstr>
      <vt:lpstr>1 Assembled Outcome Testing – Test Plan</vt:lpstr>
      <vt:lpstr>2 Assembled Outcome Testing - Evidence</vt:lpstr>
      <vt:lpstr>Address relevant Implications:</vt:lpstr>
      <vt:lpstr>PEP8 Checking</vt:lpstr>
      <vt:lpstr>Version control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Samuel Burgess</cp:lastModifiedBy>
  <cp:revision>12</cp:revision>
  <dcterms:created xsi:type="dcterms:W3CDTF">2020-03-13T23:52:53Z</dcterms:created>
  <dcterms:modified xsi:type="dcterms:W3CDTF">2024-06-09T03:44:52Z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0x010100BE405191E94172408D8419D6A7C02322</vt:lpwstr>
  </property>
  <property fmtid="{D5CDD505-2E9C-101B-9397-08002B2CF9AE}" pid="3" name="Order">
    <vt:r8>1800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