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4" d="100"/>
          <a:sy n="64" d="100"/>
        </p:scale>
        <p:origin x="2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14/04/2023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14/04/2023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14/04/2023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838199" y="1120676"/>
            <a:ext cx="7021513" cy="2308324"/>
          </a:xfrm>
        </p:spPr>
        <p:txBody>
          <a:bodyPr>
            <a:normAutofit/>
          </a:bodyPr>
          <a:lstStyle/>
          <a:p>
            <a:pPr algn="l"/>
            <a:r>
              <a:rPr lang="en-NZ" sz="6100">
                <a:solidFill>
                  <a:schemeClr val="bg1"/>
                </a:solidFill>
              </a:rPr>
              <a:t>Combos practice task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835024" y="3809999"/>
            <a:ext cx="7025753" cy="1012778"/>
          </a:xfrm>
        </p:spPr>
        <p:txBody>
          <a:bodyPr>
            <a:normAutofit/>
          </a:bodyPr>
          <a:lstStyle/>
          <a:p>
            <a:pPr algn="l"/>
            <a:endParaRPr lang="en-NZ" b="1">
              <a:solidFill>
                <a:schemeClr val="bg1"/>
              </a:solidFill>
            </a:endParaRPr>
          </a:p>
          <a:p>
            <a:pPr algn="l"/>
            <a:r>
              <a:rPr lang="en-NZ" b="1">
                <a:solidFill>
                  <a:schemeClr val="bg1"/>
                </a:solidFill>
              </a:rPr>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981825" y="1641752"/>
            <a:ext cx="4391024" cy="1323439"/>
          </a:xfrm>
        </p:spPr>
        <p:txBody>
          <a:bodyPr vert="horz" lIns="91440" tIns="45720" rIns="91440" bIns="45720" rtlCol="0" anchor="t">
            <a:normAutofit/>
          </a:bodyPr>
          <a:lstStyle/>
          <a:p>
            <a:r>
              <a:rPr lang="en-US" sz="4000" b="1" kern="1200">
                <a:solidFill>
                  <a:schemeClr val="bg1"/>
                </a:solidFill>
                <a:latin typeface="+mj-lt"/>
                <a:ea typeface="+mj-ea"/>
                <a:cs typeface="+mj-cs"/>
              </a:rPr>
              <a:t>combos</a:t>
            </a:r>
            <a:endParaRPr lang="en-US" sz="4000" kern="1200">
              <a:solidFill>
                <a:schemeClr val="bg1"/>
              </a:solidFill>
              <a:latin typeface="+mj-lt"/>
              <a:ea typeface="+mj-ea"/>
              <a:cs typeface="+mj-cs"/>
            </a:endParaRPr>
          </a:p>
        </p:txBody>
      </p:sp>
      <p:grpSp>
        <p:nvGrpSpPr>
          <p:cNvPr id="13" name="Group 12">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6981826" y="3146400"/>
            <a:ext cx="4391024" cy="2454300"/>
          </a:xfrm>
          <a:prstGeom prst="rect">
            <a:avLst/>
          </a:prstGeom>
        </p:spPr>
        <p:txBody>
          <a:bodyPr spcFirstLastPara="1" vert="horz" lIns="91440" tIns="45720" rIns="91440" bIns="45720" rtlCol="0"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spcAft>
                <a:spcPts val="600"/>
              </a:spcAft>
              <a:buClr>
                <a:schemeClr val="dk1"/>
              </a:buClr>
              <a:buSzPts val="1100"/>
            </a:pPr>
            <a:r>
              <a:rPr lang="en-US" sz="1700" b="1">
                <a:solidFill>
                  <a:schemeClr val="bg1">
                    <a:alpha val="80000"/>
                  </a:schemeClr>
                </a:solidFill>
              </a:rPr>
              <a:t>Link to GitHub Repository: https://github.com/Samuel-Burgess/Combos_practice_task</a:t>
            </a:r>
            <a:endParaRPr lang="en-US" sz="1700">
              <a:solidFill>
                <a:schemeClr val="bg1">
                  <a:alpha val="80000"/>
                </a:schemeClr>
              </a:solidFill>
            </a:endParaRPr>
          </a:p>
          <a:p>
            <a:pPr marL="0">
              <a:spcBef>
                <a:spcPts val="0"/>
              </a:spcBef>
              <a:spcAft>
                <a:spcPts val="600"/>
              </a:spcAft>
              <a:buClr>
                <a:schemeClr val="dk1"/>
              </a:buClr>
              <a:buSzPts val="1100"/>
            </a:pPr>
            <a:r>
              <a:rPr lang="en-US" sz="1700" b="1">
                <a:solidFill>
                  <a:schemeClr val="bg1">
                    <a:alpha val="80000"/>
                  </a:schemeClr>
                </a:solidFill>
              </a:rPr>
              <a:t>Links to Trello board / project management tools: https://trello.com/b/Mm62Lpqr/combos</a:t>
            </a:r>
          </a:p>
          <a:p>
            <a:pPr marL="0">
              <a:spcBef>
                <a:spcPts val="0"/>
              </a:spcBef>
              <a:spcAft>
                <a:spcPts val="600"/>
              </a:spcAft>
              <a:buClr>
                <a:schemeClr val="dk1"/>
              </a:buClr>
              <a:buSzPts val="1100"/>
            </a:pPr>
            <a:r>
              <a:rPr lang="en-US" sz="1700" b="1">
                <a:solidFill>
                  <a:schemeClr val="bg1">
                    <a:alpha val="80000"/>
                  </a:schemeClr>
                </a:solidFill>
              </a:rPr>
              <a:t>Link to final version of your program: [here]</a:t>
            </a:r>
          </a:p>
          <a:p>
            <a:pPr marL="0">
              <a:spcBef>
                <a:spcPts val="0"/>
              </a:spcBef>
              <a:spcAft>
                <a:spcPts val="600"/>
              </a:spcAft>
              <a:buClr>
                <a:schemeClr val="dk1"/>
              </a:buClr>
              <a:buSzPts val="1100"/>
            </a:pPr>
            <a:r>
              <a:rPr lang="en-US" sz="1700" b="1">
                <a:solidFill>
                  <a:schemeClr val="bg1">
                    <a:alpha val="80000"/>
                  </a:schemeClr>
                </a:solidFill>
              </a:rPr>
              <a:t> </a:t>
            </a:r>
            <a:endParaRPr lang="en-US" sz="1700">
              <a:solidFill>
                <a:schemeClr val="bg1">
                  <a:alpha val="80000"/>
                </a:schemeClr>
              </a:solidFill>
            </a:endParaRPr>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2859590349"/>
              </p:ext>
            </p:extLst>
          </p:nvPr>
        </p:nvGraphicFramePr>
        <p:xfrm>
          <a:off x="1273091" y="2912562"/>
          <a:ext cx="4369112" cy="1254337"/>
        </p:xfrm>
        <a:graphic>
          <a:graphicData uri="http://schemas.openxmlformats.org/drawingml/2006/table">
            <a:tbl>
              <a:tblPr>
                <a:noFill/>
              </a:tblPr>
              <a:tblGrid>
                <a:gridCol w="4369112">
                  <a:extLst>
                    <a:ext uri="{9D8B030D-6E8A-4147-A177-3AD203B41FA5}">
                      <a16:colId xmlns:a16="http://schemas.microsoft.com/office/drawing/2014/main" val="20000"/>
                    </a:ext>
                  </a:extLst>
                </a:gridCol>
              </a:tblGrid>
              <a:tr h="1254337">
                <a:tc>
                  <a:txBody>
                    <a:bodyPr/>
                    <a:lstStyle/>
                    <a:p>
                      <a:pPr marL="0" lvl="0" indent="0" algn="l" rtl="0">
                        <a:lnSpc>
                          <a:spcPct val="115000"/>
                        </a:lnSpc>
                        <a:spcBef>
                          <a:spcPts val="0"/>
                        </a:spcBef>
                        <a:spcAft>
                          <a:spcPts val="0"/>
                        </a:spcAft>
                        <a:buNone/>
                      </a:pPr>
                      <a:r>
                        <a:rPr lang="en" sz="1300" b="1" i="1" cap="none" spc="0">
                          <a:solidFill>
                            <a:schemeClr val="tx1"/>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1300" b="1" i="1" cap="none" spc="0">
                        <a:solidFill>
                          <a:schemeClr val="tx1"/>
                        </a:solidFill>
                      </a:endParaRPr>
                    </a:p>
                    <a:p>
                      <a:pPr marL="0" lvl="0" indent="0" algn="l" rtl="0">
                        <a:lnSpc>
                          <a:spcPct val="115000"/>
                        </a:lnSpc>
                        <a:spcBef>
                          <a:spcPts val="0"/>
                        </a:spcBef>
                        <a:spcAft>
                          <a:spcPts val="0"/>
                        </a:spcAft>
                        <a:buNone/>
                      </a:pPr>
                      <a:r>
                        <a:rPr lang="en" sz="1300" b="1" i="1" cap="none" spc="0">
                          <a:solidFill>
                            <a:schemeClr val="tx1"/>
                          </a:solidFill>
                        </a:rPr>
                        <a:t>The link to your program is the final outcome of this whole project – your finished program.</a:t>
                      </a:r>
                      <a:endParaRPr sz="1300" b="1" i="1" cap="none" spc="0">
                        <a:solidFill>
                          <a:schemeClr val="tx1"/>
                        </a:solidFill>
                      </a:endParaRPr>
                    </a:p>
                  </a:txBody>
                  <a:tcPr marL="0" marR="66980" marT="28935" marB="96451">
                    <a:lnL w="12700" cmpd="sng">
                      <a:noFill/>
                      <a:prstDash val="solid"/>
                    </a:lnL>
                    <a:lnR w="12700" cmpd="sng">
                      <a:noFill/>
                      <a:prstDash val="solid"/>
                    </a:lnR>
                    <a:lnT w="9525" cap="flat" cmpd="sng" algn="ctr">
                      <a:solidFill>
                        <a:schemeClr val="tx1"/>
                      </a:solidFill>
                      <a:prstDash val="solid"/>
                    </a:lnT>
                    <a:lnB w="12700" cmpd="sng">
                      <a:noFill/>
                      <a:prstDash val="soli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1C1FF7F5-E48A-EDAD-6C67-2B1D5832D302}"/>
              </a:ext>
            </a:extLst>
          </p:cNvPr>
          <p:cNvPicPr>
            <a:picLocks noChangeAspect="1"/>
          </p:cNvPicPr>
          <p:nvPr/>
        </p:nvPicPr>
        <p:blipFill>
          <a:blip r:embed="rId3"/>
          <a:stretch>
            <a:fillRect/>
          </a:stretch>
        </p:blipFill>
        <p:spPr>
          <a:xfrm>
            <a:off x="-57139" y="931857"/>
            <a:ext cx="2505425" cy="4124901"/>
          </a:xfrm>
          <a:prstGeom prst="rect">
            <a:avLst/>
          </a:prstGeom>
        </p:spPr>
      </p:pic>
      <p:pic>
        <p:nvPicPr>
          <p:cNvPr id="7" name="Picture 6">
            <a:extLst>
              <a:ext uri="{FF2B5EF4-FFF2-40B4-BE49-F238E27FC236}">
                <a16:creationId xmlns:a16="http://schemas.microsoft.com/office/drawing/2014/main" id="{6E885393-2E59-571F-F468-FA513AA4290E}"/>
              </a:ext>
            </a:extLst>
          </p:cNvPr>
          <p:cNvPicPr>
            <a:picLocks noChangeAspect="1"/>
          </p:cNvPicPr>
          <p:nvPr/>
        </p:nvPicPr>
        <p:blipFill>
          <a:blip r:embed="rId4"/>
          <a:stretch>
            <a:fillRect/>
          </a:stretch>
        </p:blipFill>
        <p:spPr>
          <a:xfrm>
            <a:off x="2448286" y="918710"/>
            <a:ext cx="5249008" cy="2029108"/>
          </a:xfrm>
          <a:prstGeom prst="rect">
            <a:avLst/>
          </a:prstGeom>
        </p:spPr>
      </p:pic>
      <p:pic>
        <p:nvPicPr>
          <p:cNvPr id="9" name="Picture 8">
            <a:extLst>
              <a:ext uri="{FF2B5EF4-FFF2-40B4-BE49-F238E27FC236}">
                <a16:creationId xmlns:a16="http://schemas.microsoft.com/office/drawing/2014/main" id="{1B442912-D0F4-FB0A-BFC5-C48D3CA9AAF2}"/>
              </a:ext>
            </a:extLst>
          </p:cNvPr>
          <p:cNvPicPr>
            <a:picLocks noChangeAspect="1"/>
          </p:cNvPicPr>
          <p:nvPr/>
        </p:nvPicPr>
        <p:blipFill>
          <a:blip r:embed="rId5"/>
          <a:stretch>
            <a:fillRect/>
          </a:stretch>
        </p:blipFill>
        <p:spPr>
          <a:xfrm>
            <a:off x="3567933" y="2996141"/>
            <a:ext cx="3844159" cy="2167451"/>
          </a:xfrm>
          <a:prstGeom prst="rect">
            <a:avLst/>
          </a:prstGeom>
        </p:spPr>
      </p:pic>
      <p:pic>
        <p:nvPicPr>
          <p:cNvPr id="11" name="Picture 10">
            <a:extLst>
              <a:ext uri="{FF2B5EF4-FFF2-40B4-BE49-F238E27FC236}">
                <a16:creationId xmlns:a16="http://schemas.microsoft.com/office/drawing/2014/main" id="{5D783413-4430-881A-B75A-2E87EC247A9F}"/>
              </a:ext>
            </a:extLst>
          </p:cNvPr>
          <p:cNvPicPr>
            <a:picLocks noChangeAspect="1"/>
          </p:cNvPicPr>
          <p:nvPr/>
        </p:nvPicPr>
        <p:blipFill>
          <a:blip r:embed="rId6"/>
          <a:stretch>
            <a:fillRect/>
          </a:stretch>
        </p:blipFill>
        <p:spPr>
          <a:xfrm>
            <a:off x="0" y="5069905"/>
            <a:ext cx="4007800" cy="1788095"/>
          </a:xfrm>
          <a:prstGeom prst="rect">
            <a:avLst/>
          </a:prstGeom>
        </p:spPr>
      </p:pic>
      <p:pic>
        <p:nvPicPr>
          <p:cNvPr id="13" name="Picture 12">
            <a:extLst>
              <a:ext uri="{FF2B5EF4-FFF2-40B4-BE49-F238E27FC236}">
                <a16:creationId xmlns:a16="http://schemas.microsoft.com/office/drawing/2014/main" id="{CB9A66D4-87A1-FF67-D8E3-C3720B6FFF5D}"/>
              </a:ext>
            </a:extLst>
          </p:cNvPr>
          <p:cNvPicPr>
            <a:picLocks noChangeAspect="1"/>
          </p:cNvPicPr>
          <p:nvPr/>
        </p:nvPicPr>
        <p:blipFill>
          <a:blip r:embed="rId7"/>
          <a:stretch>
            <a:fillRect/>
          </a:stretch>
        </p:blipFill>
        <p:spPr>
          <a:xfrm>
            <a:off x="8724533" y="365125"/>
            <a:ext cx="2629267" cy="1971950"/>
          </a:xfrm>
          <a:prstGeom prst="rect">
            <a:avLst/>
          </a:prstGeom>
        </p:spPr>
      </p:pic>
      <p:pic>
        <p:nvPicPr>
          <p:cNvPr id="15" name="Picture 14">
            <a:extLst>
              <a:ext uri="{FF2B5EF4-FFF2-40B4-BE49-F238E27FC236}">
                <a16:creationId xmlns:a16="http://schemas.microsoft.com/office/drawing/2014/main" id="{ED8BC015-05EC-705E-8655-E95E2AC6A380}"/>
              </a:ext>
            </a:extLst>
          </p:cNvPr>
          <p:cNvPicPr>
            <a:picLocks noChangeAspect="1"/>
          </p:cNvPicPr>
          <p:nvPr/>
        </p:nvPicPr>
        <p:blipFill>
          <a:blip r:embed="rId8"/>
          <a:stretch>
            <a:fillRect/>
          </a:stretch>
        </p:blipFill>
        <p:spPr>
          <a:xfrm>
            <a:off x="8816941" y="2565608"/>
            <a:ext cx="2457793" cy="1276528"/>
          </a:xfrm>
          <a:prstGeom prst="rect">
            <a:avLst/>
          </a:prstGeom>
        </p:spPr>
      </p:pic>
      <p:pic>
        <p:nvPicPr>
          <p:cNvPr id="17" name="Picture 16">
            <a:extLst>
              <a:ext uri="{FF2B5EF4-FFF2-40B4-BE49-F238E27FC236}">
                <a16:creationId xmlns:a16="http://schemas.microsoft.com/office/drawing/2014/main" id="{9753102B-607E-E42D-B9D4-9B6FEBD42062}"/>
              </a:ext>
            </a:extLst>
          </p:cNvPr>
          <p:cNvPicPr>
            <a:picLocks noChangeAspect="1"/>
          </p:cNvPicPr>
          <p:nvPr/>
        </p:nvPicPr>
        <p:blipFill>
          <a:blip r:embed="rId9"/>
          <a:stretch>
            <a:fillRect/>
          </a:stretch>
        </p:blipFill>
        <p:spPr>
          <a:xfrm>
            <a:off x="8664520" y="3986179"/>
            <a:ext cx="2610214" cy="1305107"/>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615</Words>
  <Application>Microsoft Office PowerPoint</Application>
  <PresentationFormat>Widescreen</PresentationFormat>
  <Paragraphs>51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Combos practice task Documentation</vt:lpstr>
      <vt:lpstr>combos</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12</cp:revision>
  <dcterms:created xsi:type="dcterms:W3CDTF">2020-03-13T23:52:53Z</dcterms:created>
  <dcterms:modified xsi:type="dcterms:W3CDTF">2023-04-14T08:18:30Z</dcterms:modified>
</cp:coreProperties>
</file>