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client id="{E8D5478E-048D-4D5E-BB76-1A1E9710BD82}" v="1" dt="2021-11-12T21:42:47.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94" d="100"/>
          <a:sy n="94" d="100"/>
        </p:scale>
        <p:origin x="10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13/04/2023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13/04/2023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13/04/2023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13/04/2023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13/04/2023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13/04/2023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13/04/2023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13/04/2023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13/04/2023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13/04/2023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13/04/2023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13/04/2023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13/04/2023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[overtype this with your name]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310723820"/>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643</Words>
  <Application>Microsoft Office PowerPoint</Application>
  <PresentationFormat>Widescreen</PresentationFormat>
  <Paragraphs>54</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AS91896(2.7) &amp; AS91887(2.8) Documentation</vt:lpstr>
      <vt:lpstr>[Overtype this with your program name]</vt:lpstr>
      <vt:lpstr>Explain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Patrick Baker</cp:lastModifiedBy>
  <cp:revision>11</cp:revision>
  <dcterms:created xsi:type="dcterms:W3CDTF">2020-03-13T23:52:53Z</dcterms:created>
  <dcterms:modified xsi:type="dcterms:W3CDTF">2023-04-13T21:19:28Z</dcterms:modified>
</cp:coreProperties>
</file>