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2" r:id="rId4"/>
    <p:sldId id="274" r:id="rId5"/>
    <p:sldId id="277" r:id="rId6"/>
    <p:sldId id="278" r:id="rId7"/>
    <p:sldId id="280" r:id="rId8"/>
    <p:sldId id="281" r:id="rId9"/>
    <p:sldId id="282" r:id="rId10"/>
    <p:sldId id="287" r:id="rId11"/>
    <p:sldId id="283" r:id="rId12"/>
    <p:sldId id="286" r:id="rId13"/>
    <p:sldId id="284" r:id="rId14"/>
    <p:sldId id="285" r:id="rId15"/>
    <p:sldId id="268" r:id="rId16"/>
    <p:sldId id="269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F4B615-D2FC-459A-92D2-28845E254861}" v="207" dt="2024-07-22T18:57:58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JA JAJA" userId="c54804bf-3201-4706-a21e-59e1e8c51edb" providerId="ADAL" clId="{AEF4B615-D2FC-459A-92D2-28845E254861}"/>
    <pc:docChg chg="undo redo custSel addSld delSld modSld sldOrd">
      <pc:chgData name="JAJA JAJA" userId="c54804bf-3201-4706-a21e-59e1e8c51edb" providerId="ADAL" clId="{AEF4B615-D2FC-459A-92D2-28845E254861}" dt="2024-07-22T18:57:58.991" v="1815"/>
      <pc:docMkLst>
        <pc:docMk/>
      </pc:docMkLst>
      <pc:sldChg chg="del">
        <pc:chgData name="JAJA JAJA" userId="c54804bf-3201-4706-a21e-59e1e8c51edb" providerId="ADAL" clId="{AEF4B615-D2FC-459A-92D2-28845E254861}" dt="2024-07-21T10:24:09.293" v="81" actId="47"/>
        <pc:sldMkLst>
          <pc:docMk/>
          <pc:sldMk cId="4181877846" sldId="256"/>
        </pc:sldMkLst>
      </pc:sldChg>
      <pc:sldChg chg="del">
        <pc:chgData name="JAJA JAJA" userId="c54804bf-3201-4706-a21e-59e1e8c51edb" providerId="ADAL" clId="{AEF4B615-D2FC-459A-92D2-28845E254861}" dt="2024-07-21T10:41:22.213" v="237" actId="47"/>
        <pc:sldMkLst>
          <pc:docMk/>
          <pc:sldMk cId="1479997951" sldId="257"/>
        </pc:sldMkLst>
      </pc:sldChg>
      <pc:sldChg chg="delSp del mod delAnim">
        <pc:chgData name="JAJA JAJA" userId="c54804bf-3201-4706-a21e-59e1e8c51edb" providerId="ADAL" clId="{AEF4B615-D2FC-459A-92D2-28845E254861}" dt="2024-07-21T15:03:32.733" v="904" actId="47"/>
        <pc:sldMkLst>
          <pc:docMk/>
          <pc:sldMk cId="2205916610" sldId="258"/>
        </pc:sldMkLst>
        <pc:picChg chg="del">
          <ac:chgData name="JAJA JAJA" userId="c54804bf-3201-4706-a21e-59e1e8c51edb" providerId="ADAL" clId="{AEF4B615-D2FC-459A-92D2-28845E254861}" dt="2024-07-21T13:21:30.870" v="475" actId="478"/>
          <ac:picMkLst>
            <pc:docMk/>
            <pc:sldMk cId="2205916610" sldId="258"/>
            <ac:picMk id="12" creationId="{336638D3-4524-D3F7-71DB-314428B5EE09}"/>
          </ac:picMkLst>
        </pc:picChg>
      </pc:sldChg>
      <pc:sldChg chg="modSp del mod">
        <pc:chgData name="JAJA JAJA" userId="c54804bf-3201-4706-a21e-59e1e8c51edb" providerId="ADAL" clId="{AEF4B615-D2FC-459A-92D2-28845E254861}" dt="2024-07-21T10:41:26.553" v="238" actId="47"/>
        <pc:sldMkLst>
          <pc:docMk/>
          <pc:sldMk cId="2656743690" sldId="259"/>
        </pc:sldMkLst>
        <pc:spChg chg="mod">
          <ac:chgData name="JAJA JAJA" userId="c54804bf-3201-4706-a21e-59e1e8c51edb" providerId="ADAL" clId="{AEF4B615-D2FC-459A-92D2-28845E254861}" dt="2024-07-21T10:34:41.764" v="139" actId="1076"/>
          <ac:spMkLst>
            <pc:docMk/>
            <pc:sldMk cId="2656743690" sldId="259"/>
            <ac:spMk id="2" creationId="{931A622F-217E-EA5C-8A9D-5B00F723F34C}"/>
          </ac:spMkLst>
        </pc:spChg>
      </pc:sldChg>
      <pc:sldChg chg="del">
        <pc:chgData name="JAJA JAJA" userId="c54804bf-3201-4706-a21e-59e1e8c51edb" providerId="ADAL" clId="{AEF4B615-D2FC-459A-92D2-28845E254861}" dt="2024-07-21T10:41:17.535" v="236" actId="47"/>
        <pc:sldMkLst>
          <pc:docMk/>
          <pc:sldMk cId="477288418" sldId="260"/>
        </pc:sldMkLst>
      </pc:sldChg>
      <pc:sldChg chg="del">
        <pc:chgData name="JAJA JAJA" userId="c54804bf-3201-4706-a21e-59e1e8c51edb" providerId="ADAL" clId="{AEF4B615-D2FC-459A-92D2-28845E254861}" dt="2024-07-21T10:56:32.094" v="405" actId="47"/>
        <pc:sldMkLst>
          <pc:docMk/>
          <pc:sldMk cId="136566846" sldId="261"/>
        </pc:sldMkLst>
      </pc:sldChg>
      <pc:sldChg chg="del">
        <pc:chgData name="JAJA JAJA" userId="c54804bf-3201-4706-a21e-59e1e8c51edb" providerId="ADAL" clId="{AEF4B615-D2FC-459A-92D2-28845E254861}" dt="2024-07-21T10:41:15.113" v="235" actId="47"/>
        <pc:sldMkLst>
          <pc:docMk/>
          <pc:sldMk cId="2099951217" sldId="262"/>
        </pc:sldMkLst>
      </pc:sldChg>
      <pc:sldChg chg="delSp del mod delAnim">
        <pc:chgData name="JAJA JAJA" userId="c54804bf-3201-4706-a21e-59e1e8c51edb" providerId="ADAL" clId="{AEF4B615-D2FC-459A-92D2-28845E254861}" dt="2024-07-21T15:03:37.290" v="905" actId="47"/>
        <pc:sldMkLst>
          <pc:docMk/>
          <pc:sldMk cId="1871352516" sldId="264"/>
        </pc:sldMkLst>
        <pc:picChg chg="del">
          <ac:chgData name="JAJA JAJA" userId="c54804bf-3201-4706-a21e-59e1e8c51edb" providerId="ADAL" clId="{AEF4B615-D2FC-459A-92D2-28845E254861}" dt="2024-07-21T13:21:39.658" v="476" actId="478"/>
          <ac:picMkLst>
            <pc:docMk/>
            <pc:sldMk cId="1871352516" sldId="264"/>
            <ac:picMk id="9" creationId="{7DA39665-3C94-566A-4A8A-BEF2339A81D0}"/>
          </ac:picMkLst>
        </pc:picChg>
      </pc:sldChg>
      <pc:sldChg chg="delSp del mod delAnim">
        <pc:chgData name="JAJA JAJA" userId="c54804bf-3201-4706-a21e-59e1e8c51edb" providerId="ADAL" clId="{AEF4B615-D2FC-459A-92D2-28845E254861}" dt="2024-07-21T15:03:42.142" v="906" actId="47"/>
        <pc:sldMkLst>
          <pc:docMk/>
          <pc:sldMk cId="1763250648" sldId="266"/>
        </pc:sldMkLst>
        <pc:picChg chg="del">
          <ac:chgData name="JAJA JAJA" userId="c54804bf-3201-4706-a21e-59e1e8c51edb" providerId="ADAL" clId="{AEF4B615-D2FC-459A-92D2-28845E254861}" dt="2024-07-21T13:22:13.182" v="477" actId="478"/>
          <ac:picMkLst>
            <pc:docMk/>
            <pc:sldMk cId="1763250648" sldId="266"/>
            <ac:picMk id="8" creationId="{EB4A7AD6-48EE-55AB-4CCF-94F03DB3D50A}"/>
          </ac:picMkLst>
        </pc:picChg>
      </pc:sldChg>
      <pc:sldChg chg="del">
        <pc:chgData name="JAJA JAJA" userId="c54804bf-3201-4706-a21e-59e1e8c51edb" providerId="ADAL" clId="{AEF4B615-D2FC-459A-92D2-28845E254861}" dt="2024-07-21T10:28:44.839" v="105" actId="47"/>
        <pc:sldMkLst>
          <pc:docMk/>
          <pc:sldMk cId="511349412" sldId="267"/>
        </pc:sldMkLst>
      </pc:sldChg>
      <pc:sldChg chg="addSp delSp modSp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2114097060" sldId="268"/>
        </pc:sldMkLst>
        <pc:spChg chg="add del mod">
          <ac:chgData name="JAJA JAJA" userId="c54804bf-3201-4706-a21e-59e1e8c51edb" providerId="ADAL" clId="{AEF4B615-D2FC-459A-92D2-28845E254861}" dt="2024-07-21T21:17:10.237" v="1568" actId="1076"/>
          <ac:spMkLst>
            <pc:docMk/>
            <pc:sldMk cId="2114097060" sldId="268"/>
            <ac:spMk id="2" creationId="{07F8DF6D-74E0-DABB-33E6-0AA189775C68}"/>
          </ac:spMkLst>
        </pc:spChg>
        <pc:spChg chg="mod">
          <ac:chgData name="JAJA JAJA" userId="c54804bf-3201-4706-a21e-59e1e8c51edb" providerId="ADAL" clId="{AEF4B615-D2FC-459A-92D2-28845E254861}" dt="2024-07-21T21:22:58.169" v="1695" actId="1076"/>
          <ac:spMkLst>
            <pc:docMk/>
            <pc:sldMk cId="2114097060" sldId="268"/>
            <ac:spMk id="9" creationId="{43D8D2A3-A195-87F5-7F8F-AA9FA9A3D496}"/>
          </ac:spMkLst>
        </pc:spChg>
        <pc:spChg chg="add del">
          <ac:chgData name="JAJA JAJA" userId="c54804bf-3201-4706-a21e-59e1e8c51edb" providerId="ADAL" clId="{AEF4B615-D2FC-459A-92D2-28845E254861}" dt="2024-07-21T13:23:10.352" v="479" actId="26606"/>
          <ac:spMkLst>
            <pc:docMk/>
            <pc:sldMk cId="2114097060" sldId="268"/>
            <ac:spMk id="12" creationId="{0B9EE3F3-89B7-43C3-8651-C4C96830993D}"/>
          </ac:spMkLst>
        </pc:spChg>
        <pc:spChg chg="add del">
          <ac:chgData name="JAJA JAJA" userId="c54804bf-3201-4706-a21e-59e1e8c51edb" providerId="ADAL" clId="{AEF4B615-D2FC-459A-92D2-28845E254861}" dt="2024-07-21T13:23:10.352" v="479" actId="26606"/>
          <ac:spMkLst>
            <pc:docMk/>
            <pc:sldMk cId="2114097060" sldId="268"/>
            <ac:spMk id="14" creationId="{33AE4636-AEEC-45D6-84D4-7AC2DA48ECF8}"/>
          </ac:spMkLst>
        </pc:spChg>
        <pc:spChg chg="add del">
          <ac:chgData name="JAJA JAJA" userId="c54804bf-3201-4706-a21e-59e1e8c51edb" providerId="ADAL" clId="{AEF4B615-D2FC-459A-92D2-28845E254861}" dt="2024-07-21T13:23:10.352" v="479" actId="26606"/>
          <ac:spMkLst>
            <pc:docMk/>
            <pc:sldMk cId="2114097060" sldId="268"/>
            <ac:spMk id="16" creationId="{8D9CE0F4-2EB2-4F1F-8AAC-DB3571D9FE10}"/>
          </ac:spMkLst>
        </pc:spChg>
        <pc:spChg chg="add del">
          <ac:chgData name="JAJA JAJA" userId="c54804bf-3201-4706-a21e-59e1e8c51edb" providerId="ADAL" clId="{AEF4B615-D2FC-459A-92D2-28845E254861}" dt="2024-07-21T13:23:10.352" v="479" actId="26606"/>
          <ac:spMkLst>
            <pc:docMk/>
            <pc:sldMk cId="2114097060" sldId="268"/>
            <ac:spMk id="21" creationId="{0288C6B4-AFC3-407F-A595-EFFD38D4CCAF}"/>
          </ac:spMkLst>
        </pc:spChg>
        <pc:spChg chg="add del">
          <ac:chgData name="JAJA JAJA" userId="c54804bf-3201-4706-a21e-59e1e8c51edb" providerId="ADAL" clId="{AEF4B615-D2FC-459A-92D2-28845E254861}" dt="2024-07-21T13:23:10.352" v="479" actId="26606"/>
          <ac:spMkLst>
            <pc:docMk/>
            <pc:sldMk cId="2114097060" sldId="268"/>
            <ac:spMk id="23" creationId="{CF236821-17FE-429B-8D2C-08E13A64EA40}"/>
          </ac:spMkLst>
        </pc:spChg>
        <pc:spChg chg="add del">
          <ac:chgData name="JAJA JAJA" userId="c54804bf-3201-4706-a21e-59e1e8c51edb" providerId="ADAL" clId="{AEF4B615-D2FC-459A-92D2-28845E254861}" dt="2024-07-21T13:23:10.352" v="479" actId="26606"/>
          <ac:spMkLst>
            <pc:docMk/>
            <pc:sldMk cId="2114097060" sldId="268"/>
            <ac:spMk id="25" creationId="{C0BDBCD2-E081-43AB-9119-C55465E59757}"/>
          </ac:spMkLst>
        </pc:spChg>
        <pc:spChg chg="add del">
          <ac:chgData name="JAJA JAJA" userId="c54804bf-3201-4706-a21e-59e1e8c51edb" providerId="ADAL" clId="{AEF4B615-D2FC-459A-92D2-28845E254861}" dt="2024-07-21T13:23:10.352" v="479" actId="26606"/>
          <ac:spMkLst>
            <pc:docMk/>
            <pc:sldMk cId="2114097060" sldId="268"/>
            <ac:spMk id="27" creationId="{98E79BE4-34FE-485A-98A5-92CE8F7C4743}"/>
          </ac:spMkLst>
        </pc:spChg>
        <pc:spChg chg="add del">
          <ac:chgData name="JAJA JAJA" userId="c54804bf-3201-4706-a21e-59e1e8c51edb" providerId="ADAL" clId="{AEF4B615-D2FC-459A-92D2-28845E254861}" dt="2024-07-21T13:23:10.352" v="479" actId="26606"/>
          <ac:spMkLst>
            <pc:docMk/>
            <pc:sldMk cId="2114097060" sldId="268"/>
            <ac:spMk id="29" creationId="{7A5F0580-5EE9-419F-96EE-B6529EF6E7D0}"/>
          </ac:spMkLst>
        </pc:sp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2114097060" sldId="268"/>
            <ac:picMk id="4" creationId="{6DAC0990-6DED-5CFE-82EE-7AD624329E41}"/>
          </ac:picMkLst>
        </pc:picChg>
        <pc:picChg chg="del mod">
          <ac:chgData name="JAJA JAJA" userId="c54804bf-3201-4706-a21e-59e1e8c51edb" providerId="ADAL" clId="{AEF4B615-D2FC-459A-92D2-28845E254861}" dt="2024-07-21T13:18:49.088" v="465" actId="478"/>
          <ac:picMkLst>
            <pc:docMk/>
            <pc:sldMk cId="2114097060" sldId="268"/>
            <ac:picMk id="5" creationId="{36CE4B01-CE9E-DB34-B6BA-7794BE34A7DB}"/>
          </ac:picMkLst>
        </pc:picChg>
        <pc:picChg chg="add mod">
          <ac:chgData name="JAJA JAJA" userId="c54804bf-3201-4706-a21e-59e1e8c51edb" providerId="ADAL" clId="{AEF4B615-D2FC-459A-92D2-28845E254861}" dt="2024-07-21T21:23:04.846" v="1696" actId="1076"/>
          <ac:picMkLst>
            <pc:docMk/>
            <pc:sldMk cId="2114097060" sldId="268"/>
            <ac:picMk id="7" creationId="{65734C28-9171-6552-B1B4-9DD443088224}"/>
          </ac:picMkLst>
        </pc:picChg>
        <pc:picChg chg="add del mod">
          <ac:chgData name="JAJA JAJA" userId="c54804bf-3201-4706-a21e-59e1e8c51edb" providerId="ADAL" clId="{AEF4B615-D2FC-459A-92D2-28845E254861}" dt="2024-07-21T22:46:27.248" v="1747" actId="478"/>
          <ac:picMkLst>
            <pc:docMk/>
            <pc:sldMk cId="2114097060" sldId="268"/>
            <ac:picMk id="10" creationId="{1D204FF3-EB24-D926-E88E-FB6E7D1714FA}"/>
          </ac:picMkLst>
        </pc:picChg>
        <pc:picChg chg="add del mod">
          <ac:chgData name="JAJA JAJA" userId="c54804bf-3201-4706-a21e-59e1e8c51edb" providerId="ADAL" clId="{AEF4B615-D2FC-459A-92D2-28845E254861}" dt="2024-07-21T23:21:26.695" v="1795" actId="478"/>
          <ac:picMkLst>
            <pc:docMk/>
            <pc:sldMk cId="2114097060" sldId="268"/>
            <ac:picMk id="11" creationId="{B1FAC267-2BC2-170A-BDDA-46EC4D592D20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2114097060" sldId="268"/>
            <ac:picMk id="15" creationId="{E1DA8585-7956-8AC9-3A13-2B9E202CB311}"/>
          </ac:picMkLst>
        </pc:picChg>
      </pc:sldChg>
      <pc:sldChg chg="addSp delSp modSp new mod modTransition setBg delAnim modAnim">
        <pc:chgData name="JAJA JAJA" userId="c54804bf-3201-4706-a21e-59e1e8c51edb" providerId="ADAL" clId="{AEF4B615-D2FC-459A-92D2-28845E254861}" dt="2024-07-22T18:57:58.991" v="1815"/>
        <pc:sldMkLst>
          <pc:docMk/>
          <pc:sldMk cId="1781685160" sldId="269"/>
        </pc:sldMkLst>
        <pc:spChg chg="mod">
          <ac:chgData name="JAJA JAJA" userId="c54804bf-3201-4706-a21e-59e1e8c51edb" providerId="ADAL" clId="{AEF4B615-D2FC-459A-92D2-28845E254861}" dt="2024-07-21T10:59:55.544" v="430" actId="113"/>
          <ac:spMkLst>
            <pc:docMk/>
            <pc:sldMk cId="1781685160" sldId="269"/>
            <ac:spMk id="2" creationId="{5A8486B8-8BFA-8660-F514-2FF2CC2F3B91}"/>
          </ac:spMkLst>
        </pc:spChg>
        <pc:spChg chg="mod">
          <ac:chgData name="JAJA JAJA" userId="c54804bf-3201-4706-a21e-59e1e8c51edb" providerId="ADAL" clId="{AEF4B615-D2FC-459A-92D2-28845E254861}" dt="2024-07-21T19:41:42.006" v="1477" actId="113"/>
          <ac:spMkLst>
            <pc:docMk/>
            <pc:sldMk cId="1781685160" sldId="269"/>
            <ac:spMk id="3" creationId="{6687825B-CA0F-D796-F1A1-DB2246E6A7B9}"/>
          </ac:spMkLst>
        </pc:spChg>
        <pc:spChg chg="add del">
          <ac:chgData name="JAJA JAJA" userId="c54804bf-3201-4706-a21e-59e1e8c51edb" providerId="ADAL" clId="{AEF4B615-D2FC-459A-92D2-28845E254861}" dt="2024-07-21T10:13:41.103" v="8" actId="26606"/>
          <ac:spMkLst>
            <pc:docMk/>
            <pc:sldMk cId="1781685160" sldId="269"/>
            <ac:spMk id="9" creationId="{C0763A76-9F1C-4FC5-82B7-DD475DA461B2}"/>
          </ac:spMkLst>
        </pc:spChg>
        <pc:spChg chg="add del">
          <ac:chgData name="JAJA JAJA" userId="c54804bf-3201-4706-a21e-59e1e8c51edb" providerId="ADAL" clId="{AEF4B615-D2FC-459A-92D2-28845E254861}" dt="2024-07-21T10:13:41.103" v="8" actId="26606"/>
          <ac:spMkLst>
            <pc:docMk/>
            <pc:sldMk cId="1781685160" sldId="269"/>
            <ac:spMk id="11" creationId="{E81BF4F6-F2CF-4984-9D14-D6966D92F99F}"/>
          </ac:spMkLst>
        </pc:spChg>
        <pc:spChg chg="add del">
          <ac:chgData name="JAJA JAJA" userId="c54804bf-3201-4706-a21e-59e1e8c51edb" providerId="ADAL" clId="{AEF4B615-D2FC-459A-92D2-28845E254861}" dt="2024-07-21T10:13:41.084" v="7" actId="26606"/>
          <ac:spMkLst>
            <pc:docMk/>
            <pc:sldMk cId="1781685160" sldId="269"/>
            <ac:spMk id="16" creationId="{F13C74B1-5B17-4795-BED0-7140497B445A}"/>
          </ac:spMkLst>
        </pc:spChg>
        <pc:spChg chg="add del">
          <ac:chgData name="JAJA JAJA" userId="c54804bf-3201-4706-a21e-59e1e8c51edb" providerId="ADAL" clId="{AEF4B615-D2FC-459A-92D2-28845E254861}" dt="2024-07-21T10:13:41.084" v="7" actId="26606"/>
          <ac:spMkLst>
            <pc:docMk/>
            <pc:sldMk cId="1781685160" sldId="269"/>
            <ac:spMk id="18" creationId="{D4974D33-8DC5-464E-8C6D-BE58F0669C17}"/>
          </ac:spMkLst>
        </pc:spChg>
        <pc:spChg chg="add">
          <ac:chgData name="JAJA JAJA" userId="c54804bf-3201-4706-a21e-59e1e8c51edb" providerId="ADAL" clId="{AEF4B615-D2FC-459A-92D2-28845E254861}" dt="2024-07-21T10:13:41.103" v="8" actId="26606"/>
          <ac:spMkLst>
            <pc:docMk/>
            <pc:sldMk cId="1781685160" sldId="269"/>
            <ac:spMk id="20" creationId="{04812C46-200A-4DEB-A05E-3ED6C68C2387}"/>
          </ac:spMkLst>
        </pc:spChg>
        <pc:spChg chg="add">
          <ac:chgData name="JAJA JAJA" userId="c54804bf-3201-4706-a21e-59e1e8c51edb" providerId="ADAL" clId="{AEF4B615-D2FC-459A-92D2-28845E254861}" dt="2024-07-21T10:13:41.103" v="8" actId="26606"/>
          <ac:spMkLst>
            <pc:docMk/>
            <pc:sldMk cId="1781685160" sldId="269"/>
            <ac:spMk id="21" creationId="{D1EA859B-E555-4109-94F3-6700E046E008}"/>
          </ac:spMkLst>
        </pc:spChg>
        <pc:picChg chg="add mod ord">
          <ac:chgData name="JAJA JAJA" userId="c54804bf-3201-4706-a21e-59e1e8c51edb" providerId="ADAL" clId="{AEF4B615-D2FC-459A-92D2-28845E254861}" dt="2024-07-21T10:13:41.103" v="8" actId="26606"/>
          <ac:picMkLst>
            <pc:docMk/>
            <pc:sldMk cId="1781685160" sldId="269"/>
            <ac:picMk id="5" creationId="{E49375A5-DA71-2B00-BE17-B600ABDA14FC}"/>
          </ac:picMkLst>
        </pc:pic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1781685160" sldId="269"/>
            <ac:picMk id="6" creationId="{732D7AA8-9732-C0CA-5A25-3FDE194C82C8}"/>
          </ac:picMkLst>
        </pc:picChg>
        <pc:picChg chg="add del mod">
          <ac:chgData name="JAJA JAJA" userId="c54804bf-3201-4706-a21e-59e1e8c51edb" providerId="ADAL" clId="{AEF4B615-D2FC-459A-92D2-28845E254861}" dt="2024-07-21T22:46:21.230" v="1746" actId="478"/>
          <ac:picMkLst>
            <pc:docMk/>
            <pc:sldMk cId="1781685160" sldId="269"/>
            <ac:picMk id="6" creationId="{A939907E-9C1D-A33E-8594-475575B13995}"/>
          </ac:picMkLst>
        </pc:picChg>
        <pc:picChg chg="add del mod">
          <ac:chgData name="JAJA JAJA" userId="c54804bf-3201-4706-a21e-59e1e8c51edb" providerId="ADAL" clId="{AEF4B615-D2FC-459A-92D2-28845E254861}" dt="2024-07-21T23:21:20.862" v="1794" actId="478"/>
          <ac:picMkLst>
            <pc:docMk/>
            <pc:sldMk cId="1781685160" sldId="269"/>
            <ac:picMk id="10" creationId="{8F8FA035-0529-601F-C398-0468EBE085D6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1781685160" sldId="269"/>
            <ac:picMk id="13" creationId="{BF630984-C341-ED89-858B-8AD6F61A9CF3}"/>
          </ac:picMkLst>
        </pc:picChg>
      </pc:sldChg>
      <pc:sldChg chg="addSp delSp modSp add mod modTransition setBg delAnim modAnim delDesignElem">
        <pc:chgData name="JAJA JAJA" userId="c54804bf-3201-4706-a21e-59e1e8c51edb" providerId="ADAL" clId="{AEF4B615-D2FC-459A-92D2-28845E254861}" dt="2024-07-22T18:57:58.991" v="1815"/>
        <pc:sldMkLst>
          <pc:docMk/>
          <pc:sldMk cId="504149397" sldId="270"/>
        </pc:sldMkLst>
        <pc:spChg chg="del">
          <ac:chgData name="JAJA JAJA" userId="c54804bf-3201-4706-a21e-59e1e8c51edb" providerId="ADAL" clId="{AEF4B615-D2FC-459A-92D2-28845E254861}" dt="2024-07-21T10:17:42.954" v="49" actId="478"/>
          <ac:spMkLst>
            <pc:docMk/>
            <pc:sldMk cId="504149397" sldId="270"/>
            <ac:spMk id="2" creationId="{5A8486B8-8BFA-8660-F514-2FF2CC2F3B91}"/>
          </ac:spMkLst>
        </pc:spChg>
        <pc:spChg chg="del">
          <ac:chgData name="JAJA JAJA" userId="c54804bf-3201-4706-a21e-59e1e8c51edb" providerId="ADAL" clId="{AEF4B615-D2FC-459A-92D2-28845E254861}" dt="2024-07-21T10:16:50.562" v="39" actId="478"/>
          <ac:spMkLst>
            <pc:docMk/>
            <pc:sldMk cId="504149397" sldId="270"/>
            <ac:spMk id="3" creationId="{6687825B-CA0F-D796-F1A1-DB2246E6A7B9}"/>
          </ac:spMkLst>
        </pc:spChg>
        <pc:spChg chg="add del mod">
          <ac:chgData name="JAJA JAJA" userId="c54804bf-3201-4706-a21e-59e1e8c51edb" providerId="ADAL" clId="{AEF4B615-D2FC-459A-92D2-28845E254861}" dt="2024-07-21T10:17:27.974" v="47" actId="478"/>
          <ac:spMkLst>
            <pc:docMk/>
            <pc:sldMk cId="504149397" sldId="270"/>
            <ac:spMk id="6" creationId="{C9625024-70AF-2F06-D062-62E64516F9A4}"/>
          </ac:spMkLst>
        </pc:spChg>
        <pc:spChg chg="add mod">
          <ac:chgData name="JAJA JAJA" userId="c54804bf-3201-4706-a21e-59e1e8c51edb" providerId="ADAL" clId="{AEF4B615-D2FC-459A-92D2-28845E254861}" dt="2024-07-21T18:37:55.994" v="1355" actId="1076"/>
          <ac:spMkLst>
            <pc:docMk/>
            <pc:sldMk cId="504149397" sldId="270"/>
            <ac:spMk id="7" creationId="{29CC7594-E2DB-D30B-CDD4-32784865CA8C}"/>
          </ac:spMkLst>
        </pc:spChg>
        <pc:spChg chg="add del mod">
          <ac:chgData name="JAJA JAJA" userId="c54804bf-3201-4706-a21e-59e1e8c51edb" providerId="ADAL" clId="{AEF4B615-D2FC-459A-92D2-28845E254861}" dt="2024-07-21T10:21:18.529" v="50" actId="478"/>
          <ac:spMkLst>
            <pc:docMk/>
            <pc:sldMk cId="504149397" sldId="270"/>
            <ac:spMk id="9" creationId="{42D83B58-E47C-65FD-E4D2-92CADB9BF356}"/>
          </ac:spMkLst>
        </pc:spChg>
        <pc:spChg chg="add mod">
          <ac:chgData name="JAJA JAJA" userId="c54804bf-3201-4706-a21e-59e1e8c51edb" providerId="ADAL" clId="{AEF4B615-D2FC-459A-92D2-28845E254861}" dt="2024-07-21T18:39:24.778" v="1362" actId="1076"/>
          <ac:spMkLst>
            <pc:docMk/>
            <pc:sldMk cId="504149397" sldId="270"/>
            <ac:spMk id="11" creationId="{791E5B3F-B92C-88B7-CACC-DD3CCD2D6F03}"/>
          </ac:spMkLst>
        </pc:spChg>
        <pc:spChg chg="add del">
          <ac:chgData name="JAJA JAJA" userId="c54804bf-3201-4706-a21e-59e1e8c51edb" providerId="ADAL" clId="{AEF4B615-D2FC-459A-92D2-28845E254861}" dt="2024-07-21T10:21:37.175" v="52" actId="26606"/>
          <ac:spMkLst>
            <pc:docMk/>
            <pc:sldMk cId="504149397" sldId="270"/>
            <ac:spMk id="12" creationId="{ECC07320-C2CA-4E29-8481-9D9E143C7788}"/>
          </ac:spMkLst>
        </pc:spChg>
        <pc:spChg chg="add del">
          <ac:chgData name="JAJA JAJA" userId="c54804bf-3201-4706-a21e-59e1e8c51edb" providerId="ADAL" clId="{AEF4B615-D2FC-459A-92D2-28845E254861}" dt="2024-07-21T10:21:37.175" v="52" actId="26606"/>
          <ac:spMkLst>
            <pc:docMk/>
            <pc:sldMk cId="504149397" sldId="270"/>
            <ac:spMk id="14" creationId="{178FB36B-5BFE-42CA-BC60-1115E0D95EEC}"/>
          </ac:spMkLst>
        </pc:spChg>
        <pc:spChg chg="add del">
          <ac:chgData name="JAJA JAJA" userId="c54804bf-3201-4706-a21e-59e1e8c51edb" providerId="ADAL" clId="{AEF4B615-D2FC-459A-92D2-28845E254861}" dt="2024-07-21T10:22:47.135" v="61" actId="26606"/>
          <ac:spMkLst>
            <pc:docMk/>
            <pc:sldMk cId="504149397" sldId="270"/>
            <ac:spMk id="16" creationId="{ECC07320-C2CA-4E29-8481-9D9E143C7788}"/>
          </ac:spMkLst>
        </pc:spChg>
        <pc:spChg chg="add del">
          <ac:chgData name="JAJA JAJA" userId="c54804bf-3201-4706-a21e-59e1e8c51edb" providerId="ADAL" clId="{AEF4B615-D2FC-459A-92D2-28845E254861}" dt="2024-07-21T10:22:47.135" v="61" actId="26606"/>
          <ac:spMkLst>
            <pc:docMk/>
            <pc:sldMk cId="504149397" sldId="270"/>
            <ac:spMk id="17" creationId="{178FB36B-5BFE-42CA-BC60-1115E0D95EEC}"/>
          </ac:spMkLst>
        </pc:spChg>
        <pc:spChg chg="del">
          <ac:chgData name="JAJA JAJA" userId="c54804bf-3201-4706-a21e-59e1e8c51edb" providerId="ADAL" clId="{AEF4B615-D2FC-459A-92D2-28845E254861}" dt="2024-07-21T10:16:11.941" v="38"/>
          <ac:spMkLst>
            <pc:docMk/>
            <pc:sldMk cId="504149397" sldId="270"/>
            <ac:spMk id="20" creationId="{04812C46-200A-4DEB-A05E-3ED6C68C2387}"/>
          </ac:spMkLst>
        </pc:spChg>
        <pc:spChg chg="del">
          <ac:chgData name="JAJA JAJA" userId="c54804bf-3201-4706-a21e-59e1e8c51edb" providerId="ADAL" clId="{AEF4B615-D2FC-459A-92D2-28845E254861}" dt="2024-07-21T10:16:11.941" v="38"/>
          <ac:spMkLst>
            <pc:docMk/>
            <pc:sldMk cId="504149397" sldId="270"/>
            <ac:spMk id="21" creationId="{D1EA859B-E555-4109-94F3-6700E046E008}"/>
          </ac:spMkLst>
        </pc:spChg>
        <pc:spChg chg="add del">
          <ac:chgData name="JAJA JAJA" userId="c54804bf-3201-4706-a21e-59e1e8c51edb" providerId="ADAL" clId="{AEF4B615-D2FC-459A-92D2-28845E254861}" dt="2024-07-21T10:24:15.514" v="82" actId="26606"/>
          <ac:spMkLst>
            <pc:docMk/>
            <pc:sldMk cId="504149397" sldId="270"/>
            <ac:spMk id="22" creationId="{ECC07320-C2CA-4E29-8481-9D9E143C7788}"/>
          </ac:spMkLst>
        </pc:spChg>
        <pc:spChg chg="add del">
          <ac:chgData name="JAJA JAJA" userId="c54804bf-3201-4706-a21e-59e1e8c51edb" providerId="ADAL" clId="{AEF4B615-D2FC-459A-92D2-28845E254861}" dt="2024-07-21T10:24:15.514" v="82" actId="26606"/>
          <ac:spMkLst>
            <pc:docMk/>
            <pc:sldMk cId="504149397" sldId="270"/>
            <ac:spMk id="24" creationId="{178FB36B-5BFE-42CA-BC60-1115E0D95EEC}"/>
          </ac:spMkLst>
        </pc:spChg>
        <pc:spChg chg="add del">
          <ac:chgData name="JAJA JAJA" userId="c54804bf-3201-4706-a21e-59e1e8c51edb" providerId="ADAL" clId="{AEF4B615-D2FC-459A-92D2-28845E254861}" dt="2024-07-21T18:37:36.077" v="1345" actId="26606"/>
          <ac:spMkLst>
            <pc:docMk/>
            <pc:sldMk cId="504149397" sldId="270"/>
            <ac:spMk id="29" creationId="{E91DC736-0EF8-4F87-9146-EBF1D2EE4D3D}"/>
          </ac:spMkLst>
        </pc:spChg>
        <pc:spChg chg="add del">
          <ac:chgData name="JAJA JAJA" userId="c54804bf-3201-4706-a21e-59e1e8c51edb" providerId="ADAL" clId="{AEF4B615-D2FC-459A-92D2-28845E254861}" dt="2024-07-21T18:37:36.077" v="1345" actId="26606"/>
          <ac:spMkLst>
            <pc:docMk/>
            <pc:sldMk cId="504149397" sldId="270"/>
            <ac:spMk id="31" creationId="{097CD68E-23E3-4007-8847-CD0944C4F7BE}"/>
          </ac:spMkLst>
        </pc:spChg>
        <pc:spChg chg="add del">
          <ac:chgData name="JAJA JAJA" userId="c54804bf-3201-4706-a21e-59e1e8c51edb" providerId="ADAL" clId="{AEF4B615-D2FC-459A-92D2-28845E254861}" dt="2024-07-21T18:37:36.077" v="1345" actId="26606"/>
          <ac:spMkLst>
            <pc:docMk/>
            <pc:sldMk cId="504149397" sldId="270"/>
            <ac:spMk id="33" creationId="{AF2F604E-43BE-4DC3-B983-E071523364F8}"/>
          </ac:spMkLst>
        </pc:spChg>
        <pc:spChg chg="add del">
          <ac:chgData name="JAJA JAJA" userId="c54804bf-3201-4706-a21e-59e1e8c51edb" providerId="ADAL" clId="{AEF4B615-D2FC-459A-92D2-28845E254861}" dt="2024-07-21T18:37:36.077" v="1345" actId="26606"/>
          <ac:spMkLst>
            <pc:docMk/>
            <pc:sldMk cId="504149397" sldId="270"/>
            <ac:spMk id="35" creationId="{08C9B587-E65E-4B52-B37C-ABEBB6E87928}"/>
          </ac:spMkLst>
        </pc:spChg>
        <pc:spChg chg="add del">
          <ac:chgData name="JAJA JAJA" userId="c54804bf-3201-4706-a21e-59e1e8c51edb" providerId="ADAL" clId="{AEF4B615-D2FC-459A-92D2-28845E254861}" dt="2024-07-21T18:37:24.793" v="1344" actId="26606"/>
          <ac:spMkLst>
            <pc:docMk/>
            <pc:sldMk cId="504149397" sldId="270"/>
            <ac:spMk id="37" creationId="{7DA3C418-758E-4180-A5D0-8655D6804587}"/>
          </ac:spMkLst>
        </pc:spChg>
        <pc:spChg chg="add del">
          <ac:chgData name="JAJA JAJA" userId="c54804bf-3201-4706-a21e-59e1e8c51edb" providerId="ADAL" clId="{AEF4B615-D2FC-459A-92D2-28845E254861}" dt="2024-07-21T18:37:24.793" v="1344" actId="26606"/>
          <ac:spMkLst>
            <pc:docMk/>
            <pc:sldMk cId="504149397" sldId="270"/>
            <ac:spMk id="38" creationId="{28C8EF06-5EC3-4883-AFAF-D74FF46550FB}"/>
          </ac:spMkLst>
        </pc:spChg>
        <pc:spChg chg="add">
          <ac:chgData name="JAJA JAJA" userId="c54804bf-3201-4706-a21e-59e1e8c51edb" providerId="ADAL" clId="{AEF4B615-D2FC-459A-92D2-28845E254861}" dt="2024-07-21T18:37:36.077" v="1345" actId="26606"/>
          <ac:spMkLst>
            <pc:docMk/>
            <pc:sldMk cId="504149397" sldId="270"/>
            <ac:spMk id="39" creationId="{7DA3C418-758E-4180-A5D0-8655D6804587}"/>
          </ac:spMkLst>
        </pc:spChg>
        <pc:spChg chg="add del">
          <ac:chgData name="JAJA JAJA" userId="c54804bf-3201-4706-a21e-59e1e8c51edb" providerId="ADAL" clId="{AEF4B615-D2FC-459A-92D2-28845E254861}" dt="2024-07-21T10:29:48.548" v="112" actId="26606"/>
          <ac:spMkLst>
            <pc:docMk/>
            <pc:sldMk cId="504149397" sldId="270"/>
            <ac:spMk id="40" creationId="{5A59F003-E00A-43F9-91DC-CC54E3B87466}"/>
          </ac:spMkLst>
        </pc:spChg>
        <pc:spChg chg="add">
          <ac:chgData name="JAJA JAJA" userId="c54804bf-3201-4706-a21e-59e1e8c51edb" providerId="ADAL" clId="{AEF4B615-D2FC-459A-92D2-28845E254861}" dt="2024-07-21T18:37:36.077" v="1345" actId="26606"/>
          <ac:spMkLst>
            <pc:docMk/>
            <pc:sldMk cId="504149397" sldId="270"/>
            <ac:spMk id="41" creationId="{28C8EF06-5EC3-4883-AFAF-D74FF46550FB}"/>
          </ac:spMkLst>
        </pc:spChg>
        <pc:spChg chg="add del">
          <ac:chgData name="JAJA JAJA" userId="c54804bf-3201-4706-a21e-59e1e8c51edb" providerId="ADAL" clId="{AEF4B615-D2FC-459A-92D2-28845E254861}" dt="2024-07-21T10:29:48.548" v="112" actId="26606"/>
          <ac:spMkLst>
            <pc:docMk/>
            <pc:sldMk cId="504149397" sldId="270"/>
            <ac:spMk id="42" creationId="{D74A4382-E3AD-430A-9A1F-DFA3E0E77A7D}"/>
          </ac:spMkLst>
        </pc:spChg>
        <pc:spChg chg="add del">
          <ac:chgData name="JAJA JAJA" userId="c54804bf-3201-4706-a21e-59e1e8c51edb" providerId="ADAL" clId="{AEF4B615-D2FC-459A-92D2-28845E254861}" dt="2024-07-21T10:29:48.548" v="112" actId="26606"/>
          <ac:spMkLst>
            <pc:docMk/>
            <pc:sldMk cId="504149397" sldId="270"/>
            <ac:spMk id="44" creationId="{79F40191-0F44-4FD1-82CC-ACB507C14BE6}"/>
          </ac:spMkLst>
        </pc:sp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504149397" sldId="270"/>
            <ac:picMk id="4" creationId="{853A3156-3A40-4C44-B9F1-777C19F81DDF}"/>
          </ac:picMkLst>
        </pc:picChg>
        <pc:picChg chg="mod">
          <ac:chgData name="JAJA JAJA" userId="c54804bf-3201-4706-a21e-59e1e8c51edb" providerId="ADAL" clId="{AEF4B615-D2FC-459A-92D2-28845E254861}" dt="2024-07-21T18:37:36.077" v="1345" actId="26606"/>
          <ac:picMkLst>
            <pc:docMk/>
            <pc:sldMk cId="504149397" sldId="270"/>
            <ac:picMk id="5" creationId="{E49375A5-DA71-2B00-BE17-B600ABDA14FC}"/>
          </ac:picMkLst>
        </pc:picChg>
        <pc:picChg chg="add del mod">
          <ac:chgData name="JAJA JAJA" userId="c54804bf-3201-4706-a21e-59e1e8c51edb" providerId="ADAL" clId="{AEF4B615-D2FC-459A-92D2-28845E254861}" dt="2024-07-21T21:31:57.647" v="1699" actId="478"/>
          <ac:picMkLst>
            <pc:docMk/>
            <pc:sldMk cId="504149397" sldId="270"/>
            <ac:picMk id="18" creationId="{3D64D596-7A79-BDBC-F69C-49B998E006CA}"/>
          </ac:picMkLst>
        </pc:picChg>
        <pc:picChg chg="add del mod">
          <ac:chgData name="JAJA JAJA" userId="c54804bf-3201-4706-a21e-59e1e8c51edb" providerId="ADAL" clId="{AEF4B615-D2FC-459A-92D2-28845E254861}" dt="2024-07-21T21:35:27.191" v="1711"/>
          <ac:picMkLst>
            <pc:docMk/>
            <pc:sldMk cId="504149397" sldId="270"/>
            <ac:picMk id="26" creationId="{DED90113-F9EC-73E0-254C-81F84E848D88}"/>
          </ac:picMkLst>
        </pc:picChg>
        <pc:picChg chg="add del mod">
          <ac:chgData name="JAJA JAJA" userId="c54804bf-3201-4706-a21e-59e1e8c51edb" providerId="ADAL" clId="{AEF4B615-D2FC-459A-92D2-28845E254861}" dt="2024-07-21T21:35:37.666" v="1722"/>
          <ac:picMkLst>
            <pc:docMk/>
            <pc:sldMk cId="504149397" sldId="270"/>
            <ac:picMk id="27" creationId="{AB8FC20C-2133-5D18-A665-D24D1F6AD110}"/>
          </ac:picMkLst>
        </pc:picChg>
        <pc:picChg chg="add del mod ord">
          <ac:chgData name="JAJA JAJA" userId="c54804bf-3201-4706-a21e-59e1e8c51edb" providerId="ADAL" clId="{AEF4B615-D2FC-459A-92D2-28845E254861}" dt="2024-07-21T21:35:54.788" v="1723"/>
          <ac:picMkLst>
            <pc:docMk/>
            <pc:sldMk cId="504149397" sldId="270"/>
            <ac:picMk id="34" creationId="{4E812C7C-8320-09BC-10A4-FF45DCC3241D}"/>
          </ac:picMkLst>
        </pc:picChg>
        <pc:picChg chg="add del mod">
          <ac:chgData name="JAJA JAJA" userId="c54804bf-3201-4706-a21e-59e1e8c51edb" providerId="ADAL" clId="{AEF4B615-D2FC-459A-92D2-28845E254861}" dt="2024-07-21T21:36:06.099" v="1724" actId="478"/>
          <ac:picMkLst>
            <pc:docMk/>
            <pc:sldMk cId="504149397" sldId="270"/>
            <ac:picMk id="36" creationId="{A153EEFC-2A69-0620-24C3-005DC3FA9634}"/>
          </ac:picMkLst>
        </pc:picChg>
        <pc:picChg chg="add del mod">
          <ac:chgData name="JAJA JAJA" userId="c54804bf-3201-4706-a21e-59e1e8c51edb" providerId="ADAL" clId="{AEF4B615-D2FC-459A-92D2-28845E254861}" dt="2024-07-21T21:41:31.923" v="1737"/>
          <ac:picMkLst>
            <pc:docMk/>
            <pc:sldMk cId="504149397" sldId="270"/>
            <ac:picMk id="45" creationId="{E678C354-2D98-DD4A-047D-8454EC18B990}"/>
          </ac:picMkLst>
        </pc:picChg>
        <pc:picChg chg="add del mod">
          <ac:chgData name="JAJA JAJA" userId="c54804bf-3201-4706-a21e-59e1e8c51edb" providerId="ADAL" clId="{AEF4B615-D2FC-459A-92D2-28845E254861}" dt="2024-07-21T23:17:53.594" v="1765" actId="478"/>
          <ac:picMkLst>
            <pc:docMk/>
            <pc:sldMk cId="504149397" sldId="270"/>
            <ac:picMk id="46" creationId="{10E4F0B9-F8A4-C772-F2B9-AFF1851D1CB3}"/>
          </ac:picMkLst>
        </pc:picChg>
        <pc:picChg chg="add del mod">
          <ac:chgData name="JAJA JAJA" userId="c54804bf-3201-4706-a21e-59e1e8c51edb" providerId="ADAL" clId="{AEF4B615-D2FC-459A-92D2-28845E254861}" dt="2024-07-21T23:20:27.709" v="1786"/>
          <ac:picMkLst>
            <pc:docMk/>
            <pc:sldMk cId="504149397" sldId="270"/>
            <ac:picMk id="49" creationId="{E85EF19B-BE01-0EF7-14BA-97987BE8FAAD}"/>
          </ac:picMkLst>
        </pc:picChg>
        <pc:picChg chg="add del mod">
          <ac:chgData name="JAJA JAJA" userId="c54804bf-3201-4706-a21e-59e1e8c51edb" providerId="ADAL" clId="{AEF4B615-D2FC-459A-92D2-28845E254861}" dt="2024-07-21T23:20:45.182" v="1787" actId="478"/>
          <ac:picMkLst>
            <pc:docMk/>
            <pc:sldMk cId="504149397" sldId="270"/>
            <ac:picMk id="50" creationId="{50957155-D037-45BE-3DF3-E4CE36C86947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504149397" sldId="270"/>
            <ac:picMk id="58" creationId="{C21718CC-DFE2-C57A-172A-BDEA067D9D86}"/>
          </ac:picMkLst>
        </pc:picChg>
        <pc:picChg chg="add del mod">
          <ac:chgData name="JAJA JAJA" userId="c54804bf-3201-4706-a21e-59e1e8c51edb" providerId="ADAL" clId="{AEF4B615-D2FC-459A-92D2-28845E254861}" dt="2024-07-21T23:36:29.783" v="1811"/>
          <ac:picMkLst>
            <pc:docMk/>
            <pc:sldMk cId="504149397" sldId="270"/>
            <ac:picMk id="61" creationId="{4ADC4EAB-4485-78F3-0E55-05AF156DBCF8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504149397" sldId="270"/>
            <ac:picMk id="64" creationId="{8CF0EA96-4B85-6EDD-72A6-BB7E32FC8F9A}"/>
          </ac:picMkLst>
        </pc:picChg>
      </pc:sldChg>
      <pc:sldChg chg="addSp delSp modSp add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681352302" sldId="271"/>
        </pc:sldMkLst>
        <pc:spChg chg="add mod">
          <ac:chgData name="JAJA JAJA" userId="c54804bf-3201-4706-a21e-59e1e8c51edb" providerId="ADAL" clId="{AEF4B615-D2FC-459A-92D2-28845E254861}" dt="2024-07-21T10:32:11.164" v="122" actId="1076"/>
          <ac:spMkLst>
            <pc:docMk/>
            <pc:sldMk cId="681352302" sldId="271"/>
            <ac:spMk id="3" creationId="{84A6F75D-EA9A-1C50-6444-CB2FBFEB611C}"/>
          </ac:spMkLst>
        </pc:spChg>
        <pc:spChg chg="del">
          <ac:chgData name="JAJA JAJA" userId="c54804bf-3201-4706-a21e-59e1e8c51edb" providerId="ADAL" clId="{AEF4B615-D2FC-459A-92D2-28845E254861}" dt="2024-07-21T10:26:16.575" v="87" actId="478"/>
          <ac:spMkLst>
            <pc:docMk/>
            <pc:sldMk cId="681352302" sldId="271"/>
            <ac:spMk id="7" creationId="{29CC7594-E2DB-D30B-CDD4-32784865CA8C}"/>
          </ac:spMkLst>
        </pc:spChg>
        <pc:spChg chg="del mod">
          <ac:chgData name="JAJA JAJA" userId="c54804bf-3201-4706-a21e-59e1e8c51edb" providerId="ADAL" clId="{AEF4B615-D2FC-459A-92D2-28845E254861}" dt="2024-07-21T10:26:12.473" v="86" actId="478"/>
          <ac:spMkLst>
            <pc:docMk/>
            <pc:sldMk cId="681352302" sldId="271"/>
            <ac:spMk id="11" creationId="{791E5B3F-B92C-88B7-CACC-DD3CCD2D6F03}"/>
          </ac:spMkLst>
        </pc:spChg>
        <pc:spChg chg="add del">
          <ac:chgData name="JAJA JAJA" userId="c54804bf-3201-4706-a21e-59e1e8c51edb" providerId="ADAL" clId="{AEF4B615-D2FC-459A-92D2-28845E254861}" dt="2024-07-21T10:28:23.783" v="103" actId="26606"/>
          <ac:spMkLst>
            <pc:docMk/>
            <pc:sldMk cId="681352302" sldId="271"/>
            <ac:spMk id="29" creationId="{E91DC736-0EF8-4F87-9146-EBF1D2EE4D3D}"/>
          </ac:spMkLst>
        </pc:spChg>
        <pc:spChg chg="add del">
          <ac:chgData name="JAJA JAJA" userId="c54804bf-3201-4706-a21e-59e1e8c51edb" providerId="ADAL" clId="{AEF4B615-D2FC-459A-92D2-28845E254861}" dt="2024-07-21T10:28:23.783" v="103" actId="26606"/>
          <ac:spMkLst>
            <pc:docMk/>
            <pc:sldMk cId="681352302" sldId="271"/>
            <ac:spMk id="31" creationId="{097CD68E-23E3-4007-8847-CD0944C4F7BE}"/>
          </ac:spMkLst>
        </pc:spChg>
        <pc:spChg chg="add del">
          <ac:chgData name="JAJA JAJA" userId="c54804bf-3201-4706-a21e-59e1e8c51edb" providerId="ADAL" clId="{AEF4B615-D2FC-459A-92D2-28845E254861}" dt="2024-07-21T10:28:23.783" v="103" actId="26606"/>
          <ac:spMkLst>
            <pc:docMk/>
            <pc:sldMk cId="681352302" sldId="271"/>
            <ac:spMk id="33" creationId="{AF2F604E-43BE-4DC3-B983-E071523364F8}"/>
          </ac:spMkLst>
        </pc:spChg>
        <pc:spChg chg="add del">
          <ac:chgData name="JAJA JAJA" userId="c54804bf-3201-4706-a21e-59e1e8c51edb" providerId="ADAL" clId="{AEF4B615-D2FC-459A-92D2-28845E254861}" dt="2024-07-21T10:28:23.783" v="103" actId="26606"/>
          <ac:spMkLst>
            <pc:docMk/>
            <pc:sldMk cId="681352302" sldId="271"/>
            <ac:spMk id="35" creationId="{08C9B587-E65E-4B52-B37C-ABEBB6E87928}"/>
          </ac:spMkLst>
        </pc:spChg>
        <pc:spChg chg="add del">
          <ac:chgData name="JAJA JAJA" userId="c54804bf-3201-4706-a21e-59e1e8c51edb" providerId="ADAL" clId="{AEF4B615-D2FC-459A-92D2-28845E254861}" dt="2024-07-21T10:28:23.783" v="103" actId="26606"/>
          <ac:spMkLst>
            <pc:docMk/>
            <pc:sldMk cId="681352302" sldId="271"/>
            <ac:spMk id="40" creationId="{04812C46-200A-4DEB-A05E-3ED6C68C2387}"/>
          </ac:spMkLst>
        </pc:spChg>
        <pc:spChg chg="add del">
          <ac:chgData name="JAJA JAJA" userId="c54804bf-3201-4706-a21e-59e1e8c51edb" providerId="ADAL" clId="{AEF4B615-D2FC-459A-92D2-28845E254861}" dt="2024-07-21T10:28:23.783" v="103" actId="26606"/>
          <ac:spMkLst>
            <pc:docMk/>
            <pc:sldMk cId="681352302" sldId="271"/>
            <ac:spMk id="42" creationId="{D1EA859B-E555-4109-94F3-6700E046E008}"/>
          </ac:spMkLst>
        </pc:spChg>
        <pc:graphicFrameChg chg="add mod ord modGraphic">
          <ac:chgData name="JAJA JAJA" userId="c54804bf-3201-4706-a21e-59e1e8c51edb" providerId="ADAL" clId="{AEF4B615-D2FC-459A-92D2-28845E254861}" dt="2024-07-21T10:49:22.663" v="324" actId="20577"/>
          <ac:graphicFrameMkLst>
            <pc:docMk/>
            <pc:sldMk cId="681352302" sldId="271"/>
            <ac:graphicFrameMk id="2" creationId="{E41764B6-306E-0592-4F64-6DDD7AB1DE13}"/>
          </ac:graphicFrameMkLst>
        </pc:graphicFrameChg>
        <pc:picChg chg="mod">
          <ac:chgData name="JAJA JAJA" userId="c54804bf-3201-4706-a21e-59e1e8c51edb" providerId="ADAL" clId="{AEF4B615-D2FC-459A-92D2-28845E254861}" dt="2024-07-21T10:28:23.783" v="103" actId="26606"/>
          <ac:picMkLst>
            <pc:docMk/>
            <pc:sldMk cId="681352302" sldId="271"/>
            <ac:picMk id="5" creationId="{E49375A5-DA71-2B00-BE17-B600ABDA14FC}"/>
          </ac:picMkLst>
        </pc:pic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681352302" sldId="271"/>
            <ac:picMk id="7" creationId="{EE6B6E32-2E44-E41A-04F6-FD3D962E9878}"/>
          </ac:picMkLst>
        </pc:picChg>
        <pc:picChg chg="add del mod">
          <ac:chgData name="JAJA JAJA" userId="c54804bf-3201-4706-a21e-59e1e8c51edb" providerId="ADAL" clId="{AEF4B615-D2FC-459A-92D2-28845E254861}" dt="2024-07-21T21:32:03.939" v="1700" actId="478"/>
          <ac:picMkLst>
            <pc:docMk/>
            <pc:sldMk cId="681352302" sldId="271"/>
            <ac:picMk id="8" creationId="{80762301-EDC1-19F5-A26F-71C7D3E562D8}"/>
          </ac:picMkLst>
        </pc:picChg>
        <pc:picChg chg="add del mod">
          <ac:chgData name="JAJA JAJA" userId="c54804bf-3201-4706-a21e-59e1e8c51edb" providerId="ADAL" clId="{AEF4B615-D2FC-459A-92D2-28845E254861}" dt="2024-07-21T21:35:54.788" v="1723"/>
          <ac:picMkLst>
            <pc:docMk/>
            <pc:sldMk cId="681352302" sldId="271"/>
            <ac:picMk id="14" creationId="{91A84E07-ED67-AA72-4156-322CB8548C0A}"/>
          </ac:picMkLst>
        </pc:picChg>
        <pc:picChg chg="add del mod">
          <ac:chgData name="JAJA JAJA" userId="c54804bf-3201-4706-a21e-59e1e8c51edb" providerId="ADAL" clId="{AEF4B615-D2FC-459A-92D2-28845E254861}" dt="2024-07-21T21:37:07.347" v="1733" actId="478"/>
          <ac:picMkLst>
            <pc:docMk/>
            <pc:sldMk cId="681352302" sldId="271"/>
            <ac:picMk id="15" creationId="{6BE3220B-4925-8117-4E4F-5310473242ED}"/>
          </ac:picMkLst>
        </pc:picChg>
        <pc:picChg chg="add del mod">
          <ac:chgData name="JAJA JAJA" userId="c54804bf-3201-4706-a21e-59e1e8c51edb" providerId="ADAL" clId="{AEF4B615-D2FC-459A-92D2-28845E254861}" dt="2024-07-21T21:41:31.923" v="1737"/>
          <ac:picMkLst>
            <pc:docMk/>
            <pc:sldMk cId="681352302" sldId="271"/>
            <ac:picMk id="19" creationId="{1D4F006C-B94D-C2C2-4832-86A53EE4CBA5}"/>
          </ac:picMkLst>
        </pc:picChg>
        <pc:picChg chg="add del mod">
          <ac:chgData name="JAJA JAJA" userId="c54804bf-3201-4706-a21e-59e1e8c51edb" providerId="ADAL" clId="{AEF4B615-D2FC-459A-92D2-28845E254861}" dt="2024-07-21T22:02:07.250" v="1738" actId="478"/>
          <ac:picMkLst>
            <pc:docMk/>
            <pc:sldMk cId="681352302" sldId="271"/>
            <ac:picMk id="20" creationId="{863E70EB-C5FB-AAD2-A151-24CB89D15EFA}"/>
          </ac:picMkLst>
        </pc:picChg>
        <pc:picChg chg="add del mod">
          <ac:chgData name="JAJA JAJA" userId="c54804bf-3201-4706-a21e-59e1e8c51edb" providerId="ADAL" clId="{AEF4B615-D2FC-459A-92D2-28845E254861}" dt="2024-07-21T23:20:27.709" v="1786"/>
          <ac:picMkLst>
            <pc:docMk/>
            <pc:sldMk cId="681352302" sldId="271"/>
            <ac:picMk id="21" creationId="{057779E9-DF19-D76B-67A1-F31ABD996865}"/>
          </ac:picMkLst>
        </pc:picChg>
        <pc:picChg chg="add del mod">
          <ac:chgData name="JAJA JAJA" userId="c54804bf-3201-4706-a21e-59e1e8c51edb" providerId="ADAL" clId="{AEF4B615-D2FC-459A-92D2-28845E254861}" dt="2024-07-21T23:20:53.043" v="1789" actId="478"/>
          <ac:picMkLst>
            <pc:docMk/>
            <pc:sldMk cId="681352302" sldId="271"/>
            <ac:picMk id="22" creationId="{A29DE9E1-864E-1A13-23B2-548B11F2B0ED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681352302" sldId="271"/>
            <ac:picMk id="25" creationId="{F1F56864-2539-25B6-BA5C-916137DD5484}"/>
          </ac:picMkLst>
        </pc:picChg>
        <pc:picChg chg="add del mod">
          <ac:chgData name="JAJA JAJA" userId="c54804bf-3201-4706-a21e-59e1e8c51edb" providerId="ADAL" clId="{AEF4B615-D2FC-459A-92D2-28845E254861}" dt="2024-07-21T23:36:29.783" v="1811"/>
          <ac:picMkLst>
            <pc:docMk/>
            <pc:sldMk cId="681352302" sldId="271"/>
            <ac:picMk id="27" creationId="{4287234C-A84E-1DAC-1E1C-76080B2BC99A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681352302" sldId="271"/>
            <ac:picMk id="32" creationId="{CF20C427-626A-8368-9AC7-03A506FE8827}"/>
          </ac:picMkLst>
        </pc:picChg>
      </pc:sldChg>
      <pc:sldChg chg="addSp delSp modSp add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322128507" sldId="272"/>
        </pc:sldMkLst>
        <pc:spChg chg="del mod">
          <ac:chgData name="JAJA JAJA" userId="c54804bf-3201-4706-a21e-59e1e8c51edb" providerId="ADAL" clId="{AEF4B615-D2FC-459A-92D2-28845E254861}" dt="2024-07-21T10:34:57.655" v="142" actId="478"/>
          <ac:spMkLst>
            <pc:docMk/>
            <pc:sldMk cId="322128507" sldId="272"/>
            <ac:spMk id="3" creationId="{84A6F75D-EA9A-1C50-6444-CB2FBFEB611C}"/>
          </ac:spMkLst>
        </pc:spChg>
        <pc:spChg chg="add del mod">
          <ac:chgData name="JAJA JAJA" userId="c54804bf-3201-4706-a21e-59e1e8c51edb" providerId="ADAL" clId="{AEF4B615-D2FC-459A-92D2-28845E254861}" dt="2024-07-21T10:35:53.134" v="148" actId="478"/>
          <ac:spMkLst>
            <pc:docMk/>
            <pc:sldMk cId="322128507" sldId="272"/>
            <ac:spMk id="6" creationId="{90D33623-4C76-058D-89DC-51EB60CF61FA}"/>
          </ac:spMkLst>
        </pc:spChg>
        <pc:spChg chg="add del mod">
          <ac:chgData name="JAJA JAJA" userId="c54804bf-3201-4706-a21e-59e1e8c51edb" providerId="ADAL" clId="{AEF4B615-D2FC-459A-92D2-28845E254861}" dt="2024-07-21T10:35:44.533" v="145" actId="478"/>
          <ac:spMkLst>
            <pc:docMk/>
            <pc:sldMk cId="322128507" sldId="272"/>
            <ac:spMk id="8" creationId="{1B396C62-1E15-CBF8-4EC1-6527250DE860}"/>
          </ac:spMkLst>
        </pc:spChg>
        <pc:spChg chg="add mod">
          <ac:chgData name="JAJA JAJA" userId="c54804bf-3201-4706-a21e-59e1e8c51edb" providerId="ADAL" clId="{AEF4B615-D2FC-459A-92D2-28845E254861}" dt="2024-07-21T10:50:06.353" v="327" actId="113"/>
          <ac:spMkLst>
            <pc:docMk/>
            <pc:sldMk cId="322128507" sldId="272"/>
            <ac:spMk id="9" creationId="{73EC86C6-DA55-3A8D-A3A5-535246A799AD}"/>
          </ac:spMkLst>
        </pc:spChg>
        <pc:graphicFrameChg chg="del">
          <ac:chgData name="JAJA JAJA" userId="c54804bf-3201-4706-a21e-59e1e8c51edb" providerId="ADAL" clId="{AEF4B615-D2FC-459A-92D2-28845E254861}" dt="2024-07-21T10:34:52.754" v="140" actId="478"/>
          <ac:graphicFrameMkLst>
            <pc:docMk/>
            <pc:sldMk cId="322128507" sldId="272"/>
            <ac:graphicFrameMk id="2" creationId="{E41764B6-306E-0592-4F64-6DDD7AB1DE13}"/>
          </ac:graphicFrameMkLst>
        </pc:graphicFrameChg>
        <pc:graphicFrameChg chg="add mod modGraphic">
          <ac:chgData name="JAJA JAJA" userId="c54804bf-3201-4706-a21e-59e1e8c51edb" providerId="ADAL" clId="{AEF4B615-D2FC-459A-92D2-28845E254861}" dt="2024-07-21T22:53:10.709" v="1764" actId="20577"/>
          <ac:graphicFrameMkLst>
            <pc:docMk/>
            <pc:sldMk cId="322128507" sldId="272"/>
            <ac:graphicFrameMk id="10" creationId="{E7349050-6E2A-5F52-A69F-B12ED2607064}"/>
          </ac:graphicFrameMkLst>
        </pc:graphicFrame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322128507" sldId="272"/>
            <ac:picMk id="3" creationId="{76A4B24A-FEFF-8BFA-CBCC-74D06CE167E3}"/>
          </ac:picMkLst>
        </pc:picChg>
        <pc:picChg chg="add del">
          <ac:chgData name="JAJA JAJA" userId="c54804bf-3201-4706-a21e-59e1e8c51edb" providerId="ADAL" clId="{AEF4B615-D2FC-459A-92D2-28845E254861}" dt="2024-07-21T10:35:49.288" v="147" actId="478"/>
          <ac:picMkLst>
            <pc:docMk/>
            <pc:sldMk cId="322128507" sldId="272"/>
            <ac:picMk id="5" creationId="{E49375A5-DA71-2B00-BE17-B600ABDA14FC}"/>
          </ac:picMkLst>
        </pc:picChg>
        <pc:picChg chg="add del mod">
          <ac:chgData name="JAJA JAJA" userId="c54804bf-3201-4706-a21e-59e1e8c51edb" providerId="ADAL" clId="{AEF4B615-D2FC-459A-92D2-28845E254861}" dt="2024-07-21T21:32:09.314" v="1701" actId="478"/>
          <ac:picMkLst>
            <pc:docMk/>
            <pc:sldMk cId="322128507" sldId="272"/>
            <ac:picMk id="12" creationId="{47734E4E-417C-261A-99D7-5F02D2A846FB}"/>
          </ac:picMkLst>
        </pc:picChg>
        <pc:picChg chg="add del mod">
          <ac:chgData name="JAJA JAJA" userId="c54804bf-3201-4706-a21e-59e1e8c51edb" providerId="ADAL" clId="{AEF4B615-D2FC-459A-92D2-28845E254861}" dt="2024-07-21T21:37:03.766" v="1732" actId="478"/>
          <ac:picMkLst>
            <pc:docMk/>
            <pc:sldMk cId="322128507" sldId="272"/>
            <ac:picMk id="13" creationId="{60E12D47-4A3F-6FD2-C98F-11490805658A}"/>
          </ac:picMkLst>
        </pc:picChg>
        <pc:picChg chg="add del mod">
          <ac:chgData name="JAJA JAJA" userId="c54804bf-3201-4706-a21e-59e1e8c51edb" providerId="ADAL" clId="{AEF4B615-D2FC-459A-92D2-28845E254861}" dt="2024-07-21T22:02:13.265" v="1739" actId="478"/>
          <ac:picMkLst>
            <pc:docMk/>
            <pc:sldMk cId="322128507" sldId="272"/>
            <ac:picMk id="15" creationId="{E74A51E3-DBEE-E716-9BD1-AC0803D8D263}"/>
          </ac:picMkLst>
        </pc:picChg>
        <pc:picChg chg="add del mod">
          <ac:chgData name="JAJA JAJA" userId="c54804bf-3201-4706-a21e-59e1e8c51edb" providerId="ADAL" clId="{AEF4B615-D2FC-459A-92D2-28845E254861}" dt="2024-07-21T23:20:27.709" v="1786"/>
          <ac:picMkLst>
            <pc:docMk/>
            <pc:sldMk cId="322128507" sldId="272"/>
            <ac:picMk id="16" creationId="{902AA9A4-04A7-D543-AF60-050B1B64AA3C}"/>
          </ac:picMkLst>
        </pc:picChg>
        <pc:picChg chg="add del mod">
          <ac:chgData name="JAJA JAJA" userId="c54804bf-3201-4706-a21e-59e1e8c51edb" providerId="ADAL" clId="{AEF4B615-D2FC-459A-92D2-28845E254861}" dt="2024-07-21T23:20:48.844" v="1788" actId="478"/>
          <ac:picMkLst>
            <pc:docMk/>
            <pc:sldMk cId="322128507" sldId="272"/>
            <ac:picMk id="17" creationId="{E8715A6B-973F-BF84-A313-34DD3AB10FC2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322128507" sldId="272"/>
            <ac:picMk id="20" creationId="{E51F5A62-4032-5A8E-5193-D8420DA97786}"/>
          </ac:picMkLst>
        </pc:picChg>
        <pc:picChg chg="add del mod">
          <ac:chgData name="JAJA JAJA" userId="c54804bf-3201-4706-a21e-59e1e8c51edb" providerId="ADAL" clId="{AEF4B615-D2FC-459A-92D2-28845E254861}" dt="2024-07-21T23:36:29.783" v="1811"/>
          <ac:picMkLst>
            <pc:docMk/>
            <pc:sldMk cId="322128507" sldId="272"/>
            <ac:picMk id="22" creationId="{8C22B78D-B5AE-4A99-FCD8-EFDB10DBB721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322128507" sldId="272"/>
            <ac:picMk id="24" creationId="{FB8DCA91-24D7-C580-7037-F05370ED6AF9}"/>
          </ac:picMkLst>
        </pc:picChg>
      </pc:sldChg>
      <pc:sldChg chg="addSp delSp modSp add del mod">
        <pc:chgData name="JAJA JAJA" userId="c54804bf-3201-4706-a21e-59e1e8c51edb" providerId="ADAL" clId="{AEF4B615-D2FC-459A-92D2-28845E254861}" dt="2024-07-21T10:47:15.287" v="277" actId="47"/>
        <pc:sldMkLst>
          <pc:docMk/>
          <pc:sldMk cId="1598442288" sldId="273"/>
        </pc:sldMkLst>
        <pc:spChg chg="add del mod">
          <ac:chgData name="JAJA JAJA" userId="c54804bf-3201-4706-a21e-59e1e8c51edb" providerId="ADAL" clId="{AEF4B615-D2FC-459A-92D2-28845E254861}" dt="2024-07-21T10:39:36.613" v="213" actId="478"/>
          <ac:spMkLst>
            <pc:docMk/>
            <pc:sldMk cId="1598442288" sldId="273"/>
            <ac:spMk id="3" creationId="{65ED605C-7D24-C669-8904-04415F032984}"/>
          </ac:spMkLst>
        </pc:spChg>
        <pc:spChg chg="mod">
          <ac:chgData name="JAJA JAJA" userId="c54804bf-3201-4706-a21e-59e1e8c51edb" providerId="ADAL" clId="{AEF4B615-D2FC-459A-92D2-28845E254861}" dt="2024-07-21T10:39:55.883" v="218" actId="1076"/>
          <ac:spMkLst>
            <pc:docMk/>
            <pc:sldMk cId="1598442288" sldId="273"/>
            <ac:spMk id="9" creationId="{73EC86C6-DA55-3A8D-A3A5-535246A799AD}"/>
          </ac:spMkLst>
        </pc:spChg>
        <pc:graphicFrameChg chg="del mod">
          <ac:chgData name="JAJA JAJA" userId="c54804bf-3201-4706-a21e-59e1e8c51edb" providerId="ADAL" clId="{AEF4B615-D2FC-459A-92D2-28845E254861}" dt="2024-07-21T10:39:20.333" v="211" actId="478"/>
          <ac:graphicFrameMkLst>
            <pc:docMk/>
            <pc:sldMk cId="1598442288" sldId="273"/>
            <ac:graphicFrameMk id="10" creationId="{E7349050-6E2A-5F52-A69F-B12ED2607064}"/>
          </ac:graphicFrameMkLst>
        </pc:graphicFrameChg>
        <pc:picChg chg="add mod">
          <ac:chgData name="JAJA JAJA" userId="c54804bf-3201-4706-a21e-59e1e8c51edb" providerId="ADAL" clId="{AEF4B615-D2FC-459A-92D2-28845E254861}" dt="2024-07-21T10:40:41.323" v="233" actId="1076"/>
          <ac:picMkLst>
            <pc:docMk/>
            <pc:sldMk cId="1598442288" sldId="273"/>
            <ac:picMk id="4" creationId="{3567A8A3-0F9D-CB7D-784A-230B17867298}"/>
          </ac:picMkLst>
        </pc:picChg>
        <pc:picChg chg="mod">
          <ac:chgData name="JAJA JAJA" userId="c54804bf-3201-4706-a21e-59e1e8c51edb" providerId="ADAL" clId="{AEF4B615-D2FC-459A-92D2-28845E254861}" dt="2024-07-21T10:40:24.505" v="232" actId="1076"/>
          <ac:picMkLst>
            <pc:docMk/>
            <pc:sldMk cId="1598442288" sldId="273"/>
            <ac:picMk id="5" creationId="{E49375A5-DA71-2B00-BE17-B600ABDA14FC}"/>
          </ac:picMkLst>
        </pc:picChg>
      </pc:sldChg>
      <pc:sldChg chg="addSp delSp modSp add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890786017" sldId="274"/>
        </pc:sldMkLst>
        <pc:spChg chg="add del mod">
          <ac:chgData name="JAJA JAJA" userId="c54804bf-3201-4706-a21e-59e1e8c51edb" providerId="ADAL" clId="{AEF4B615-D2FC-459A-92D2-28845E254861}" dt="2024-07-21T10:43:12.755" v="254" actId="478"/>
          <ac:spMkLst>
            <pc:docMk/>
            <pc:sldMk cId="890786017" sldId="274"/>
            <ac:spMk id="2" creationId="{5961BB59-2EE3-B376-D7C5-ED01342FA34A}"/>
          </ac:spMkLst>
        </pc:spChg>
        <pc:spChg chg="mod">
          <ac:chgData name="JAJA JAJA" userId="c54804bf-3201-4706-a21e-59e1e8c51edb" providerId="ADAL" clId="{AEF4B615-D2FC-459A-92D2-28845E254861}" dt="2024-07-21T14:09:49.701" v="636" actId="20577"/>
          <ac:spMkLst>
            <pc:docMk/>
            <pc:sldMk cId="890786017" sldId="274"/>
            <ac:spMk id="9" creationId="{73EC86C6-DA55-3A8D-A3A5-535246A799AD}"/>
          </ac:spMkLst>
        </pc:sp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890786017" sldId="274"/>
            <ac:picMk id="3" creationId="{367BAF97-F71F-D24B-85F5-026D66FEA750}"/>
          </ac:picMkLst>
        </pc:picChg>
        <pc:picChg chg="add del mod">
          <ac:chgData name="JAJA JAJA" userId="c54804bf-3201-4706-a21e-59e1e8c51edb" providerId="ADAL" clId="{AEF4B615-D2FC-459A-92D2-28845E254861}" dt="2024-07-21T18:19:40.610" v="1283" actId="478"/>
          <ac:picMkLst>
            <pc:docMk/>
            <pc:sldMk cId="890786017" sldId="274"/>
            <ac:picMk id="3" creationId="{FA9B80C6-E7AC-3502-EAD2-4C7E7CFE8C37}"/>
          </ac:picMkLst>
        </pc:picChg>
        <pc:picChg chg="del mod">
          <ac:chgData name="JAJA JAJA" userId="c54804bf-3201-4706-a21e-59e1e8c51edb" providerId="ADAL" clId="{AEF4B615-D2FC-459A-92D2-28845E254861}" dt="2024-07-21T10:43:27.391" v="255" actId="478"/>
          <ac:picMkLst>
            <pc:docMk/>
            <pc:sldMk cId="890786017" sldId="274"/>
            <ac:picMk id="4" creationId="{3567A8A3-0F9D-CB7D-784A-230B17867298}"/>
          </ac:picMkLst>
        </pc:picChg>
        <pc:picChg chg="add del mod">
          <ac:chgData name="JAJA JAJA" userId="c54804bf-3201-4706-a21e-59e1e8c51edb" providerId="ADAL" clId="{AEF4B615-D2FC-459A-92D2-28845E254861}" dt="2024-07-21T10:50:26.513" v="329" actId="1076"/>
          <ac:picMkLst>
            <pc:docMk/>
            <pc:sldMk cId="890786017" sldId="274"/>
            <ac:picMk id="5" creationId="{E49375A5-DA71-2B00-BE17-B600ABDA14FC}"/>
          </ac:picMkLst>
        </pc:picChg>
        <pc:picChg chg="add del mod">
          <ac:chgData name="JAJA JAJA" userId="c54804bf-3201-4706-a21e-59e1e8c51edb" providerId="ADAL" clId="{AEF4B615-D2FC-459A-92D2-28845E254861}" dt="2024-07-21T18:21:13.475" v="1293" actId="478"/>
          <ac:picMkLst>
            <pc:docMk/>
            <pc:sldMk cId="890786017" sldId="274"/>
            <ac:picMk id="6" creationId="{1DDC1FF5-9558-0195-4BD1-1DD9CEAD650B}"/>
          </ac:picMkLst>
        </pc:picChg>
        <pc:picChg chg="add del mod">
          <ac:chgData name="JAJA JAJA" userId="c54804bf-3201-4706-a21e-59e1e8c51edb" providerId="ADAL" clId="{AEF4B615-D2FC-459A-92D2-28845E254861}" dt="2024-07-21T19:45:12.884" v="1478" actId="478"/>
          <ac:picMkLst>
            <pc:docMk/>
            <pc:sldMk cId="890786017" sldId="274"/>
            <ac:picMk id="8" creationId="{B1D6C586-2F42-4D29-787C-8DE99C68D964}"/>
          </ac:picMkLst>
        </pc:picChg>
        <pc:picChg chg="add del mod">
          <ac:chgData name="JAJA JAJA" userId="c54804bf-3201-4706-a21e-59e1e8c51edb" providerId="ADAL" clId="{AEF4B615-D2FC-459A-92D2-28845E254861}" dt="2024-07-21T18:22:33.326" v="1303" actId="478"/>
          <ac:picMkLst>
            <pc:docMk/>
            <pc:sldMk cId="890786017" sldId="274"/>
            <ac:picMk id="11" creationId="{E42562BD-4A62-9C38-DD88-AC9C2AF55F90}"/>
          </ac:picMkLst>
        </pc:picChg>
        <pc:picChg chg="add del mod">
          <ac:chgData name="JAJA JAJA" userId="c54804bf-3201-4706-a21e-59e1e8c51edb" providerId="ADAL" clId="{AEF4B615-D2FC-459A-92D2-28845E254861}" dt="2024-07-21T19:45:38.515" v="1487" actId="478"/>
          <ac:picMkLst>
            <pc:docMk/>
            <pc:sldMk cId="890786017" sldId="274"/>
            <ac:picMk id="13" creationId="{3353686E-9D0F-F2E4-7023-B9AEDC5A10D5}"/>
          </ac:picMkLst>
        </pc:picChg>
        <pc:picChg chg="add mod">
          <ac:chgData name="JAJA JAJA" userId="c54804bf-3201-4706-a21e-59e1e8c51edb" providerId="ADAL" clId="{AEF4B615-D2FC-459A-92D2-28845E254861}" dt="2024-07-21T19:48:08.503" v="1495" actId="14100"/>
          <ac:picMkLst>
            <pc:docMk/>
            <pc:sldMk cId="890786017" sldId="274"/>
            <ac:picMk id="15" creationId="{0302433C-030A-76F0-26B5-A49CC4DFFA8F}"/>
          </ac:picMkLst>
        </pc:picChg>
        <pc:picChg chg="add mod">
          <ac:chgData name="JAJA JAJA" userId="c54804bf-3201-4706-a21e-59e1e8c51edb" providerId="ADAL" clId="{AEF4B615-D2FC-459A-92D2-28845E254861}" dt="2024-07-21T19:48:41.122" v="1498" actId="14100"/>
          <ac:picMkLst>
            <pc:docMk/>
            <pc:sldMk cId="890786017" sldId="274"/>
            <ac:picMk id="17" creationId="{1FEA8ECC-0AE7-AC6A-6F65-8458554B4889}"/>
          </ac:picMkLst>
        </pc:picChg>
        <pc:picChg chg="add del mod">
          <ac:chgData name="JAJA JAJA" userId="c54804bf-3201-4706-a21e-59e1e8c51edb" providerId="ADAL" clId="{AEF4B615-D2FC-459A-92D2-28845E254861}" dt="2024-07-21T21:32:13.098" v="1702" actId="478"/>
          <ac:picMkLst>
            <pc:docMk/>
            <pc:sldMk cId="890786017" sldId="274"/>
            <ac:picMk id="19" creationId="{FC43C2F5-5D4B-E43D-6B8F-9A4B90E5324B}"/>
          </ac:picMkLst>
        </pc:picChg>
        <pc:picChg chg="add del mod">
          <ac:chgData name="JAJA JAJA" userId="c54804bf-3201-4706-a21e-59e1e8c51edb" providerId="ADAL" clId="{AEF4B615-D2FC-459A-92D2-28845E254861}" dt="2024-07-21T21:36:59.347" v="1731" actId="478"/>
          <ac:picMkLst>
            <pc:docMk/>
            <pc:sldMk cId="890786017" sldId="274"/>
            <ac:picMk id="20" creationId="{96684A93-B6AE-1CB3-4E02-B6EC38E4D3CB}"/>
          </ac:picMkLst>
        </pc:picChg>
        <pc:picChg chg="add del mod">
          <ac:chgData name="JAJA JAJA" userId="c54804bf-3201-4706-a21e-59e1e8c51edb" providerId="ADAL" clId="{AEF4B615-D2FC-459A-92D2-28845E254861}" dt="2024-07-21T22:02:23.715" v="1740" actId="478"/>
          <ac:picMkLst>
            <pc:docMk/>
            <pc:sldMk cId="890786017" sldId="274"/>
            <ac:picMk id="22" creationId="{13D202D4-D73B-F8D5-1AF1-549F935F5290}"/>
          </ac:picMkLst>
        </pc:picChg>
        <pc:picChg chg="add del mod">
          <ac:chgData name="JAJA JAJA" userId="c54804bf-3201-4706-a21e-59e1e8c51edb" providerId="ADAL" clId="{AEF4B615-D2FC-459A-92D2-28845E254861}" dt="2024-07-21T23:20:27.709" v="1786"/>
          <ac:picMkLst>
            <pc:docMk/>
            <pc:sldMk cId="890786017" sldId="274"/>
            <ac:picMk id="23" creationId="{C0DAB147-DB81-D235-E34E-E409D19BFD53}"/>
          </ac:picMkLst>
        </pc:picChg>
        <pc:picChg chg="add del mod">
          <ac:chgData name="JAJA JAJA" userId="c54804bf-3201-4706-a21e-59e1e8c51edb" providerId="ADAL" clId="{AEF4B615-D2FC-459A-92D2-28845E254861}" dt="2024-07-21T23:20:57.047" v="1790" actId="478"/>
          <ac:picMkLst>
            <pc:docMk/>
            <pc:sldMk cId="890786017" sldId="274"/>
            <ac:picMk id="24" creationId="{6FEA6F27-423C-4C38-1E2F-481F657DF853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890786017" sldId="274"/>
            <ac:picMk id="26" creationId="{D7DDFED3-8F77-43D4-D5ED-7C2895FFDBDC}"/>
          </ac:picMkLst>
        </pc:picChg>
        <pc:picChg chg="add del mod">
          <ac:chgData name="JAJA JAJA" userId="c54804bf-3201-4706-a21e-59e1e8c51edb" providerId="ADAL" clId="{AEF4B615-D2FC-459A-92D2-28845E254861}" dt="2024-07-21T23:36:29.783" v="1811"/>
          <ac:picMkLst>
            <pc:docMk/>
            <pc:sldMk cId="890786017" sldId="274"/>
            <ac:picMk id="28" creationId="{4D633EC8-F0D2-04C9-5EEE-EFACA9D687F8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890786017" sldId="274"/>
            <ac:picMk id="32" creationId="{FECE7DAA-1111-0FC8-2A63-80B08B0F0BB5}"/>
          </ac:picMkLst>
        </pc:picChg>
      </pc:sldChg>
      <pc:sldChg chg="addSp delSp modSp add mod modTransition delAnim modAnim">
        <pc:chgData name="JAJA JAJA" userId="c54804bf-3201-4706-a21e-59e1e8c51edb" providerId="ADAL" clId="{AEF4B615-D2FC-459A-92D2-28845E254861}" dt="2024-07-22T12:51:47.820" v="1813"/>
        <pc:sldMkLst>
          <pc:docMk/>
          <pc:sldMk cId="4237196924" sldId="275"/>
        </pc:sldMkLst>
        <pc:spChg chg="add del mod">
          <ac:chgData name="JAJA JAJA" userId="c54804bf-3201-4706-a21e-59e1e8c51edb" providerId="ADAL" clId="{AEF4B615-D2FC-459A-92D2-28845E254861}" dt="2024-07-21T14:21:16.428" v="779" actId="478"/>
          <ac:spMkLst>
            <pc:docMk/>
            <pc:sldMk cId="4237196924" sldId="275"/>
            <ac:spMk id="4" creationId="{2E44AB18-1CF3-D822-4A48-F75ABD57C598}"/>
          </ac:spMkLst>
        </pc:spChg>
        <pc:spChg chg="add del mod">
          <ac:chgData name="JAJA JAJA" userId="c54804bf-3201-4706-a21e-59e1e8c51edb" providerId="ADAL" clId="{AEF4B615-D2FC-459A-92D2-28845E254861}" dt="2024-07-21T11:14:56.765" v="448" actId="478"/>
          <ac:spMkLst>
            <pc:docMk/>
            <pc:sldMk cId="4237196924" sldId="275"/>
            <ac:spMk id="7" creationId="{2EAD7617-2696-5F08-6227-3BC8CF4F3B93}"/>
          </ac:spMkLst>
        </pc:spChg>
        <pc:spChg chg="mod">
          <ac:chgData name="JAJA JAJA" userId="c54804bf-3201-4706-a21e-59e1e8c51edb" providerId="ADAL" clId="{AEF4B615-D2FC-459A-92D2-28845E254861}" dt="2024-07-21T14:24:41.719" v="819" actId="20577"/>
          <ac:spMkLst>
            <pc:docMk/>
            <pc:sldMk cId="4237196924" sldId="275"/>
            <ac:spMk id="9" creationId="{73EC86C6-DA55-3A8D-A3A5-535246A799AD}"/>
          </ac:spMkLst>
        </pc:spChg>
        <pc:picChg chg="del">
          <ac:chgData name="JAJA JAJA" userId="c54804bf-3201-4706-a21e-59e1e8c51edb" providerId="ADAL" clId="{AEF4B615-D2FC-459A-92D2-28845E254861}" dt="2024-07-21T14:20:15.165" v="727" actId="478"/>
          <ac:picMkLst>
            <pc:docMk/>
            <pc:sldMk cId="4237196924" sldId="275"/>
            <ac:picMk id="3" creationId="{FA9B80C6-E7AC-3502-EAD2-4C7E7CFE8C37}"/>
          </ac:picMkLst>
        </pc:picChg>
        <pc:picChg chg="del mod">
          <ac:chgData name="JAJA JAJA" userId="c54804bf-3201-4706-a21e-59e1e8c51edb" providerId="ADAL" clId="{AEF4B615-D2FC-459A-92D2-28845E254861}" dt="2024-07-21T14:21:08.310" v="777" actId="478"/>
          <ac:picMkLst>
            <pc:docMk/>
            <pc:sldMk cId="4237196924" sldId="275"/>
            <ac:picMk id="5" creationId="{E49375A5-DA71-2B00-BE17-B600ABDA14FC}"/>
          </ac:picMkLst>
        </pc:picChg>
        <pc:picChg chg="del">
          <ac:chgData name="JAJA JAJA" userId="c54804bf-3201-4706-a21e-59e1e8c51edb" providerId="ADAL" clId="{AEF4B615-D2FC-459A-92D2-28845E254861}" dt="2024-07-21T14:20:17.127" v="728" actId="478"/>
          <ac:picMkLst>
            <pc:docMk/>
            <pc:sldMk cId="4237196924" sldId="275"/>
            <ac:picMk id="6" creationId="{1DDC1FF5-9558-0195-4BD1-1DD9CEAD650B}"/>
          </ac:picMkLst>
        </pc:picChg>
        <pc:picChg chg="add del mod">
          <ac:chgData name="JAJA JAJA" userId="c54804bf-3201-4706-a21e-59e1e8c51edb" providerId="ADAL" clId="{AEF4B615-D2FC-459A-92D2-28845E254861}" dt="2024-07-21T14:22:00.909" v="782" actId="478"/>
          <ac:picMkLst>
            <pc:docMk/>
            <pc:sldMk cId="4237196924" sldId="275"/>
            <ac:picMk id="10" creationId="{7C4C569C-34E1-9D3E-827A-BE873C82AE2A}"/>
          </ac:picMkLst>
        </pc:picChg>
        <pc:picChg chg="add del mod">
          <ac:chgData name="JAJA JAJA" userId="c54804bf-3201-4706-a21e-59e1e8c51edb" providerId="ADAL" clId="{AEF4B615-D2FC-459A-92D2-28845E254861}" dt="2024-07-21T18:25:05.557" v="1311" actId="478"/>
          <ac:picMkLst>
            <pc:docMk/>
            <pc:sldMk cId="4237196924" sldId="275"/>
            <ac:picMk id="12" creationId="{48CE0CE0-CF25-2254-CF73-5D369FB600DF}"/>
          </ac:picMkLst>
        </pc:picChg>
        <pc:picChg chg="add mod">
          <ac:chgData name="JAJA JAJA" userId="c54804bf-3201-4706-a21e-59e1e8c51edb" providerId="ADAL" clId="{AEF4B615-D2FC-459A-92D2-28845E254861}" dt="2024-07-21T18:25:20.078" v="1316" actId="14100"/>
          <ac:picMkLst>
            <pc:docMk/>
            <pc:sldMk cId="4237196924" sldId="275"/>
            <ac:picMk id="14" creationId="{8B03413F-0B71-640C-19D9-A5085BA888B8}"/>
          </ac:picMkLst>
        </pc:picChg>
        <pc:picChg chg="add del mod">
          <ac:chgData name="JAJA JAJA" userId="c54804bf-3201-4706-a21e-59e1e8c51edb" providerId="ADAL" clId="{AEF4B615-D2FC-459A-92D2-28845E254861}" dt="2024-07-21T21:32:34.265" v="1704" actId="478"/>
          <ac:picMkLst>
            <pc:docMk/>
            <pc:sldMk cId="4237196924" sldId="275"/>
            <ac:picMk id="16" creationId="{DD074649-3150-C544-2521-0E3C496BD5CE}"/>
          </ac:picMkLst>
        </pc:picChg>
        <pc:picChg chg="add del mod">
          <ac:chgData name="JAJA JAJA" userId="c54804bf-3201-4706-a21e-59e1e8c51edb" providerId="ADAL" clId="{AEF4B615-D2FC-459A-92D2-28845E254861}" dt="2024-07-21T21:36:51.732" v="1729" actId="478"/>
          <ac:picMkLst>
            <pc:docMk/>
            <pc:sldMk cId="4237196924" sldId="275"/>
            <ac:picMk id="17" creationId="{1F1976DD-EFDD-16E9-73DD-7F6146311743}"/>
          </ac:picMkLst>
        </pc:picChg>
        <pc:picChg chg="add del mod">
          <ac:chgData name="JAJA JAJA" userId="c54804bf-3201-4706-a21e-59e1e8c51edb" providerId="ADAL" clId="{AEF4B615-D2FC-459A-92D2-28845E254861}" dt="2024-07-21T22:02:30.250" v="1742" actId="478"/>
          <ac:picMkLst>
            <pc:docMk/>
            <pc:sldMk cId="4237196924" sldId="275"/>
            <ac:picMk id="19" creationId="{3F30C604-29DC-453E-9A2A-150D8C037620}"/>
          </ac:picMkLst>
        </pc:picChg>
        <pc:picChg chg="add del mod">
          <ac:chgData name="JAJA JAJA" userId="c54804bf-3201-4706-a21e-59e1e8c51edb" providerId="ADAL" clId="{AEF4B615-D2FC-459A-92D2-28845E254861}" dt="2024-07-21T23:20:27.709" v="1786"/>
          <ac:picMkLst>
            <pc:docMk/>
            <pc:sldMk cId="4237196924" sldId="275"/>
            <ac:picMk id="20" creationId="{4D09033A-85A3-A74B-1434-66F63E80BE1A}"/>
          </ac:picMkLst>
        </pc:picChg>
        <pc:picChg chg="add del mod">
          <ac:chgData name="JAJA JAJA" userId="c54804bf-3201-4706-a21e-59e1e8c51edb" providerId="ADAL" clId="{AEF4B615-D2FC-459A-92D2-28845E254861}" dt="2024-07-21T23:21:08.973" v="1792" actId="478"/>
          <ac:picMkLst>
            <pc:docMk/>
            <pc:sldMk cId="4237196924" sldId="275"/>
            <ac:picMk id="21" creationId="{E361117B-3368-645B-1C5A-6E4EBFC73041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4237196924" sldId="275"/>
            <ac:picMk id="25" creationId="{18CE70B1-3C9D-1ED6-BC50-33D88C6341E0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4237196924" sldId="275"/>
            <ac:picMk id="27" creationId="{A448931C-BE60-7DCE-953A-DC397309667B}"/>
          </ac:picMkLst>
        </pc:picChg>
      </pc:sldChg>
      <pc:sldChg chg="addSp delSp modSp add del mod ord">
        <pc:chgData name="JAJA JAJA" userId="c54804bf-3201-4706-a21e-59e1e8c51edb" providerId="ADAL" clId="{AEF4B615-D2FC-459A-92D2-28845E254861}" dt="2024-07-21T13:19:50.838" v="474" actId="47"/>
        <pc:sldMkLst>
          <pc:docMk/>
          <pc:sldMk cId="2542459161" sldId="276"/>
        </pc:sldMkLst>
        <pc:spChg chg="del">
          <ac:chgData name="JAJA JAJA" userId="c54804bf-3201-4706-a21e-59e1e8c51edb" providerId="ADAL" clId="{AEF4B615-D2FC-459A-92D2-28845E254861}" dt="2024-07-21T10:57:12.873" v="411" actId="478"/>
          <ac:spMkLst>
            <pc:docMk/>
            <pc:sldMk cId="2542459161" sldId="276"/>
            <ac:spMk id="2" creationId="{5A8486B8-8BFA-8660-F514-2FF2CC2F3B91}"/>
          </ac:spMkLst>
        </pc:spChg>
        <pc:spChg chg="del mod">
          <ac:chgData name="JAJA JAJA" userId="c54804bf-3201-4706-a21e-59e1e8c51edb" providerId="ADAL" clId="{AEF4B615-D2FC-459A-92D2-28845E254861}" dt="2024-07-21T10:57:10.308" v="410" actId="478"/>
          <ac:spMkLst>
            <pc:docMk/>
            <pc:sldMk cId="2542459161" sldId="276"/>
            <ac:spMk id="3" creationId="{6687825B-CA0F-D796-F1A1-DB2246E6A7B9}"/>
          </ac:spMkLst>
        </pc:spChg>
        <pc:spChg chg="add del mod">
          <ac:chgData name="JAJA JAJA" userId="c54804bf-3201-4706-a21e-59e1e8c51edb" providerId="ADAL" clId="{AEF4B615-D2FC-459A-92D2-28845E254861}" dt="2024-07-21T10:57:19.347" v="413" actId="478"/>
          <ac:spMkLst>
            <pc:docMk/>
            <pc:sldMk cId="2542459161" sldId="276"/>
            <ac:spMk id="6" creationId="{5E1F1D4A-95A6-25E8-53F1-4D5E87B0EBFD}"/>
          </ac:spMkLst>
        </pc:spChg>
        <pc:spChg chg="add del mod">
          <ac:chgData name="JAJA JAJA" userId="c54804bf-3201-4706-a21e-59e1e8c51edb" providerId="ADAL" clId="{AEF4B615-D2FC-459A-92D2-28845E254861}" dt="2024-07-21T10:57:16.533" v="412" actId="478"/>
          <ac:spMkLst>
            <pc:docMk/>
            <pc:sldMk cId="2542459161" sldId="276"/>
            <ac:spMk id="8" creationId="{E887F3BF-A2CC-2014-1099-0C617C42D86F}"/>
          </ac:spMkLst>
        </pc:spChg>
        <pc:picChg chg="del mod">
          <ac:chgData name="JAJA JAJA" userId="c54804bf-3201-4706-a21e-59e1e8c51edb" providerId="ADAL" clId="{AEF4B615-D2FC-459A-92D2-28845E254861}" dt="2024-07-21T11:06:36.763" v="431" actId="478"/>
          <ac:picMkLst>
            <pc:docMk/>
            <pc:sldMk cId="2542459161" sldId="276"/>
            <ac:picMk id="5" creationId="{E49375A5-DA71-2B00-BE17-B600ABDA14FC}"/>
          </ac:picMkLst>
        </pc:picChg>
        <pc:picChg chg="add del mod">
          <ac:chgData name="JAJA JAJA" userId="c54804bf-3201-4706-a21e-59e1e8c51edb" providerId="ADAL" clId="{AEF4B615-D2FC-459A-92D2-28845E254861}" dt="2024-07-21T13:19:48.562" v="473" actId="478"/>
          <ac:picMkLst>
            <pc:docMk/>
            <pc:sldMk cId="2542459161" sldId="276"/>
            <ac:picMk id="9" creationId="{17C89898-7A2A-B01C-A8FC-3F994BEC29EF}"/>
          </ac:picMkLst>
        </pc:picChg>
      </pc:sldChg>
      <pc:sldChg chg="addSp delSp modSp add mod modTransition modAnim">
        <pc:chgData name="JAJA JAJA" userId="c54804bf-3201-4706-a21e-59e1e8c51edb" providerId="ADAL" clId="{AEF4B615-D2FC-459A-92D2-28845E254861}" dt="2024-07-22T18:57:58.991" v="1815"/>
        <pc:sldMkLst>
          <pc:docMk/>
          <pc:sldMk cId="3774885031" sldId="276"/>
        </pc:sldMkLst>
        <pc:spChg chg="del">
          <ac:chgData name="JAJA JAJA" userId="c54804bf-3201-4706-a21e-59e1e8c51edb" providerId="ADAL" clId="{AEF4B615-D2FC-459A-92D2-28845E254861}" dt="2024-07-21T13:29:07.120" v="484" actId="478"/>
          <ac:spMkLst>
            <pc:docMk/>
            <pc:sldMk cId="3774885031" sldId="276"/>
            <ac:spMk id="2" creationId="{5A8486B8-8BFA-8660-F514-2FF2CC2F3B91}"/>
          </ac:spMkLst>
        </pc:spChg>
        <pc:spChg chg="mod">
          <ac:chgData name="JAJA JAJA" userId="c54804bf-3201-4706-a21e-59e1e8c51edb" providerId="ADAL" clId="{AEF4B615-D2FC-459A-92D2-28845E254861}" dt="2024-07-21T13:31:31.413" v="537" actId="1076"/>
          <ac:spMkLst>
            <pc:docMk/>
            <pc:sldMk cId="3774885031" sldId="276"/>
            <ac:spMk id="3" creationId="{6687825B-CA0F-D796-F1A1-DB2246E6A7B9}"/>
          </ac:spMkLst>
        </pc:spChg>
        <pc:spChg chg="add del mod">
          <ac:chgData name="JAJA JAJA" userId="c54804bf-3201-4706-a21e-59e1e8c51edb" providerId="ADAL" clId="{AEF4B615-D2FC-459A-92D2-28845E254861}" dt="2024-07-21T13:29:10.890" v="485" actId="478"/>
          <ac:spMkLst>
            <pc:docMk/>
            <pc:sldMk cId="3774885031" sldId="276"/>
            <ac:spMk id="6" creationId="{2554B284-CBE9-A447-6F6F-A863AF0E3290}"/>
          </ac:spMkLst>
        </pc:spChg>
        <pc:picChg chg="mod">
          <ac:chgData name="JAJA JAJA" userId="c54804bf-3201-4706-a21e-59e1e8c51edb" providerId="ADAL" clId="{AEF4B615-D2FC-459A-92D2-28845E254861}" dt="2024-07-21T13:31:13.473" v="533" actId="14100"/>
          <ac:picMkLst>
            <pc:docMk/>
            <pc:sldMk cId="3774885031" sldId="276"/>
            <ac:picMk id="5" creationId="{E49375A5-DA71-2B00-BE17-B600ABDA14FC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3774885031" sldId="276"/>
            <ac:picMk id="8" creationId="{69934557-B209-BD91-DD45-C43CACA77BA4}"/>
          </ac:picMkLst>
        </pc:picChg>
      </pc:sldChg>
      <pc:sldChg chg="addSp delSp modSp add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827477578" sldId="277"/>
        </pc:sldMkLst>
        <pc:spChg chg="mod">
          <ac:chgData name="JAJA JAJA" userId="c54804bf-3201-4706-a21e-59e1e8c51edb" providerId="ADAL" clId="{AEF4B615-D2FC-459A-92D2-28845E254861}" dt="2024-07-21T19:05:11.840" v="1372" actId="207"/>
          <ac:spMkLst>
            <pc:docMk/>
            <pc:sldMk cId="827477578" sldId="277"/>
            <ac:spMk id="9" creationId="{73EC86C6-DA55-3A8D-A3A5-535246A799AD}"/>
          </ac:spMkLst>
        </pc:sp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827477578" sldId="277"/>
            <ac:picMk id="3" creationId="{E0EB0C41-EF93-5DD5-3C0B-2ADCE8EBCC5D}"/>
          </ac:picMkLst>
        </pc:picChg>
        <pc:picChg chg="del">
          <ac:chgData name="JAJA JAJA" userId="c54804bf-3201-4706-a21e-59e1e8c51edb" providerId="ADAL" clId="{AEF4B615-D2FC-459A-92D2-28845E254861}" dt="2024-07-21T14:11:59.144" v="639" actId="478"/>
          <ac:picMkLst>
            <pc:docMk/>
            <pc:sldMk cId="827477578" sldId="277"/>
            <ac:picMk id="3" creationId="{FA9B80C6-E7AC-3502-EAD2-4C7E7CFE8C37}"/>
          </ac:picMkLst>
        </pc:picChg>
        <pc:picChg chg="add del mod">
          <ac:chgData name="JAJA JAJA" userId="c54804bf-3201-4706-a21e-59e1e8c51edb" providerId="ADAL" clId="{AEF4B615-D2FC-459A-92D2-28845E254861}" dt="2024-07-21T18:17:42.736" v="1258" actId="478"/>
          <ac:picMkLst>
            <pc:docMk/>
            <pc:sldMk cId="827477578" sldId="277"/>
            <ac:picMk id="4" creationId="{73FFE54B-0487-62D6-06C4-23112EFC8AEE}"/>
          </ac:picMkLst>
        </pc:picChg>
        <pc:picChg chg="mod">
          <ac:chgData name="JAJA JAJA" userId="c54804bf-3201-4706-a21e-59e1e8c51edb" providerId="ADAL" clId="{AEF4B615-D2FC-459A-92D2-28845E254861}" dt="2024-07-21T14:13:17.103" v="720" actId="1076"/>
          <ac:picMkLst>
            <pc:docMk/>
            <pc:sldMk cId="827477578" sldId="277"/>
            <ac:picMk id="5" creationId="{E49375A5-DA71-2B00-BE17-B600ABDA14FC}"/>
          </ac:picMkLst>
        </pc:picChg>
        <pc:picChg chg="del">
          <ac:chgData name="JAJA JAJA" userId="c54804bf-3201-4706-a21e-59e1e8c51edb" providerId="ADAL" clId="{AEF4B615-D2FC-459A-92D2-28845E254861}" dt="2024-07-21T14:13:12.215" v="718" actId="478"/>
          <ac:picMkLst>
            <pc:docMk/>
            <pc:sldMk cId="827477578" sldId="277"/>
            <ac:picMk id="6" creationId="{1DDC1FF5-9558-0195-4BD1-1DD9CEAD650B}"/>
          </ac:picMkLst>
        </pc:picChg>
        <pc:picChg chg="add mod">
          <ac:chgData name="JAJA JAJA" userId="c54804bf-3201-4706-a21e-59e1e8c51edb" providerId="ADAL" clId="{AEF4B615-D2FC-459A-92D2-28845E254861}" dt="2024-07-21T18:18:04.296" v="1265" actId="14100"/>
          <ac:picMkLst>
            <pc:docMk/>
            <pc:sldMk cId="827477578" sldId="277"/>
            <ac:picMk id="8" creationId="{9E72C87C-74EB-787F-F544-772205E7FFEF}"/>
          </ac:picMkLst>
        </pc:picChg>
        <pc:picChg chg="add del mod">
          <ac:chgData name="JAJA JAJA" userId="c54804bf-3201-4706-a21e-59e1e8c51edb" providerId="ADAL" clId="{AEF4B615-D2FC-459A-92D2-28845E254861}" dt="2024-07-21T21:32:16.978" v="1703" actId="478"/>
          <ac:picMkLst>
            <pc:docMk/>
            <pc:sldMk cId="827477578" sldId="277"/>
            <ac:picMk id="11" creationId="{BD1A1DDA-0513-4648-DEFE-240FA6FA6D19}"/>
          </ac:picMkLst>
        </pc:picChg>
        <pc:picChg chg="add del mod">
          <ac:chgData name="JAJA JAJA" userId="c54804bf-3201-4706-a21e-59e1e8c51edb" providerId="ADAL" clId="{AEF4B615-D2FC-459A-92D2-28845E254861}" dt="2024-07-21T21:36:55.097" v="1730" actId="478"/>
          <ac:picMkLst>
            <pc:docMk/>
            <pc:sldMk cId="827477578" sldId="277"/>
            <ac:picMk id="12" creationId="{E7A0E76D-79DA-8D7F-D33B-E996EF3C3ED3}"/>
          </ac:picMkLst>
        </pc:picChg>
        <pc:picChg chg="add del mod">
          <ac:chgData name="JAJA JAJA" userId="c54804bf-3201-4706-a21e-59e1e8c51edb" providerId="ADAL" clId="{AEF4B615-D2FC-459A-92D2-28845E254861}" dt="2024-07-21T22:02:26.690" v="1741" actId="478"/>
          <ac:picMkLst>
            <pc:docMk/>
            <pc:sldMk cId="827477578" sldId="277"/>
            <ac:picMk id="14" creationId="{603670B7-8B47-9BC8-588A-65B3AB01372F}"/>
          </ac:picMkLst>
        </pc:picChg>
        <pc:picChg chg="add del mod">
          <ac:chgData name="JAJA JAJA" userId="c54804bf-3201-4706-a21e-59e1e8c51edb" providerId="ADAL" clId="{AEF4B615-D2FC-459A-92D2-28845E254861}" dt="2024-07-21T23:20:27.709" v="1786"/>
          <ac:picMkLst>
            <pc:docMk/>
            <pc:sldMk cId="827477578" sldId="277"/>
            <ac:picMk id="15" creationId="{32A75EA3-59F0-441B-AEE9-DB83B5999D25}"/>
          </ac:picMkLst>
        </pc:picChg>
        <pc:picChg chg="add del mod">
          <ac:chgData name="JAJA JAJA" userId="c54804bf-3201-4706-a21e-59e1e8c51edb" providerId="ADAL" clId="{AEF4B615-D2FC-459A-92D2-28845E254861}" dt="2024-07-21T23:21:03.817" v="1791" actId="478"/>
          <ac:picMkLst>
            <pc:docMk/>
            <pc:sldMk cId="827477578" sldId="277"/>
            <ac:picMk id="16" creationId="{E9939EEF-630B-2E5E-4487-174F727D7794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827477578" sldId="277"/>
            <ac:picMk id="18" creationId="{AAF17CEB-439D-A811-9507-E3EAE8A447C7}"/>
          </ac:picMkLst>
        </pc:picChg>
        <pc:picChg chg="add del mod">
          <ac:chgData name="JAJA JAJA" userId="c54804bf-3201-4706-a21e-59e1e8c51edb" providerId="ADAL" clId="{AEF4B615-D2FC-459A-92D2-28845E254861}" dt="2024-07-21T23:36:29.783" v="1811"/>
          <ac:picMkLst>
            <pc:docMk/>
            <pc:sldMk cId="827477578" sldId="277"/>
            <ac:picMk id="20" creationId="{2652F2AE-5701-8AFB-E746-127BECF90374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827477578" sldId="277"/>
            <ac:picMk id="24" creationId="{FB305122-EE0D-2198-6702-5B7AAAAD9164}"/>
          </ac:picMkLst>
        </pc:picChg>
      </pc:sldChg>
      <pc:sldChg chg="del delDesignElem">
        <pc:chgData name="JAJA JAJA" userId="c54804bf-3201-4706-a21e-59e1e8c51edb" providerId="ADAL" clId="{AEF4B615-D2FC-459A-92D2-28845E254861}" dt="2024-07-21T10:59:42.404" v="429" actId="47"/>
        <pc:sldMkLst>
          <pc:docMk/>
          <pc:sldMk cId="3757090562" sldId="277"/>
        </pc:sldMkLst>
      </pc:sldChg>
      <pc:sldChg chg="addSp delSp modSp add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997218221" sldId="278"/>
        </pc:sldMkLst>
        <pc:spChg chg="mod">
          <ac:chgData name="JAJA JAJA" userId="c54804bf-3201-4706-a21e-59e1e8c51edb" providerId="ADAL" clId="{AEF4B615-D2FC-459A-92D2-28845E254861}" dt="2024-07-21T14:50:55.731" v="856" actId="20577"/>
          <ac:spMkLst>
            <pc:docMk/>
            <pc:sldMk cId="997218221" sldId="278"/>
            <ac:spMk id="9" creationId="{73EC86C6-DA55-3A8D-A3A5-535246A799AD}"/>
          </ac:spMkLst>
        </pc:sp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997218221" sldId="278"/>
            <ac:picMk id="3" creationId="{45F611E3-D646-C6E7-A7F7-FE4E3AE7D102}"/>
          </ac:picMkLst>
        </pc:picChg>
        <pc:picChg chg="add del mod">
          <ac:chgData name="JAJA JAJA" userId="c54804bf-3201-4706-a21e-59e1e8c51edb" providerId="ADAL" clId="{AEF4B615-D2FC-459A-92D2-28845E254861}" dt="2024-07-21T18:27:25.155" v="1317" actId="478"/>
          <ac:picMkLst>
            <pc:docMk/>
            <pc:sldMk cId="997218221" sldId="278"/>
            <ac:picMk id="3" creationId="{E89F208D-F7A3-49B1-821D-28341ADE8834}"/>
          </ac:picMkLst>
        </pc:picChg>
        <pc:picChg chg="add del mod">
          <ac:chgData name="JAJA JAJA" userId="c54804bf-3201-4706-a21e-59e1e8c51edb" providerId="ADAL" clId="{AEF4B615-D2FC-459A-92D2-28845E254861}" dt="2024-07-21T19:03:33.976" v="1363" actId="478"/>
          <ac:picMkLst>
            <pc:docMk/>
            <pc:sldMk cId="997218221" sldId="278"/>
            <ac:picMk id="5" creationId="{50947516-C3D2-D1CC-37DD-13EB418D6B5F}"/>
          </ac:picMkLst>
        </pc:picChg>
        <pc:picChg chg="add mod">
          <ac:chgData name="JAJA JAJA" userId="c54804bf-3201-4706-a21e-59e1e8c51edb" providerId="ADAL" clId="{AEF4B615-D2FC-459A-92D2-28845E254861}" dt="2024-07-21T19:04:04.909" v="1371" actId="14100"/>
          <ac:picMkLst>
            <pc:docMk/>
            <pc:sldMk cId="997218221" sldId="278"/>
            <ac:picMk id="7" creationId="{F2D7EFC1-F481-5AE5-3272-3C7A5F43BCDD}"/>
          </ac:picMkLst>
        </pc:picChg>
        <pc:picChg chg="add del mod">
          <ac:chgData name="JAJA JAJA" userId="c54804bf-3201-4706-a21e-59e1e8c51edb" providerId="ADAL" clId="{AEF4B615-D2FC-459A-92D2-28845E254861}" dt="2024-07-21T21:32:38.070" v="1705" actId="478"/>
          <ac:picMkLst>
            <pc:docMk/>
            <pc:sldMk cId="997218221" sldId="278"/>
            <ac:picMk id="10" creationId="{31453B04-EBA9-9FC2-ED88-DD01E477ACA1}"/>
          </ac:picMkLst>
        </pc:picChg>
        <pc:picChg chg="add del mod">
          <ac:chgData name="JAJA JAJA" userId="c54804bf-3201-4706-a21e-59e1e8c51edb" providerId="ADAL" clId="{AEF4B615-D2FC-459A-92D2-28845E254861}" dt="2024-07-21T21:36:47.254" v="1728" actId="478"/>
          <ac:picMkLst>
            <pc:docMk/>
            <pc:sldMk cId="997218221" sldId="278"/>
            <ac:picMk id="11" creationId="{10162A05-E9BA-D18A-03A7-DAC8469413ED}"/>
          </ac:picMkLst>
        </pc:picChg>
        <pc:picChg chg="add del">
          <ac:chgData name="JAJA JAJA" userId="c54804bf-3201-4706-a21e-59e1e8c51edb" providerId="ADAL" clId="{AEF4B615-D2FC-459A-92D2-28845E254861}" dt="2024-07-21T14:44:59.620" v="846" actId="478"/>
          <ac:picMkLst>
            <pc:docMk/>
            <pc:sldMk cId="997218221" sldId="278"/>
            <ac:picMk id="12" creationId="{48CE0CE0-CF25-2254-CF73-5D369FB600DF}"/>
          </ac:picMkLst>
        </pc:picChg>
        <pc:picChg chg="add del mod">
          <ac:chgData name="JAJA JAJA" userId="c54804bf-3201-4706-a21e-59e1e8c51edb" providerId="ADAL" clId="{AEF4B615-D2FC-459A-92D2-28845E254861}" dt="2024-07-21T22:47:14.573" v="1756" actId="478"/>
          <ac:picMkLst>
            <pc:docMk/>
            <pc:sldMk cId="997218221" sldId="278"/>
            <ac:picMk id="14" creationId="{F364F4AD-C221-F5B7-F2CE-44EBA04780CC}"/>
          </ac:picMkLst>
        </pc:picChg>
        <pc:picChg chg="add del mod">
          <ac:chgData name="JAJA JAJA" userId="c54804bf-3201-4706-a21e-59e1e8c51edb" providerId="ADAL" clId="{AEF4B615-D2FC-459A-92D2-28845E254861}" dt="2024-07-21T23:21:12.743" v="1793" actId="478"/>
          <ac:picMkLst>
            <pc:docMk/>
            <pc:sldMk cId="997218221" sldId="278"/>
            <ac:picMk id="15" creationId="{BB5B49FC-1BF9-90CA-3F06-57E8B941507C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997218221" sldId="278"/>
            <ac:picMk id="17" creationId="{0965FEA1-F7D9-9B66-7FBA-C84FF1551BC7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997218221" sldId="278"/>
            <ac:picMk id="19" creationId="{610B710D-82C0-A1B9-D828-80E6FCDFC1BE}"/>
          </ac:picMkLst>
        </pc:picChg>
      </pc:sldChg>
      <pc:sldChg chg="new del">
        <pc:chgData name="JAJA JAJA" userId="c54804bf-3201-4706-a21e-59e1e8c51edb" providerId="ADAL" clId="{AEF4B615-D2FC-459A-92D2-28845E254861}" dt="2024-07-21T14:24:17.854" v="807" actId="47"/>
        <pc:sldMkLst>
          <pc:docMk/>
          <pc:sldMk cId="3135578504" sldId="278"/>
        </pc:sldMkLst>
      </pc:sldChg>
      <pc:sldChg chg="addSp delSp modSp add del mod modTransition delAnim modAnim">
        <pc:chgData name="JAJA JAJA" userId="c54804bf-3201-4706-a21e-59e1e8c51edb" providerId="ADAL" clId="{AEF4B615-D2FC-459A-92D2-28845E254861}" dt="2024-07-22T12:51:47.820" v="1813"/>
        <pc:sldMkLst>
          <pc:docMk/>
          <pc:sldMk cId="3204482714" sldId="279"/>
        </pc:sldMkLst>
        <pc:spChg chg="mod">
          <ac:chgData name="JAJA JAJA" userId="c54804bf-3201-4706-a21e-59e1e8c51edb" providerId="ADAL" clId="{AEF4B615-D2FC-459A-92D2-28845E254861}" dt="2024-07-21T14:51:04.004" v="874" actId="20577"/>
          <ac:spMkLst>
            <pc:docMk/>
            <pc:sldMk cId="3204482714" sldId="279"/>
            <ac:spMk id="9" creationId="{73EC86C6-DA55-3A8D-A3A5-535246A799AD}"/>
          </ac:spMkLst>
        </pc:spChg>
        <pc:picChg chg="add del mod">
          <ac:chgData name="JAJA JAJA" userId="c54804bf-3201-4706-a21e-59e1e8c51edb" providerId="ADAL" clId="{AEF4B615-D2FC-459A-92D2-28845E254861}" dt="2024-07-21T18:15:25.503" v="1249" actId="478"/>
          <ac:picMkLst>
            <pc:docMk/>
            <pc:sldMk cId="3204482714" sldId="279"/>
            <ac:picMk id="3" creationId="{8B4581D3-77AE-59FD-8EDF-4F38B6FF7CC9}"/>
          </ac:picMkLst>
        </pc:picChg>
        <pc:picChg chg="add mod">
          <ac:chgData name="JAJA JAJA" userId="c54804bf-3201-4706-a21e-59e1e8c51edb" providerId="ADAL" clId="{AEF4B615-D2FC-459A-92D2-28845E254861}" dt="2024-07-21T18:15:50.812" v="1257" actId="14100"/>
          <ac:picMkLst>
            <pc:docMk/>
            <pc:sldMk cId="3204482714" sldId="279"/>
            <ac:picMk id="5" creationId="{EC0289DC-0077-DECC-92F1-BF5A94A8BD72}"/>
          </ac:picMkLst>
        </pc:picChg>
        <pc:picChg chg="add del mod">
          <ac:chgData name="JAJA JAJA" userId="c54804bf-3201-4706-a21e-59e1e8c51edb" providerId="ADAL" clId="{AEF4B615-D2FC-459A-92D2-28845E254861}" dt="2024-07-21T21:32:42.522" v="1706" actId="478"/>
          <ac:picMkLst>
            <pc:docMk/>
            <pc:sldMk cId="3204482714" sldId="279"/>
            <ac:picMk id="7" creationId="{4513A8C6-59BA-D22B-97A2-8BFE5F3B970D}"/>
          </ac:picMkLst>
        </pc:picChg>
        <pc:picChg chg="add del mod">
          <ac:chgData name="JAJA JAJA" userId="c54804bf-3201-4706-a21e-59e1e8c51edb" providerId="ADAL" clId="{AEF4B615-D2FC-459A-92D2-28845E254861}" dt="2024-07-21T21:36:39.927" v="1726" actId="478"/>
          <ac:picMkLst>
            <pc:docMk/>
            <pc:sldMk cId="3204482714" sldId="279"/>
            <ac:picMk id="8" creationId="{6226E1A7-6C40-A903-14D1-71E834AF1CA7}"/>
          </ac:picMkLst>
        </pc:picChg>
        <pc:picChg chg="add del mod">
          <ac:chgData name="JAJA JAJA" userId="c54804bf-3201-4706-a21e-59e1e8c51edb" providerId="ADAL" clId="{AEF4B615-D2FC-459A-92D2-28845E254861}" dt="2024-07-21T22:47:09.345" v="1755" actId="478"/>
          <ac:picMkLst>
            <pc:docMk/>
            <pc:sldMk cId="3204482714" sldId="279"/>
            <ac:picMk id="11" creationId="{395E6B9A-54D2-80EF-B83F-36CC97786BAC}"/>
          </ac:picMkLst>
        </pc:picChg>
        <pc:picChg chg="del">
          <ac:chgData name="JAJA JAJA" userId="c54804bf-3201-4706-a21e-59e1e8c51edb" providerId="ADAL" clId="{AEF4B615-D2FC-459A-92D2-28845E254861}" dt="2024-07-21T14:57:36.239" v="875" actId="478"/>
          <ac:picMkLst>
            <pc:docMk/>
            <pc:sldMk cId="3204482714" sldId="279"/>
            <ac:picMk id="12" creationId="{48CE0CE0-CF25-2254-CF73-5D369FB600DF}"/>
          </ac:picMkLst>
        </pc:picChg>
        <pc:picChg chg="add del mod">
          <ac:chgData name="JAJA JAJA" userId="c54804bf-3201-4706-a21e-59e1e8c51edb" providerId="ADAL" clId="{AEF4B615-D2FC-459A-92D2-28845E254861}" dt="2024-07-21T23:22:25.147" v="1806" actId="478"/>
          <ac:picMkLst>
            <pc:docMk/>
            <pc:sldMk cId="3204482714" sldId="279"/>
            <ac:picMk id="13" creationId="{9E1B8EAA-E3CA-25A7-97D8-4760C222B926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3204482714" sldId="279"/>
            <ac:picMk id="15" creationId="{09326EDA-0181-67AD-C1C5-CE3175452233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3204482714" sldId="279"/>
            <ac:picMk id="17" creationId="{D712A6E8-27B8-0E41-7A1A-3D6C57270807}"/>
          </ac:picMkLst>
        </pc:picChg>
      </pc:sldChg>
      <pc:sldChg chg="addSp delSp modSp add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777028180" sldId="280"/>
        </pc:sldMkLst>
        <pc:spChg chg="mod">
          <ac:chgData name="JAJA JAJA" userId="c54804bf-3201-4706-a21e-59e1e8c51edb" providerId="ADAL" clId="{AEF4B615-D2FC-459A-92D2-28845E254861}" dt="2024-07-21T15:04:59.401" v="920" actId="313"/>
          <ac:spMkLst>
            <pc:docMk/>
            <pc:sldMk cId="777028180" sldId="280"/>
            <ac:spMk id="9" creationId="{73EC86C6-DA55-3A8D-A3A5-535246A799AD}"/>
          </ac:spMkLst>
        </pc:sp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777028180" sldId="280"/>
            <ac:picMk id="3" creationId="{50DA1FD3-E6EF-8FD7-C771-E83614A2FD81}"/>
          </ac:picMkLst>
        </pc:picChg>
        <pc:picChg chg="del">
          <ac:chgData name="JAJA JAJA" userId="c54804bf-3201-4706-a21e-59e1e8c51edb" providerId="ADAL" clId="{AEF4B615-D2FC-459A-92D2-28845E254861}" dt="2024-07-21T15:02:58.355" v="895" actId="478"/>
          <ac:picMkLst>
            <pc:docMk/>
            <pc:sldMk cId="777028180" sldId="280"/>
            <ac:picMk id="3" creationId="{8B4581D3-77AE-59FD-8EDF-4F38B6FF7CC9}"/>
          </ac:picMkLst>
        </pc:picChg>
        <pc:picChg chg="add del mod">
          <ac:chgData name="JAJA JAJA" userId="c54804bf-3201-4706-a21e-59e1e8c51edb" providerId="ADAL" clId="{AEF4B615-D2FC-459A-92D2-28845E254861}" dt="2024-07-21T18:29:21.831" v="1325" actId="478"/>
          <ac:picMkLst>
            <pc:docMk/>
            <pc:sldMk cId="777028180" sldId="280"/>
            <ac:picMk id="4" creationId="{20E2AB7E-DC33-F278-E018-7A25E50B8421}"/>
          </ac:picMkLst>
        </pc:picChg>
        <pc:picChg chg="add mod">
          <ac:chgData name="JAJA JAJA" userId="c54804bf-3201-4706-a21e-59e1e8c51edb" providerId="ADAL" clId="{AEF4B615-D2FC-459A-92D2-28845E254861}" dt="2024-07-21T18:29:40.795" v="1333" actId="14100"/>
          <ac:picMkLst>
            <pc:docMk/>
            <pc:sldMk cId="777028180" sldId="280"/>
            <ac:picMk id="6" creationId="{084881A1-914E-7AFB-F5F0-68301980DF53}"/>
          </ac:picMkLst>
        </pc:picChg>
        <pc:picChg chg="add del mod">
          <ac:chgData name="JAJA JAJA" userId="c54804bf-3201-4706-a21e-59e1e8c51edb" providerId="ADAL" clId="{AEF4B615-D2FC-459A-92D2-28845E254861}" dt="2024-07-21T21:32:46.521" v="1707" actId="478"/>
          <ac:picMkLst>
            <pc:docMk/>
            <pc:sldMk cId="777028180" sldId="280"/>
            <ac:picMk id="8" creationId="{2E879BE6-B3DB-37C8-8B31-346FD37347D5}"/>
          </ac:picMkLst>
        </pc:picChg>
        <pc:picChg chg="add del mod">
          <ac:chgData name="JAJA JAJA" userId="c54804bf-3201-4706-a21e-59e1e8c51edb" providerId="ADAL" clId="{AEF4B615-D2FC-459A-92D2-28845E254861}" dt="2024-07-21T21:36:43.797" v="1727" actId="478"/>
          <ac:picMkLst>
            <pc:docMk/>
            <pc:sldMk cId="777028180" sldId="280"/>
            <ac:picMk id="13" creationId="{D6EF3229-F53E-2E0D-99D4-DB8C1484906E}"/>
          </ac:picMkLst>
        </pc:picChg>
        <pc:picChg chg="add del mod">
          <ac:chgData name="JAJA JAJA" userId="c54804bf-3201-4706-a21e-59e1e8c51edb" providerId="ADAL" clId="{AEF4B615-D2FC-459A-92D2-28845E254861}" dt="2024-07-21T22:47:05.255" v="1754" actId="478"/>
          <ac:picMkLst>
            <pc:docMk/>
            <pc:sldMk cId="777028180" sldId="280"/>
            <ac:picMk id="15" creationId="{89C3FE30-E2DA-CBCB-F111-2D3B4BB8D32A}"/>
          </ac:picMkLst>
        </pc:picChg>
        <pc:picChg chg="add del mod">
          <ac:chgData name="JAJA JAJA" userId="c54804bf-3201-4706-a21e-59e1e8c51edb" providerId="ADAL" clId="{AEF4B615-D2FC-459A-92D2-28845E254861}" dt="2024-07-21T23:22:20.097" v="1805" actId="478"/>
          <ac:picMkLst>
            <pc:docMk/>
            <pc:sldMk cId="777028180" sldId="280"/>
            <ac:picMk id="16" creationId="{F8ABCB7D-D6C2-A8B0-A2E8-3C43015B9D85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777028180" sldId="280"/>
            <ac:picMk id="18" creationId="{F8247B1D-832B-0724-CBAF-99DC1286FA3E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777028180" sldId="280"/>
            <ac:picMk id="20" creationId="{CF863DBE-67E7-4C0F-5062-824E6FD17E6E}"/>
          </ac:picMkLst>
        </pc:picChg>
      </pc:sldChg>
      <pc:sldChg chg="addSp delSp modSp add del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3892288580" sldId="281"/>
        </pc:sldMkLst>
        <pc:spChg chg="mod">
          <ac:chgData name="JAJA JAJA" userId="c54804bf-3201-4706-a21e-59e1e8c51edb" providerId="ADAL" clId="{AEF4B615-D2FC-459A-92D2-28845E254861}" dt="2024-07-21T15:17:25.644" v="986" actId="20577"/>
          <ac:spMkLst>
            <pc:docMk/>
            <pc:sldMk cId="3892288580" sldId="281"/>
            <ac:spMk id="9" creationId="{73EC86C6-DA55-3A8D-A3A5-535246A799AD}"/>
          </ac:spMkLst>
        </pc:sp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3892288580" sldId="281"/>
            <ac:picMk id="3" creationId="{464A87DD-09A8-E3AC-4D06-93646F767F6F}"/>
          </ac:picMkLst>
        </pc:picChg>
        <pc:picChg chg="add del mod">
          <ac:chgData name="JAJA JAJA" userId="c54804bf-3201-4706-a21e-59e1e8c51edb" providerId="ADAL" clId="{AEF4B615-D2FC-459A-92D2-28845E254861}" dt="2024-07-21T15:16:43.290" v="945" actId="478"/>
          <ac:picMkLst>
            <pc:docMk/>
            <pc:sldMk cId="3892288580" sldId="281"/>
            <ac:picMk id="3" creationId="{A7C168EC-1BC4-D624-7150-339A6A2E319C}"/>
          </ac:picMkLst>
        </pc:picChg>
        <pc:picChg chg="del">
          <ac:chgData name="JAJA JAJA" userId="c54804bf-3201-4706-a21e-59e1e8c51edb" providerId="ADAL" clId="{AEF4B615-D2FC-459A-92D2-28845E254861}" dt="2024-07-21T15:10:31.736" v="923" actId="478"/>
          <ac:picMkLst>
            <pc:docMk/>
            <pc:sldMk cId="3892288580" sldId="281"/>
            <ac:picMk id="4" creationId="{20E2AB7E-DC33-F278-E018-7A25E50B8421}"/>
          </ac:picMkLst>
        </pc:picChg>
        <pc:picChg chg="add del mod">
          <ac:chgData name="JAJA JAJA" userId="c54804bf-3201-4706-a21e-59e1e8c51edb" providerId="ADAL" clId="{AEF4B615-D2FC-459A-92D2-28845E254861}" dt="2024-07-21T15:16:55.399" v="950" actId="478"/>
          <ac:picMkLst>
            <pc:docMk/>
            <pc:sldMk cId="3892288580" sldId="281"/>
            <ac:picMk id="6" creationId="{CD8F9CC6-26EF-97F4-06D0-5C3FF09AF468}"/>
          </ac:picMkLst>
        </pc:picChg>
        <pc:picChg chg="add del mod">
          <ac:chgData name="JAJA JAJA" userId="c54804bf-3201-4706-a21e-59e1e8c51edb" providerId="ADAL" clId="{AEF4B615-D2FC-459A-92D2-28845E254861}" dt="2024-07-21T18:36:20.018" v="1334" actId="478"/>
          <ac:picMkLst>
            <pc:docMk/>
            <pc:sldMk cId="3892288580" sldId="281"/>
            <ac:picMk id="8" creationId="{E0108138-01CA-038D-068E-DBE0CF4F7A33}"/>
          </ac:picMkLst>
        </pc:picChg>
        <pc:picChg chg="add mod">
          <ac:chgData name="JAJA JAJA" userId="c54804bf-3201-4706-a21e-59e1e8c51edb" providerId="ADAL" clId="{AEF4B615-D2FC-459A-92D2-28845E254861}" dt="2024-07-21T18:36:52.182" v="1342" actId="14100"/>
          <ac:picMkLst>
            <pc:docMk/>
            <pc:sldMk cId="3892288580" sldId="281"/>
            <ac:picMk id="11" creationId="{E9F67B07-1DD4-B53A-7FB9-4BFC5F0CEA68}"/>
          </ac:picMkLst>
        </pc:picChg>
        <pc:picChg chg="add del mod">
          <ac:chgData name="JAJA JAJA" userId="c54804bf-3201-4706-a21e-59e1e8c51edb" providerId="ADAL" clId="{AEF4B615-D2FC-459A-92D2-28845E254861}" dt="2024-07-21T21:32:50.621" v="1708" actId="478"/>
          <ac:picMkLst>
            <pc:docMk/>
            <pc:sldMk cId="3892288580" sldId="281"/>
            <ac:picMk id="16" creationId="{5DEED800-03FF-2D86-3A89-6F1C7F4779CB}"/>
          </ac:picMkLst>
        </pc:picChg>
        <pc:picChg chg="add del mod">
          <ac:chgData name="JAJA JAJA" userId="c54804bf-3201-4706-a21e-59e1e8c51edb" providerId="ADAL" clId="{AEF4B615-D2FC-459A-92D2-28845E254861}" dt="2024-07-21T21:36:27.254" v="1725" actId="478"/>
          <ac:picMkLst>
            <pc:docMk/>
            <pc:sldMk cId="3892288580" sldId="281"/>
            <ac:picMk id="19" creationId="{807C1989-46B1-FE70-A537-FE90D9BC970F}"/>
          </ac:picMkLst>
        </pc:picChg>
        <pc:picChg chg="add del mod">
          <ac:chgData name="JAJA JAJA" userId="c54804bf-3201-4706-a21e-59e1e8c51edb" providerId="ADAL" clId="{AEF4B615-D2FC-459A-92D2-28845E254861}" dt="2024-07-21T22:47:00.616" v="1753" actId="478"/>
          <ac:picMkLst>
            <pc:docMk/>
            <pc:sldMk cId="3892288580" sldId="281"/>
            <ac:picMk id="21" creationId="{68086BF6-CB23-E137-01F6-9471ED3B9C2A}"/>
          </ac:picMkLst>
        </pc:picChg>
        <pc:picChg chg="add del mod">
          <ac:chgData name="JAJA JAJA" userId="c54804bf-3201-4706-a21e-59e1e8c51edb" providerId="ADAL" clId="{AEF4B615-D2FC-459A-92D2-28845E254861}" dt="2024-07-21T23:22:12.604" v="1804" actId="478"/>
          <ac:picMkLst>
            <pc:docMk/>
            <pc:sldMk cId="3892288580" sldId="281"/>
            <ac:picMk id="23" creationId="{9755DF50-7E55-C003-5C40-0D07B2B255C2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3892288580" sldId="281"/>
            <ac:picMk id="25" creationId="{479D438A-A5E5-E012-59ED-B38E3791E3F0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3892288580" sldId="281"/>
            <ac:picMk id="27" creationId="{8953AB71-EA49-217D-5035-7CA5C7C20981}"/>
          </ac:picMkLst>
        </pc:picChg>
      </pc:sldChg>
      <pc:sldChg chg="addSp delSp modSp add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328325713" sldId="282"/>
        </pc:sldMkLst>
        <pc:spChg chg="mod">
          <ac:chgData name="JAJA JAJA" userId="c54804bf-3201-4706-a21e-59e1e8c51edb" providerId="ADAL" clId="{AEF4B615-D2FC-459A-92D2-28845E254861}" dt="2024-07-21T15:18:06.632" v="1036" actId="20577"/>
          <ac:spMkLst>
            <pc:docMk/>
            <pc:sldMk cId="328325713" sldId="282"/>
            <ac:spMk id="9" creationId="{73EC86C6-DA55-3A8D-A3A5-535246A799AD}"/>
          </ac:spMkLst>
        </pc:spChg>
        <pc:picChg chg="add mod">
          <ac:chgData name="JAJA JAJA" userId="c54804bf-3201-4706-a21e-59e1e8c51edb" providerId="ADAL" clId="{AEF4B615-D2FC-459A-92D2-28845E254861}" dt="2024-07-21T15:23:05.033" v="1048" actId="14100"/>
          <ac:picMkLst>
            <pc:docMk/>
            <pc:sldMk cId="328325713" sldId="282"/>
            <ac:picMk id="3" creationId="{436AD8E9-7576-F1DB-08A7-2DD59B715DD0}"/>
          </ac:picMkLst>
        </pc:pic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328325713" sldId="282"/>
            <ac:picMk id="4" creationId="{C405DCCB-57F2-95F1-D42F-F7E13606F388}"/>
          </ac:picMkLst>
        </pc:picChg>
        <pc:picChg chg="add del mod">
          <ac:chgData name="JAJA JAJA" userId="c54804bf-3201-4706-a21e-59e1e8c51edb" providerId="ADAL" clId="{AEF4B615-D2FC-459A-92D2-28845E254861}" dt="2024-07-21T22:46:54.918" v="1752" actId="478"/>
          <ac:picMkLst>
            <pc:docMk/>
            <pc:sldMk cId="328325713" sldId="282"/>
            <ac:picMk id="5" creationId="{9CF3B16B-D6F8-E275-34B3-E8EDF6E36B28}"/>
          </ac:picMkLst>
        </pc:picChg>
        <pc:picChg chg="add del mod">
          <ac:chgData name="JAJA JAJA" userId="c54804bf-3201-4706-a21e-59e1e8c51edb" providerId="ADAL" clId="{AEF4B615-D2FC-459A-92D2-28845E254861}" dt="2024-07-21T23:22:06.118" v="1803" actId="478"/>
          <ac:picMkLst>
            <pc:docMk/>
            <pc:sldMk cId="328325713" sldId="282"/>
            <ac:picMk id="6" creationId="{95CE1F37-38AE-38A9-919D-7C422C335220}"/>
          </ac:picMkLst>
        </pc:picChg>
        <pc:picChg chg="del">
          <ac:chgData name="JAJA JAJA" userId="c54804bf-3201-4706-a21e-59e1e8c51edb" providerId="ADAL" clId="{AEF4B615-D2FC-459A-92D2-28845E254861}" dt="2024-07-21T15:22:03.589" v="1037" actId="478"/>
          <ac:picMkLst>
            <pc:docMk/>
            <pc:sldMk cId="328325713" sldId="282"/>
            <ac:picMk id="8" creationId="{E0108138-01CA-038D-068E-DBE0CF4F7A33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328325713" sldId="282"/>
            <ac:picMk id="10" creationId="{AB980B01-E2CF-7014-CEEC-585C4C9B2C62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328325713" sldId="282"/>
            <ac:picMk id="12" creationId="{071ACEC5-70AF-91FF-BA8D-8DAF958092C0}"/>
          </ac:picMkLst>
        </pc:picChg>
      </pc:sldChg>
      <pc:sldChg chg="addSp delSp modSp add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3738020836" sldId="283"/>
        </pc:sldMkLst>
        <pc:spChg chg="mod">
          <ac:chgData name="JAJA JAJA" userId="c54804bf-3201-4706-a21e-59e1e8c51edb" providerId="ADAL" clId="{AEF4B615-D2FC-459A-92D2-28845E254861}" dt="2024-07-21T15:24:14.016" v="1073" actId="20577"/>
          <ac:spMkLst>
            <pc:docMk/>
            <pc:sldMk cId="3738020836" sldId="283"/>
            <ac:spMk id="9" creationId="{73EC86C6-DA55-3A8D-A3A5-535246A799AD}"/>
          </ac:spMkLst>
        </pc:sp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3738020836" sldId="283"/>
            <ac:picMk id="3" creationId="{389AB9D8-94BB-5C7E-201A-5D579E725C72}"/>
          </ac:picMkLst>
        </pc:picChg>
        <pc:picChg chg="del">
          <ac:chgData name="JAJA JAJA" userId="c54804bf-3201-4706-a21e-59e1e8c51edb" providerId="ADAL" clId="{AEF4B615-D2FC-459A-92D2-28845E254861}" dt="2024-07-21T15:29:28.050" v="1074" actId="478"/>
          <ac:picMkLst>
            <pc:docMk/>
            <pc:sldMk cId="3738020836" sldId="283"/>
            <ac:picMk id="3" creationId="{436AD8E9-7576-F1DB-08A7-2DD59B715DD0}"/>
          </ac:picMkLst>
        </pc:picChg>
        <pc:picChg chg="add mod">
          <ac:chgData name="JAJA JAJA" userId="c54804bf-3201-4706-a21e-59e1e8c51edb" providerId="ADAL" clId="{AEF4B615-D2FC-459A-92D2-28845E254861}" dt="2024-07-21T15:29:46.765" v="1080" actId="14100"/>
          <ac:picMkLst>
            <pc:docMk/>
            <pc:sldMk cId="3738020836" sldId="283"/>
            <ac:picMk id="4" creationId="{514C2171-848F-E62A-2736-903829C01C91}"/>
          </ac:picMkLst>
        </pc:picChg>
        <pc:picChg chg="add del mod">
          <ac:chgData name="JAJA JAJA" userId="c54804bf-3201-4706-a21e-59e1e8c51edb" providerId="ADAL" clId="{AEF4B615-D2FC-459A-92D2-28845E254861}" dt="2024-07-21T22:46:44.178" v="1750" actId="478"/>
          <ac:picMkLst>
            <pc:docMk/>
            <pc:sldMk cId="3738020836" sldId="283"/>
            <ac:picMk id="6" creationId="{086CE967-4BFE-1FFB-9D63-ED00AC7224F8}"/>
          </ac:picMkLst>
        </pc:picChg>
        <pc:picChg chg="add del mod">
          <ac:chgData name="JAJA JAJA" userId="c54804bf-3201-4706-a21e-59e1e8c51edb" providerId="ADAL" clId="{AEF4B615-D2FC-459A-92D2-28845E254861}" dt="2024-07-21T23:21:53.875" v="1801" actId="478"/>
          <ac:picMkLst>
            <pc:docMk/>
            <pc:sldMk cId="3738020836" sldId="283"/>
            <ac:picMk id="7" creationId="{FBD8495C-45A9-55C8-7D97-D6E748254561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3738020836" sldId="283"/>
            <ac:picMk id="10" creationId="{73BA9D74-9970-61E8-4713-D08813C96D2D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3738020836" sldId="283"/>
            <ac:picMk id="12" creationId="{8FA6C7C9-F160-FAC1-6CEC-FA58A4E662D9}"/>
          </ac:picMkLst>
        </pc:picChg>
      </pc:sldChg>
      <pc:sldChg chg="addSp delSp modSp add del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3503480575" sldId="284"/>
        </pc:sldMkLst>
        <pc:spChg chg="mod">
          <ac:chgData name="JAJA JAJA" userId="c54804bf-3201-4706-a21e-59e1e8c51edb" providerId="ADAL" clId="{AEF4B615-D2FC-459A-92D2-28845E254861}" dt="2024-07-21T15:32:47.847" v="1102" actId="20577"/>
          <ac:spMkLst>
            <pc:docMk/>
            <pc:sldMk cId="3503480575" sldId="284"/>
            <ac:spMk id="9" creationId="{73EC86C6-DA55-3A8D-A3A5-535246A799AD}"/>
          </ac:spMkLst>
        </pc:spChg>
        <pc:picChg chg="add mod">
          <ac:chgData name="JAJA JAJA" userId="c54804bf-3201-4706-a21e-59e1e8c51edb" providerId="ADAL" clId="{AEF4B615-D2FC-459A-92D2-28845E254861}" dt="2024-07-21T15:33:04.168" v="1106" actId="14100"/>
          <ac:picMkLst>
            <pc:docMk/>
            <pc:sldMk cId="3503480575" sldId="284"/>
            <ac:picMk id="3" creationId="{889D6537-6DAF-2270-8974-A88CD2A73C1D}"/>
          </ac:picMkLst>
        </pc:picChg>
        <pc:picChg chg="del">
          <ac:chgData name="JAJA JAJA" userId="c54804bf-3201-4706-a21e-59e1e8c51edb" providerId="ADAL" clId="{AEF4B615-D2FC-459A-92D2-28845E254861}" dt="2024-07-21T15:32:32.101" v="1082" actId="478"/>
          <ac:picMkLst>
            <pc:docMk/>
            <pc:sldMk cId="3503480575" sldId="284"/>
            <ac:picMk id="4" creationId="{514C2171-848F-E62A-2736-903829C01C91}"/>
          </ac:picMkLst>
        </pc:pic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3503480575" sldId="284"/>
            <ac:picMk id="4" creationId="{C97D54CF-4FA3-3C63-4A0A-73642676E655}"/>
          </ac:picMkLst>
        </pc:picChg>
        <pc:picChg chg="add del mod">
          <ac:chgData name="JAJA JAJA" userId="c54804bf-3201-4706-a21e-59e1e8c51edb" providerId="ADAL" clId="{AEF4B615-D2FC-459A-92D2-28845E254861}" dt="2024-07-21T23:18:03.099" v="1766" actId="478"/>
          <ac:picMkLst>
            <pc:docMk/>
            <pc:sldMk cId="3503480575" sldId="284"/>
            <ac:picMk id="6" creationId="{669FDCE9-888A-98A8-B20F-DFA3D80D5527}"/>
          </ac:picMkLst>
        </pc:picChg>
        <pc:picChg chg="add del mod">
          <ac:chgData name="JAJA JAJA" userId="c54804bf-3201-4706-a21e-59e1e8c51edb" providerId="ADAL" clId="{AEF4B615-D2FC-459A-92D2-28845E254861}" dt="2024-07-21T23:21:44.622" v="1799" actId="478"/>
          <ac:picMkLst>
            <pc:docMk/>
            <pc:sldMk cId="3503480575" sldId="284"/>
            <ac:picMk id="7" creationId="{699734E5-61F0-0426-EA45-F6A0E06D4540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3503480575" sldId="284"/>
            <ac:picMk id="10" creationId="{15D0EDF5-2DD1-009A-829B-832F34DBCFA6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3503480575" sldId="284"/>
            <ac:picMk id="12" creationId="{16515D22-58C8-8396-C9A6-4D21A1FBF223}"/>
          </ac:picMkLst>
        </pc:picChg>
      </pc:sldChg>
      <pc:sldChg chg="addSp delSp modSp add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311256375" sldId="285"/>
        </pc:sldMkLst>
        <pc:spChg chg="mod">
          <ac:chgData name="JAJA JAJA" userId="c54804bf-3201-4706-a21e-59e1e8c51edb" providerId="ADAL" clId="{AEF4B615-D2FC-459A-92D2-28845E254861}" dt="2024-07-21T15:34:44.408" v="1142" actId="20577"/>
          <ac:spMkLst>
            <pc:docMk/>
            <pc:sldMk cId="311256375" sldId="285"/>
            <ac:spMk id="9" creationId="{73EC86C6-DA55-3A8D-A3A5-535246A799AD}"/>
          </ac:spMkLst>
        </pc:sp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311256375" sldId="285"/>
            <ac:picMk id="3" creationId="{6A8C4556-D314-6E56-9518-8E8BEA8C3DE3}"/>
          </ac:picMkLst>
        </pc:picChg>
        <pc:picChg chg="del">
          <ac:chgData name="JAJA JAJA" userId="c54804bf-3201-4706-a21e-59e1e8c51edb" providerId="ADAL" clId="{AEF4B615-D2FC-459A-92D2-28845E254861}" dt="2024-07-21T15:34:25.710" v="1108" actId="478"/>
          <ac:picMkLst>
            <pc:docMk/>
            <pc:sldMk cId="311256375" sldId="285"/>
            <ac:picMk id="3" creationId="{889D6537-6DAF-2270-8974-A88CD2A73C1D}"/>
          </ac:picMkLst>
        </pc:picChg>
        <pc:picChg chg="add mod">
          <ac:chgData name="JAJA JAJA" userId="c54804bf-3201-4706-a21e-59e1e8c51edb" providerId="ADAL" clId="{AEF4B615-D2FC-459A-92D2-28845E254861}" dt="2024-07-21T15:35:01.295" v="1148" actId="14100"/>
          <ac:picMkLst>
            <pc:docMk/>
            <pc:sldMk cId="311256375" sldId="285"/>
            <ac:picMk id="4" creationId="{A070C48D-B06F-AF59-37F4-E3BAC38D2AAB}"/>
          </ac:picMkLst>
        </pc:picChg>
        <pc:picChg chg="add del mod">
          <ac:chgData name="JAJA JAJA" userId="c54804bf-3201-4706-a21e-59e1e8c51edb" providerId="ADAL" clId="{AEF4B615-D2FC-459A-92D2-28845E254861}" dt="2024-07-21T22:46:31.032" v="1748" actId="478"/>
          <ac:picMkLst>
            <pc:docMk/>
            <pc:sldMk cId="311256375" sldId="285"/>
            <ac:picMk id="6" creationId="{65BE25D7-91F8-56E1-5C81-BEE1A1E82891}"/>
          </ac:picMkLst>
        </pc:picChg>
        <pc:picChg chg="add del mod">
          <ac:chgData name="JAJA JAJA" userId="c54804bf-3201-4706-a21e-59e1e8c51edb" providerId="ADAL" clId="{AEF4B615-D2FC-459A-92D2-28845E254861}" dt="2024-07-21T23:21:31.533" v="1796" actId="478"/>
          <ac:picMkLst>
            <pc:docMk/>
            <pc:sldMk cId="311256375" sldId="285"/>
            <ac:picMk id="7" creationId="{36632CE1-56BB-D58E-4F20-9096218135D6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311256375" sldId="285"/>
            <ac:picMk id="10" creationId="{425690AE-6889-3A16-1B7D-5D0E186364F8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311256375" sldId="285"/>
            <ac:picMk id="15" creationId="{7963E0E0-15F9-6441-527F-086FD47E76C4}"/>
          </ac:picMkLst>
        </pc:picChg>
      </pc:sldChg>
      <pc:sldChg chg="addSp delSp modSp add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3810160855" sldId="286"/>
        </pc:sldMkLst>
        <pc:spChg chg="mod">
          <ac:chgData name="JAJA JAJA" userId="c54804bf-3201-4706-a21e-59e1e8c51edb" providerId="ADAL" clId="{AEF4B615-D2FC-459A-92D2-28845E254861}" dt="2024-07-21T16:10:32.113" v="1174" actId="20577"/>
          <ac:spMkLst>
            <pc:docMk/>
            <pc:sldMk cId="3810160855" sldId="286"/>
            <ac:spMk id="9" creationId="{73EC86C6-DA55-3A8D-A3A5-535246A799AD}"/>
          </ac:spMkLst>
        </pc:spChg>
        <pc:picChg chg="add mod">
          <ac:chgData name="JAJA JAJA" userId="c54804bf-3201-4706-a21e-59e1e8c51edb" providerId="ADAL" clId="{AEF4B615-D2FC-459A-92D2-28845E254861}" dt="2024-07-21T16:14:03.412" v="1191" actId="14100"/>
          <ac:picMkLst>
            <pc:docMk/>
            <pc:sldMk cId="3810160855" sldId="286"/>
            <ac:picMk id="3" creationId="{8FE5F874-BA6C-F218-65CD-E766DF09871E}"/>
          </ac:picMkLst>
        </pc:picChg>
        <pc:picChg chg="del">
          <ac:chgData name="JAJA JAJA" userId="c54804bf-3201-4706-a21e-59e1e8c51edb" providerId="ADAL" clId="{AEF4B615-D2FC-459A-92D2-28845E254861}" dt="2024-07-21T16:11:07.890" v="1175" actId="478"/>
          <ac:picMkLst>
            <pc:docMk/>
            <pc:sldMk cId="3810160855" sldId="286"/>
            <ac:picMk id="4" creationId="{514C2171-848F-E62A-2736-903829C01C91}"/>
          </ac:picMkLst>
        </pc:pic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3810160855" sldId="286"/>
            <ac:picMk id="4" creationId="{AC910D25-C258-8BF2-DB59-DA15A82B76D3}"/>
          </ac:picMkLst>
        </pc:picChg>
        <pc:picChg chg="add mod">
          <ac:chgData name="JAJA JAJA" userId="c54804bf-3201-4706-a21e-59e1e8c51edb" providerId="ADAL" clId="{AEF4B615-D2FC-459A-92D2-28845E254861}" dt="2024-07-21T16:14:10.432" v="1193" actId="14100"/>
          <ac:picMkLst>
            <pc:docMk/>
            <pc:sldMk cId="3810160855" sldId="286"/>
            <ac:picMk id="6" creationId="{B7C6A6C0-E7CA-5377-DC82-03102C94A7AF}"/>
          </ac:picMkLst>
        </pc:picChg>
        <pc:picChg chg="add del mod">
          <ac:chgData name="JAJA JAJA" userId="c54804bf-3201-4706-a21e-59e1e8c51edb" providerId="ADAL" clId="{AEF4B615-D2FC-459A-92D2-28845E254861}" dt="2024-07-21T22:46:39.778" v="1749" actId="478"/>
          <ac:picMkLst>
            <pc:docMk/>
            <pc:sldMk cId="3810160855" sldId="286"/>
            <ac:picMk id="8" creationId="{C15EE7CC-E9DA-543B-4A82-5C6369EF4BD3}"/>
          </ac:picMkLst>
        </pc:picChg>
        <pc:picChg chg="add del mod">
          <ac:chgData name="JAJA JAJA" userId="c54804bf-3201-4706-a21e-59e1e8c51edb" providerId="ADAL" clId="{AEF4B615-D2FC-459A-92D2-28845E254861}" dt="2024-07-21T23:21:49.131" v="1800" actId="478"/>
          <ac:picMkLst>
            <pc:docMk/>
            <pc:sldMk cId="3810160855" sldId="286"/>
            <ac:picMk id="10" creationId="{F4A61E06-1B0D-C7C0-F8C7-240C6F3BA9B8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3810160855" sldId="286"/>
            <ac:picMk id="12" creationId="{B5441BE7-FF2A-FFA1-9427-F8BD46A50DB5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3810160855" sldId="286"/>
            <ac:picMk id="14" creationId="{2C575903-437A-2903-F769-23A2DD31C3B1}"/>
          </ac:picMkLst>
        </pc:picChg>
      </pc:sldChg>
      <pc:sldChg chg="addSp delSp modSp add mod modTransition delAnim modAnim">
        <pc:chgData name="JAJA JAJA" userId="c54804bf-3201-4706-a21e-59e1e8c51edb" providerId="ADAL" clId="{AEF4B615-D2FC-459A-92D2-28845E254861}" dt="2024-07-22T18:57:58.991" v="1815"/>
        <pc:sldMkLst>
          <pc:docMk/>
          <pc:sldMk cId="1947140105" sldId="287"/>
        </pc:sldMkLst>
        <pc:spChg chg="mod">
          <ac:chgData name="JAJA JAJA" userId="c54804bf-3201-4706-a21e-59e1e8c51edb" providerId="ADAL" clId="{AEF4B615-D2FC-459A-92D2-28845E254861}" dt="2024-07-21T16:50:24.783" v="1222" actId="20577"/>
          <ac:spMkLst>
            <pc:docMk/>
            <pc:sldMk cId="1947140105" sldId="287"/>
            <ac:spMk id="9" creationId="{73EC86C6-DA55-3A8D-A3A5-535246A799AD}"/>
          </ac:spMkLst>
        </pc:spChg>
        <pc:picChg chg="del">
          <ac:chgData name="JAJA JAJA" userId="c54804bf-3201-4706-a21e-59e1e8c51edb" providerId="ADAL" clId="{AEF4B615-D2FC-459A-92D2-28845E254861}" dt="2024-07-21T16:50:11.429" v="1201" actId="478"/>
          <ac:picMkLst>
            <pc:docMk/>
            <pc:sldMk cId="1947140105" sldId="287"/>
            <ac:picMk id="3" creationId="{436AD8E9-7576-F1DB-08A7-2DD59B715DD0}"/>
          </ac:picMkLst>
        </pc:picChg>
        <pc:picChg chg="add del mod">
          <ac:chgData name="JAJA JAJA" userId="c54804bf-3201-4706-a21e-59e1e8c51edb" providerId="ADAL" clId="{AEF4B615-D2FC-459A-92D2-28845E254861}" dt="2024-07-22T18:57:58.991" v="1815"/>
          <ac:picMkLst>
            <pc:docMk/>
            <pc:sldMk cId="1947140105" sldId="287"/>
            <ac:picMk id="3" creationId="{59C708A8-78FE-FA9D-29A7-547278E02A17}"/>
          </ac:picMkLst>
        </pc:picChg>
        <pc:picChg chg="add del mod">
          <ac:chgData name="JAJA JAJA" userId="c54804bf-3201-4706-a21e-59e1e8c51edb" providerId="ADAL" clId="{AEF4B615-D2FC-459A-92D2-28845E254861}" dt="2024-07-21T16:52:24.322" v="1227" actId="478"/>
          <ac:picMkLst>
            <pc:docMk/>
            <pc:sldMk cId="1947140105" sldId="287"/>
            <ac:picMk id="4" creationId="{0FF3EA1C-156D-95F3-0653-7994D215C59E}"/>
          </ac:picMkLst>
        </pc:picChg>
        <pc:picChg chg="add mod">
          <ac:chgData name="JAJA JAJA" userId="c54804bf-3201-4706-a21e-59e1e8c51edb" providerId="ADAL" clId="{AEF4B615-D2FC-459A-92D2-28845E254861}" dt="2024-07-21T16:54:07.965" v="1244" actId="14100"/>
          <ac:picMkLst>
            <pc:docMk/>
            <pc:sldMk cId="1947140105" sldId="287"/>
            <ac:picMk id="6" creationId="{073D2F59-3EEF-7DD9-E0C4-E8AA9B795FF4}"/>
          </ac:picMkLst>
        </pc:picChg>
        <pc:picChg chg="add mod">
          <ac:chgData name="JAJA JAJA" userId="c54804bf-3201-4706-a21e-59e1e8c51edb" providerId="ADAL" clId="{AEF4B615-D2FC-459A-92D2-28845E254861}" dt="2024-07-21T16:54:13.810" v="1246" actId="14100"/>
          <ac:picMkLst>
            <pc:docMk/>
            <pc:sldMk cId="1947140105" sldId="287"/>
            <ac:picMk id="8" creationId="{6959EFAC-1395-9B8E-6A27-2F5ABD4E0F78}"/>
          </ac:picMkLst>
        </pc:picChg>
        <pc:picChg chg="add del mod">
          <ac:chgData name="JAJA JAJA" userId="c54804bf-3201-4706-a21e-59e1e8c51edb" providerId="ADAL" clId="{AEF4B615-D2FC-459A-92D2-28845E254861}" dt="2024-07-21T22:46:48.331" v="1751" actId="478"/>
          <ac:picMkLst>
            <pc:docMk/>
            <pc:sldMk cId="1947140105" sldId="287"/>
            <ac:picMk id="11" creationId="{573E1ACE-C98B-59B3-FB48-29A0C9DFB7F9}"/>
          </ac:picMkLst>
        </pc:picChg>
        <pc:picChg chg="add del mod">
          <ac:chgData name="JAJA JAJA" userId="c54804bf-3201-4706-a21e-59e1e8c51edb" providerId="ADAL" clId="{AEF4B615-D2FC-459A-92D2-28845E254861}" dt="2024-07-21T23:21:59.341" v="1802" actId="478"/>
          <ac:picMkLst>
            <pc:docMk/>
            <pc:sldMk cId="1947140105" sldId="287"/>
            <ac:picMk id="12" creationId="{B7B21C51-B547-193E-8D59-74E69CE6A50A}"/>
          </ac:picMkLst>
        </pc:picChg>
        <pc:picChg chg="add del mod">
          <ac:chgData name="JAJA JAJA" userId="c54804bf-3201-4706-a21e-59e1e8c51edb" providerId="ADAL" clId="{AEF4B615-D2FC-459A-92D2-28845E254861}" dt="2024-07-21T23:33:46.521" v="1809"/>
          <ac:picMkLst>
            <pc:docMk/>
            <pc:sldMk cId="1947140105" sldId="287"/>
            <ac:picMk id="14" creationId="{E1D56B4C-C2D1-0D3F-5EEC-1FF9A639F72B}"/>
          </ac:picMkLst>
        </pc:picChg>
        <pc:picChg chg="add del mod">
          <ac:chgData name="JAJA JAJA" userId="c54804bf-3201-4706-a21e-59e1e8c51edb" providerId="ADAL" clId="{AEF4B615-D2FC-459A-92D2-28845E254861}" dt="2024-07-22T12:51:47.820" v="1813"/>
          <ac:picMkLst>
            <pc:docMk/>
            <pc:sldMk cId="1947140105" sldId="287"/>
            <ac:picMk id="16" creationId="{25056776-C256-AED5-9C15-3450692D5DF1}"/>
          </ac:picMkLst>
        </pc:picChg>
      </pc:sldChg>
    </pc:docChg>
  </pc:docChgLst>
  <pc:docChgLst>
    <pc:chgData name="JAJA JAJA" userId="c54804bf-3201-4706-a21e-59e1e8c51edb" providerId="ADAL" clId="{736383AD-3DA8-4794-BDE2-0E615E52CCCC}"/>
    <pc:docChg chg="undo custSel addSld delSld">
      <pc:chgData name="JAJA JAJA" userId="c54804bf-3201-4706-a21e-59e1e8c51edb" providerId="ADAL" clId="{736383AD-3DA8-4794-BDE2-0E615E52CCCC}" dt="2024-07-22T16:36:40.494" v="3" actId="47"/>
      <pc:docMkLst>
        <pc:docMk/>
      </pc:docMkLst>
      <pc:sldChg chg="del">
        <pc:chgData name="JAJA JAJA" userId="c54804bf-3201-4706-a21e-59e1e8c51edb" providerId="ADAL" clId="{736383AD-3DA8-4794-BDE2-0E615E52CCCC}" dt="2024-07-22T16:17:02.048" v="0" actId="47"/>
        <pc:sldMkLst>
          <pc:docMk/>
          <pc:sldMk cId="4237196924" sldId="275"/>
        </pc:sldMkLst>
      </pc:sldChg>
      <pc:sldChg chg="del">
        <pc:chgData name="JAJA JAJA" userId="c54804bf-3201-4706-a21e-59e1e8c51edb" providerId="ADAL" clId="{736383AD-3DA8-4794-BDE2-0E615E52CCCC}" dt="2024-07-22T16:19:53.281" v="1" actId="47"/>
        <pc:sldMkLst>
          <pc:docMk/>
          <pc:sldMk cId="3204482714" sldId="279"/>
        </pc:sldMkLst>
      </pc:sldChg>
      <pc:sldChg chg="add del">
        <pc:chgData name="JAJA JAJA" userId="c54804bf-3201-4706-a21e-59e1e8c51edb" providerId="ADAL" clId="{736383AD-3DA8-4794-BDE2-0E615E52CCCC}" dt="2024-07-22T16:36:40.494" v="3" actId="47"/>
        <pc:sldMkLst>
          <pc:docMk/>
          <pc:sldMk cId="3503480575" sldId="28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6806B-807F-4079-9E1D-5345E17EE2C8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1746C6-BFA6-41C4-9512-74F0FBECC94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Objectives </a:t>
          </a:r>
        </a:p>
      </dgm:t>
    </dgm:pt>
    <dgm:pt modelId="{1C2A3631-84E7-4FF9-81AB-AB7A9A34B1C6}" type="parTrans" cxnId="{11E19F72-ADE4-4E12-9208-1F7863CAFDE9}">
      <dgm:prSet/>
      <dgm:spPr/>
      <dgm:t>
        <a:bodyPr/>
        <a:lstStyle/>
        <a:p>
          <a:endParaRPr lang="en-US" sz="2400"/>
        </a:p>
      </dgm:t>
    </dgm:pt>
    <dgm:pt modelId="{148A8760-FD31-4584-A5FD-08D992DD1BA4}" type="sibTrans" cxnId="{11E19F72-ADE4-4E12-9208-1F7863CAFDE9}">
      <dgm:prSet/>
      <dgm:spPr/>
      <dgm:t>
        <a:bodyPr/>
        <a:lstStyle/>
        <a:p>
          <a:endParaRPr lang="en-US" sz="2400"/>
        </a:p>
      </dgm:t>
    </dgm:pt>
    <dgm:pt modelId="{EE39A414-7731-4B32-9F02-C07EB745AD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/>
            <a:t>Data Cleaning Process </a:t>
          </a:r>
        </a:p>
      </dgm:t>
    </dgm:pt>
    <dgm:pt modelId="{F1F3608B-2EFA-4AB7-A26C-24C1A74C055F}" type="parTrans" cxnId="{976AB8A3-F2F2-4BD1-B53B-481929CDDAB0}">
      <dgm:prSet/>
      <dgm:spPr/>
      <dgm:t>
        <a:bodyPr/>
        <a:lstStyle/>
        <a:p>
          <a:endParaRPr lang="en-US" sz="2400"/>
        </a:p>
      </dgm:t>
    </dgm:pt>
    <dgm:pt modelId="{7693ED69-F999-4AB7-9EF0-128235D80365}" type="sibTrans" cxnId="{976AB8A3-F2F2-4BD1-B53B-481929CDDAB0}">
      <dgm:prSet/>
      <dgm:spPr/>
      <dgm:t>
        <a:bodyPr/>
        <a:lstStyle/>
        <a:p>
          <a:endParaRPr lang="en-US" sz="2400"/>
        </a:p>
      </dgm:t>
    </dgm:pt>
    <dgm:pt modelId="{3344B87B-61C7-4554-957F-05EE25D52F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Features Cleaning</a:t>
          </a:r>
        </a:p>
      </dgm:t>
    </dgm:pt>
    <dgm:pt modelId="{23C07D64-84B7-4D72-9D00-A398A4400F33}" type="parTrans" cxnId="{EF2838F9-D7F7-4F51-9A19-9CCCED888A2D}">
      <dgm:prSet/>
      <dgm:spPr/>
      <dgm:t>
        <a:bodyPr/>
        <a:lstStyle/>
        <a:p>
          <a:endParaRPr lang="en-US" sz="2400"/>
        </a:p>
      </dgm:t>
    </dgm:pt>
    <dgm:pt modelId="{8DC7D72C-8EFF-4252-9EF7-9C3AD6869991}" type="sibTrans" cxnId="{EF2838F9-D7F7-4F51-9A19-9CCCED888A2D}">
      <dgm:prSet/>
      <dgm:spPr/>
      <dgm:t>
        <a:bodyPr/>
        <a:lstStyle/>
        <a:p>
          <a:endParaRPr lang="en-US" sz="2400"/>
        </a:p>
      </dgm:t>
    </dgm:pt>
    <dgm:pt modelId="{890E0CB8-5E85-4A59-A7B9-3DDBC85C8D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Key Findings &amp; Further Analysis</a:t>
          </a:r>
        </a:p>
      </dgm:t>
    </dgm:pt>
    <dgm:pt modelId="{F322A7C2-0DD5-456F-AF75-FA78735AFD16}" type="parTrans" cxnId="{A5A48FF1-D56F-43EC-B0C4-A30C594B7C44}">
      <dgm:prSet/>
      <dgm:spPr/>
      <dgm:t>
        <a:bodyPr/>
        <a:lstStyle/>
        <a:p>
          <a:endParaRPr lang="en-US" sz="2400"/>
        </a:p>
      </dgm:t>
    </dgm:pt>
    <dgm:pt modelId="{2F559A3D-3940-4491-954C-23CFBD59EC6C}" type="sibTrans" cxnId="{A5A48FF1-D56F-43EC-B0C4-A30C594B7C44}">
      <dgm:prSet/>
      <dgm:spPr/>
      <dgm:t>
        <a:bodyPr/>
        <a:lstStyle/>
        <a:p>
          <a:endParaRPr lang="en-US" sz="2400"/>
        </a:p>
      </dgm:t>
    </dgm:pt>
    <dgm:pt modelId="{FFBBB7F2-6EA8-4BB0-98EA-BCC419461633}" type="pres">
      <dgm:prSet presAssocID="{AFA6806B-807F-4079-9E1D-5345E17EE2C8}" presName="root" presStyleCnt="0">
        <dgm:presLayoutVars>
          <dgm:dir/>
          <dgm:resizeHandles val="exact"/>
        </dgm:presLayoutVars>
      </dgm:prSet>
      <dgm:spPr/>
    </dgm:pt>
    <dgm:pt modelId="{6D333D72-9F39-468C-8222-A5737CA04F6C}" type="pres">
      <dgm:prSet presAssocID="{771746C6-BFA6-41C4-9512-74F0FBECC948}" presName="compNode" presStyleCnt="0"/>
      <dgm:spPr/>
    </dgm:pt>
    <dgm:pt modelId="{D12934B1-F112-47E4-9A37-6248DB1E948B}" type="pres">
      <dgm:prSet presAssocID="{771746C6-BFA6-41C4-9512-74F0FBECC94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3B5258D-5F90-43A4-92D1-B1C36652C378}" type="pres">
      <dgm:prSet presAssocID="{771746C6-BFA6-41C4-9512-74F0FBECC948}" presName="spaceRect" presStyleCnt="0"/>
      <dgm:spPr/>
    </dgm:pt>
    <dgm:pt modelId="{97CD976C-380B-4F12-9420-487BD3BF435D}" type="pres">
      <dgm:prSet presAssocID="{771746C6-BFA6-41C4-9512-74F0FBECC948}" presName="textRect" presStyleLbl="revTx" presStyleIdx="0" presStyleCnt="4">
        <dgm:presLayoutVars>
          <dgm:chMax val="1"/>
          <dgm:chPref val="1"/>
        </dgm:presLayoutVars>
      </dgm:prSet>
      <dgm:spPr/>
    </dgm:pt>
    <dgm:pt modelId="{E66DB279-A36A-40EE-AFEE-128B626AAB5E}" type="pres">
      <dgm:prSet presAssocID="{148A8760-FD31-4584-A5FD-08D992DD1BA4}" presName="sibTrans" presStyleCnt="0"/>
      <dgm:spPr/>
    </dgm:pt>
    <dgm:pt modelId="{D7CA6442-638C-436F-BF6E-8EE13D0F3771}" type="pres">
      <dgm:prSet presAssocID="{EE39A414-7731-4B32-9F02-C07EB745ADC4}" presName="compNode" presStyleCnt="0"/>
      <dgm:spPr/>
    </dgm:pt>
    <dgm:pt modelId="{F09A6AE1-5C84-464B-BC10-CCCD1F1E8023}" type="pres">
      <dgm:prSet presAssocID="{EE39A414-7731-4B32-9F02-C07EB745ADC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63E77479-FC17-4DCF-8E9D-B2A466B7E033}" type="pres">
      <dgm:prSet presAssocID="{EE39A414-7731-4B32-9F02-C07EB745ADC4}" presName="spaceRect" presStyleCnt="0"/>
      <dgm:spPr/>
    </dgm:pt>
    <dgm:pt modelId="{73B6F28B-6A9E-4525-8391-90078F8B19D0}" type="pres">
      <dgm:prSet presAssocID="{EE39A414-7731-4B32-9F02-C07EB745ADC4}" presName="textRect" presStyleLbl="revTx" presStyleIdx="1" presStyleCnt="4">
        <dgm:presLayoutVars>
          <dgm:chMax val="1"/>
          <dgm:chPref val="1"/>
        </dgm:presLayoutVars>
      </dgm:prSet>
      <dgm:spPr/>
    </dgm:pt>
    <dgm:pt modelId="{9D63110F-55A9-4E24-8C2B-376C5340F710}" type="pres">
      <dgm:prSet presAssocID="{7693ED69-F999-4AB7-9EF0-128235D80365}" presName="sibTrans" presStyleCnt="0"/>
      <dgm:spPr/>
    </dgm:pt>
    <dgm:pt modelId="{98D9C30E-BC8F-4C90-8C27-24094A01CB6D}" type="pres">
      <dgm:prSet presAssocID="{3344B87B-61C7-4554-957F-05EE25D52F10}" presName="compNode" presStyleCnt="0"/>
      <dgm:spPr/>
    </dgm:pt>
    <dgm:pt modelId="{EE6D1C94-E6ED-40F4-94EE-207290E84209}" type="pres">
      <dgm:prSet presAssocID="{3344B87B-61C7-4554-957F-05EE25D52F1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6761422-94BD-42EE-9B04-86AB3200D339}" type="pres">
      <dgm:prSet presAssocID="{3344B87B-61C7-4554-957F-05EE25D52F10}" presName="spaceRect" presStyleCnt="0"/>
      <dgm:spPr/>
    </dgm:pt>
    <dgm:pt modelId="{B3A8C183-2D4B-479D-8A5C-F93F92E48CD4}" type="pres">
      <dgm:prSet presAssocID="{3344B87B-61C7-4554-957F-05EE25D52F10}" presName="textRect" presStyleLbl="revTx" presStyleIdx="2" presStyleCnt="4">
        <dgm:presLayoutVars>
          <dgm:chMax val="1"/>
          <dgm:chPref val="1"/>
        </dgm:presLayoutVars>
      </dgm:prSet>
      <dgm:spPr/>
    </dgm:pt>
    <dgm:pt modelId="{56483371-7779-467C-9A58-77CA2F20F728}" type="pres">
      <dgm:prSet presAssocID="{8DC7D72C-8EFF-4252-9EF7-9C3AD6869991}" presName="sibTrans" presStyleCnt="0"/>
      <dgm:spPr/>
    </dgm:pt>
    <dgm:pt modelId="{F1F3FFF6-B506-458A-919A-A26AC318267E}" type="pres">
      <dgm:prSet presAssocID="{890E0CB8-5E85-4A59-A7B9-3DDBC85C8DC5}" presName="compNode" presStyleCnt="0"/>
      <dgm:spPr/>
    </dgm:pt>
    <dgm:pt modelId="{25FF255E-D174-45CA-B01D-E12F8E59673F}" type="pres">
      <dgm:prSet presAssocID="{890E0CB8-5E85-4A59-A7B9-3DDBC85C8DC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6F82B4A1-C79D-41DF-BCE6-C29AB693B631}" type="pres">
      <dgm:prSet presAssocID="{890E0CB8-5E85-4A59-A7B9-3DDBC85C8DC5}" presName="spaceRect" presStyleCnt="0"/>
      <dgm:spPr/>
    </dgm:pt>
    <dgm:pt modelId="{7F4F2771-1C64-4385-909C-F5039BA6F14C}" type="pres">
      <dgm:prSet presAssocID="{890E0CB8-5E85-4A59-A7B9-3DDBC85C8DC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74574B-4BCF-4925-93E7-B8CAC4BAAEC2}" type="presOf" srcId="{890E0CB8-5E85-4A59-A7B9-3DDBC85C8DC5}" destId="{7F4F2771-1C64-4385-909C-F5039BA6F14C}" srcOrd="0" destOrd="0" presId="urn:microsoft.com/office/officeart/2018/2/layout/IconLabelList"/>
    <dgm:cxn modelId="{11E19F72-ADE4-4E12-9208-1F7863CAFDE9}" srcId="{AFA6806B-807F-4079-9E1D-5345E17EE2C8}" destId="{771746C6-BFA6-41C4-9512-74F0FBECC948}" srcOrd="0" destOrd="0" parTransId="{1C2A3631-84E7-4FF9-81AB-AB7A9A34B1C6}" sibTransId="{148A8760-FD31-4584-A5FD-08D992DD1BA4}"/>
    <dgm:cxn modelId="{A064C584-56C2-43C2-8F95-AC2D9C2A804C}" type="presOf" srcId="{3344B87B-61C7-4554-957F-05EE25D52F10}" destId="{B3A8C183-2D4B-479D-8A5C-F93F92E48CD4}" srcOrd="0" destOrd="0" presId="urn:microsoft.com/office/officeart/2018/2/layout/IconLabelList"/>
    <dgm:cxn modelId="{976AB8A3-F2F2-4BD1-B53B-481929CDDAB0}" srcId="{AFA6806B-807F-4079-9E1D-5345E17EE2C8}" destId="{EE39A414-7731-4B32-9F02-C07EB745ADC4}" srcOrd="1" destOrd="0" parTransId="{F1F3608B-2EFA-4AB7-A26C-24C1A74C055F}" sibTransId="{7693ED69-F999-4AB7-9EF0-128235D80365}"/>
    <dgm:cxn modelId="{ED6C54C9-75CA-4DC5-A84B-26BE7D68F25C}" type="presOf" srcId="{AFA6806B-807F-4079-9E1D-5345E17EE2C8}" destId="{FFBBB7F2-6EA8-4BB0-98EA-BCC419461633}" srcOrd="0" destOrd="0" presId="urn:microsoft.com/office/officeart/2018/2/layout/IconLabelList"/>
    <dgm:cxn modelId="{873538D5-16B6-4328-8AA2-EA6A8F136861}" type="presOf" srcId="{771746C6-BFA6-41C4-9512-74F0FBECC948}" destId="{97CD976C-380B-4F12-9420-487BD3BF435D}" srcOrd="0" destOrd="0" presId="urn:microsoft.com/office/officeart/2018/2/layout/IconLabelList"/>
    <dgm:cxn modelId="{A5A48FF1-D56F-43EC-B0C4-A30C594B7C44}" srcId="{AFA6806B-807F-4079-9E1D-5345E17EE2C8}" destId="{890E0CB8-5E85-4A59-A7B9-3DDBC85C8DC5}" srcOrd="3" destOrd="0" parTransId="{F322A7C2-0DD5-456F-AF75-FA78735AFD16}" sibTransId="{2F559A3D-3940-4491-954C-23CFBD59EC6C}"/>
    <dgm:cxn modelId="{70E269F3-DF90-4AC2-8176-1AE8DEC7C9F9}" type="presOf" srcId="{EE39A414-7731-4B32-9F02-C07EB745ADC4}" destId="{73B6F28B-6A9E-4525-8391-90078F8B19D0}" srcOrd="0" destOrd="0" presId="urn:microsoft.com/office/officeart/2018/2/layout/IconLabelList"/>
    <dgm:cxn modelId="{EF2838F9-D7F7-4F51-9A19-9CCCED888A2D}" srcId="{AFA6806B-807F-4079-9E1D-5345E17EE2C8}" destId="{3344B87B-61C7-4554-957F-05EE25D52F10}" srcOrd="2" destOrd="0" parTransId="{23C07D64-84B7-4D72-9D00-A398A4400F33}" sibTransId="{8DC7D72C-8EFF-4252-9EF7-9C3AD6869991}"/>
    <dgm:cxn modelId="{27666813-B8A2-4C45-849B-4C94D310BB71}" type="presParOf" srcId="{FFBBB7F2-6EA8-4BB0-98EA-BCC419461633}" destId="{6D333D72-9F39-468C-8222-A5737CA04F6C}" srcOrd="0" destOrd="0" presId="urn:microsoft.com/office/officeart/2018/2/layout/IconLabelList"/>
    <dgm:cxn modelId="{FEDC0125-6872-409E-9CA5-4E44898CBCEC}" type="presParOf" srcId="{6D333D72-9F39-468C-8222-A5737CA04F6C}" destId="{D12934B1-F112-47E4-9A37-6248DB1E948B}" srcOrd="0" destOrd="0" presId="urn:microsoft.com/office/officeart/2018/2/layout/IconLabelList"/>
    <dgm:cxn modelId="{EC75D2A7-FF9B-429C-8468-F41AD8FE9B4D}" type="presParOf" srcId="{6D333D72-9F39-468C-8222-A5737CA04F6C}" destId="{53B5258D-5F90-43A4-92D1-B1C36652C378}" srcOrd="1" destOrd="0" presId="urn:microsoft.com/office/officeart/2018/2/layout/IconLabelList"/>
    <dgm:cxn modelId="{8C03FFEF-C6F0-4AA6-8476-9B22321F76BD}" type="presParOf" srcId="{6D333D72-9F39-468C-8222-A5737CA04F6C}" destId="{97CD976C-380B-4F12-9420-487BD3BF435D}" srcOrd="2" destOrd="0" presId="urn:microsoft.com/office/officeart/2018/2/layout/IconLabelList"/>
    <dgm:cxn modelId="{7396E30D-0EFA-40B0-8AB8-35420552BA28}" type="presParOf" srcId="{FFBBB7F2-6EA8-4BB0-98EA-BCC419461633}" destId="{E66DB279-A36A-40EE-AFEE-128B626AAB5E}" srcOrd="1" destOrd="0" presId="urn:microsoft.com/office/officeart/2018/2/layout/IconLabelList"/>
    <dgm:cxn modelId="{7B19A023-6A1B-431B-B9C7-568F391BDFBE}" type="presParOf" srcId="{FFBBB7F2-6EA8-4BB0-98EA-BCC419461633}" destId="{D7CA6442-638C-436F-BF6E-8EE13D0F3771}" srcOrd="2" destOrd="0" presId="urn:microsoft.com/office/officeart/2018/2/layout/IconLabelList"/>
    <dgm:cxn modelId="{FD5E7C65-ABC9-4A7D-A817-BB57A507244B}" type="presParOf" srcId="{D7CA6442-638C-436F-BF6E-8EE13D0F3771}" destId="{F09A6AE1-5C84-464B-BC10-CCCD1F1E8023}" srcOrd="0" destOrd="0" presId="urn:microsoft.com/office/officeart/2018/2/layout/IconLabelList"/>
    <dgm:cxn modelId="{A6D2742B-480A-4D1E-B9F7-BFF5C1C73C0F}" type="presParOf" srcId="{D7CA6442-638C-436F-BF6E-8EE13D0F3771}" destId="{63E77479-FC17-4DCF-8E9D-B2A466B7E033}" srcOrd="1" destOrd="0" presId="urn:microsoft.com/office/officeart/2018/2/layout/IconLabelList"/>
    <dgm:cxn modelId="{6636FB18-5937-43CF-BF9D-37FEABB1BE35}" type="presParOf" srcId="{D7CA6442-638C-436F-BF6E-8EE13D0F3771}" destId="{73B6F28B-6A9E-4525-8391-90078F8B19D0}" srcOrd="2" destOrd="0" presId="urn:microsoft.com/office/officeart/2018/2/layout/IconLabelList"/>
    <dgm:cxn modelId="{FC682A0D-A868-4138-BC7F-97BCE1DC98AF}" type="presParOf" srcId="{FFBBB7F2-6EA8-4BB0-98EA-BCC419461633}" destId="{9D63110F-55A9-4E24-8C2B-376C5340F710}" srcOrd="3" destOrd="0" presId="urn:microsoft.com/office/officeart/2018/2/layout/IconLabelList"/>
    <dgm:cxn modelId="{7714D61C-6827-4983-A22D-D69B510F2470}" type="presParOf" srcId="{FFBBB7F2-6EA8-4BB0-98EA-BCC419461633}" destId="{98D9C30E-BC8F-4C90-8C27-24094A01CB6D}" srcOrd="4" destOrd="0" presId="urn:microsoft.com/office/officeart/2018/2/layout/IconLabelList"/>
    <dgm:cxn modelId="{682C02E7-1181-404D-9EA8-2C09407A7F1A}" type="presParOf" srcId="{98D9C30E-BC8F-4C90-8C27-24094A01CB6D}" destId="{EE6D1C94-E6ED-40F4-94EE-207290E84209}" srcOrd="0" destOrd="0" presId="urn:microsoft.com/office/officeart/2018/2/layout/IconLabelList"/>
    <dgm:cxn modelId="{6897CFBE-1CB4-4D3C-A118-799BF2021E9E}" type="presParOf" srcId="{98D9C30E-BC8F-4C90-8C27-24094A01CB6D}" destId="{66761422-94BD-42EE-9B04-86AB3200D339}" srcOrd="1" destOrd="0" presId="urn:microsoft.com/office/officeart/2018/2/layout/IconLabelList"/>
    <dgm:cxn modelId="{E6927416-DAA9-4292-84B5-9AC3525DF888}" type="presParOf" srcId="{98D9C30E-BC8F-4C90-8C27-24094A01CB6D}" destId="{B3A8C183-2D4B-479D-8A5C-F93F92E48CD4}" srcOrd="2" destOrd="0" presId="urn:microsoft.com/office/officeart/2018/2/layout/IconLabelList"/>
    <dgm:cxn modelId="{D7934EDA-4C4F-4220-B421-7299E0073A02}" type="presParOf" srcId="{FFBBB7F2-6EA8-4BB0-98EA-BCC419461633}" destId="{56483371-7779-467C-9A58-77CA2F20F728}" srcOrd="5" destOrd="0" presId="urn:microsoft.com/office/officeart/2018/2/layout/IconLabelList"/>
    <dgm:cxn modelId="{37144DFA-FDAD-4A68-BA0B-1398DB01B857}" type="presParOf" srcId="{FFBBB7F2-6EA8-4BB0-98EA-BCC419461633}" destId="{F1F3FFF6-B506-458A-919A-A26AC318267E}" srcOrd="6" destOrd="0" presId="urn:microsoft.com/office/officeart/2018/2/layout/IconLabelList"/>
    <dgm:cxn modelId="{6870EFB1-EDD1-4544-87BA-2643B5AA4241}" type="presParOf" srcId="{F1F3FFF6-B506-458A-919A-A26AC318267E}" destId="{25FF255E-D174-45CA-B01D-E12F8E59673F}" srcOrd="0" destOrd="0" presId="urn:microsoft.com/office/officeart/2018/2/layout/IconLabelList"/>
    <dgm:cxn modelId="{F58B8397-D6A3-455E-8CB9-C880D85E89C4}" type="presParOf" srcId="{F1F3FFF6-B506-458A-919A-A26AC318267E}" destId="{6F82B4A1-C79D-41DF-BCE6-C29AB693B631}" srcOrd="1" destOrd="0" presId="urn:microsoft.com/office/officeart/2018/2/layout/IconLabelList"/>
    <dgm:cxn modelId="{3D693B57-83D3-472B-A6CD-F5430CE0C2E6}" type="presParOf" srcId="{F1F3FFF6-B506-458A-919A-A26AC318267E}" destId="{7F4F2771-1C64-4385-909C-F5039BA6F14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48F22E-6D41-4661-B531-AD6F9224646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7E392DF-54ED-4035-A4BB-59035273898D}">
      <dgm:prSet custT="1"/>
      <dgm:spPr/>
      <dgm:t>
        <a:bodyPr/>
        <a:lstStyle/>
        <a:p>
          <a:r>
            <a:rPr lang="en-US" sz="2800" b="1" dirty="0"/>
            <a:t>Cleaning Census data using programming techniques.</a:t>
          </a:r>
        </a:p>
      </dgm:t>
    </dgm:pt>
    <dgm:pt modelId="{3910F48C-8005-49CE-8CE1-17A8B972A643}" type="parTrans" cxnId="{DD8836E7-2C16-47B6-95FC-FB47635F808F}">
      <dgm:prSet/>
      <dgm:spPr/>
      <dgm:t>
        <a:bodyPr/>
        <a:lstStyle/>
        <a:p>
          <a:endParaRPr lang="en-US"/>
        </a:p>
      </dgm:t>
    </dgm:pt>
    <dgm:pt modelId="{EB4D8A7D-832C-4687-8292-E9CCCA82C526}" type="sibTrans" cxnId="{DD8836E7-2C16-47B6-95FC-FB47635F808F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2D372F7-1E88-4E1D-8E82-C8AD9CC3DDE6}">
      <dgm:prSet custT="1"/>
      <dgm:spPr/>
      <dgm:t>
        <a:bodyPr/>
        <a:lstStyle/>
        <a:p>
          <a:r>
            <a:rPr lang="en-US" sz="2400" b="1" dirty="0"/>
            <a:t>Analyzing Census data using statistical analysis and hypothesis testing.</a:t>
          </a:r>
        </a:p>
      </dgm:t>
    </dgm:pt>
    <dgm:pt modelId="{B9FFC450-653A-4F83-9772-8DCA412D0DE5}" type="parTrans" cxnId="{81B8E6B9-8079-4605-8AC3-12C7B4F6901F}">
      <dgm:prSet/>
      <dgm:spPr/>
      <dgm:t>
        <a:bodyPr/>
        <a:lstStyle/>
        <a:p>
          <a:endParaRPr lang="en-US"/>
        </a:p>
      </dgm:t>
    </dgm:pt>
    <dgm:pt modelId="{8412E7A7-7829-48D1-BCBC-C87923E1AAE9}" type="sibTrans" cxnId="{81B8E6B9-8079-4605-8AC3-12C7B4F6901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6C76DFD-3B8D-45DC-84CB-922FA10CDFCA}">
      <dgm:prSet custT="1"/>
      <dgm:spPr/>
      <dgm:t>
        <a:bodyPr/>
        <a:lstStyle/>
        <a:p>
          <a:r>
            <a:rPr lang="en-US" sz="2400" b="1" dirty="0"/>
            <a:t>Making informed decisions on land development and investment  based on the analysis of census data. </a:t>
          </a:r>
        </a:p>
      </dgm:t>
    </dgm:pt>
    <dgm:pt modelId="{264316C2-E76A-4C20-A197-5B563F00985D}" type="parTrans" cxnId="{47F03C0B-FB6E-4680-87B8-79128642C64B}">
      <dgm:prSet/>
      <dgm:spPr/>
      <dgm:t>
        <a:bodyPr/>
        <a:lstStyle/>
        <a:p>
          <a:endParaRPr lang="en-US"/>
        </a:p>
      </dgm:t>
    </dgm:pt>
    <dgm:pt modelId="{31DCD949-DB58-4AB9-8841-2327C96C00E7}" type="sibTrans" cxnId="{47F03C0B-FB6E-4680-87B8-79128642C64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0969BD2-2280-41BA-B64A-7DE46BD809D0}" type="pres">
      <dgm:prSet presAssocID="{CF48F22E-6D41-4661-B531-AD6F9224646A}" presName="Name0" presStyleCnt="0">
        <dgm:presLayoutVars>
          <dgm:animLvl val="lvl"/>
          <dgm:resizeHandles val="exact"/>
        </dgm:presLayoutVars>
      </dgm:prSet>
      <dgm:spPr/>
    </dgm:pt>
    <dgm:pt modelId="{4D4DB6BA-6718-4B5E-9E87-EF2D37DEAD4D}" type="pres">
      <dgm:prSet presAssocID="{C7E392DF-54ED-4035-A4BB-59035273898D}" presName="compositeNode" presStyleCnt="0">
        <dgm:presLayoutVars>
          <dgm:bulletEnabled val="1"/>
        </dgm:presLayoutVars>
      </dgm:prSet>
      <dgm:spPr/>
    </dgm:pt>
    <dgm:pt modelId="{4F49CC14-379A-4B35-BAF4-64D5AACA17EF}" type="pres">
      <dgm:prSet presAssocID="{C7E392DF-54ED-4035-A4BB-59035273898D}" presName="bgRect" presStyleLbl="bgAccFollowNode1" presStyleIdx="0" presStyleCnt="3" custLinFactNeighborX="-10662" custLinFactNeighborY="-9149"/>
      <dgm:spPr/>
    </dgm:pt>
    <dgm:pt modelId="{D337C921-36E7-4247-A8B7-4D34475F9D54}" type="pres">
      <dgm:prSet presAssocID="{EB4D8A7D-832C-4687-8292-E9CCCA82C52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4526713-989D-454D-A233-5EB34D2BA437}" type="pres">
      <dgm:prSet presAssocID="{C7E392DF-54ED-4035-A4BB-59035273898D}" presName="bottomLine" presStyleLbl="alignNode1" presStyleIdx="1" presStyleCnt="6">
        <dgm:presLayoutVars/>
      </dgm:prSet>
      <dgm:spPr/>
    </dgm:pt>
    <dgm:pt modelId="{87BA42A0-FFC5-4500-BC8A-ED302F496865}" type="pres">
      <dgm:prSet presAssocID="{C7E392DF-54ED-4035-A4BB-59035273898D}" presName="nodeText" presStyleLbl="bgAccFollowNode1" presStyleIdx="0" presStyleCnt="3">
        <dgm:presLayoutVars>
          <dgm:bulletEnabled val="1"/>
        </dgm:presLayoutVars>
      </dgm:prSet>
      <dgm:spPr/>
    </dgm:pt>
    <dgm:pt modelId="{3E076227-0E29-4EA8-9B2D-AA7335B5A3E2}" type="pres">
      <dgm:prSet presAssocID="{EB4D8A7D-832C-4687-8292-E9CCCA82C526}" presName="sibTrans" presStyleCnt="0"/>
      <dgm:spPr/>
    </dgm:pt>
    <dgm:pt modelId="{6B0BFBB5-4316-47DD-B472-44CC631577BC}" type="pres">
      <dgm:prSet presAssocID="{C2D372F7-1E88-4E1D-8E82-C8AD9CC3DDE6}" presName="compositeNode" presStyleCnt="0">
        <dgm:presLayoutVars>
          <dgm:bulletEnabled val="1"/>
        </dgm:presLayoutVars>
      </dgm:prSet>
      <dgm:spPr/>
    </dgm:pt>
    <dgm:pt modelId="{9DA9E8AA-BB60-4F05-87BE-1C92DE9439D4}" type="pres">
      <dgm:prSet presAssocID="{C2D372F7-1E88-4E1D-8E82-C8AD9CC3DDE6}" presName="bgRect" presStyleLbl="bgAccFollowNode1" presStyleIdx="1" presStyleCnt="3"/>
      <dgm:spPr/>
    </dgm:pt>
    <dgm:pt modelId="{9C8A5044-0489-479B-B96D-96CE33FEFF8B}" type="pres">
      <dgm:prSet presAssocID="{8412E7A7-7829-48D1-BCBC-C87923E1AAE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19E4EB99-E2B7-4460-8928-1C5B146C2725}" type="pres">
      <dgm:prSet presAssocID="{C2D372F7-1E88-4E1D-8E82-C8AD9CC3DDE6}" presName="bottomLine" presStyleLbl="alignNode1" presStyleIdx="3" presStyleCnt="6">
        <dgm:presLayoutVars/>
      </dgm:prSet>
      <dgm:spPr/>
    </dgm:pt>
    <dgm:pt modelId="{28FD60C4-F1A0-4C60-AA7F-8C3D3E31463C}" type="pres">
      <dgm:prSet presAssocID="{C2D372F7-1E88-4E1D-8E82-C8AD9CC3DDE6}" presName="nodeText" presStyleLbl="bgAccFollowNode1" presStyleIdx="1" presStyleCnt="3">
        <dgm:presLayoutVars>
          <dgm:bulletEnabled val="1"/>
        </dgm:presLayoutVars>
      </dgm:prSet>
      <dgm:spPr/>
    </dgm:pt>
    <dgm:pt modelId="{E4D01F63-7B02-4400-9143-698EA6010A1D}" type="pres">
      <dgm:prSet presAssocID="{8412E7A7-7829-48D1-BCBC-C87923E1AAE9}" presName="sibTrans" presStyleCnt="0"/>
      <dgm:spPr/>
    </dgm:pt>
    <dgm:pt modelId="{1820F893-888A-42CC-A31B-AF7E79BA00D4}" type="pres">
      <dgm:prSet presAssocID="{16C76DFD-3B8D-45DC-84CB-922FA10CDFCA}" presName="compositeNode" presStyleCnt="0">
        <dgm:presLayoutVars>
          <dgm:bulletEnabled val="1"/>
        </dgm:presLayoutVars>
      </dgm:prSet>
      <dgm:spPr/>
    </dgm:pt>
    <dgm:pt modelId="{37D446FE-961C-4795-9B39-C546A303EAF3}" type="pres">
      <dgm:prSet presAssocID="{16C76DFD-3B8D-45DC-84CB-922FA10CDFCA}" presName="bgRect" presStyleLbl="bgAccFollowNode1" presStyleIdx="2" presStyleCnt="3"/>
      <dgm:spPr/>
    </dgm:pt>
    <dgm:pt modelId="{6C587B3C-54E3-46E7-B41A-5556B24B05E8}" type="pres">
      <dgm:prSet presAssocID="{31DCD949-DB58-4AB9-8841-2327C96C00E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C18C713-F606-4E4B-99E7-4C5136E5E8B8}" type="pres">
      <dgm:prSet presAssocID="{16C76DFD-3B8D-45DC-84CB-922FA10CDFCA}" presName="bottomLine" presStyleLbl="alignNode1" presStyleIdx="5" presStyleCnt="6">
        <dgm:presLayoutVars/>
      </dgm:prSet>
      <dgm:spPr/>
    </dgm:pt>
    <dgm:pt modelId="{A00342F8-6AB9-4E4A-8A59-6AF9701581F9}" type="pres">
      <dgm:prSet presAssocID="{16C76DFD-3B8D-45DC-84CB-922FA10CDFCA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7F03C0B-FB6E-4680-87B8-79128642C64B}" srcId="{CF48F22E-6D41-4661-B531-AD6F9224646A}" destId="{16C76DFD-3B8D-45DC-84CB-922FA10CDFCA}" srcOrd="2" destOrd="0" parTransId="{264316C2-E76A-4C20-A197-5B563F00985D}" sibTransId="{31DCD949-DB58-4AB9-8841-2327C96C00E7}"/>
    <dgm:cxn modelId="{E538371A-7DE3-4459-AE8D-F25659E38DAF}" type="presOf" srcId="{16C76DFD-3B8D-45DC-84CB-922FA10CDFCA}" destId="{A00342F8-6AB9-4E4A-8A59-6AF9701581F9}" srcOrd="1" destOrd="0" presId="urn:microsoft.com/office/officeart/2016/7/layout/BasicLinearProcessNumbered"/>
    <dgm:cxn modelId="{DDD05E1A-7DCF-4E25-8D9C-752EE52F83DE}" type="presOf" srcId="{C7E392DF-54ED-4035-A4BB-59035273898D}" destId="{4F49CC14-379A-4B35-BAF4-64D5AACA17EF}" srcOrd="0" destOrd="0" presId="urn:microsoft.com/office/officeart/2016/7/layout/BasicLinearProcessNumbered"/>
    <dgm:cxn modelId="{28070F38-4F3D-4ACA-97FE-B417107D14C8}" type="presOf" srcId="{16C76DFD-3B8D-45DC-84CB-922FA10CDFCA}" destId="{37D446FE-961C-4795-9B39-C546A303EAF3}" srcOrd="0" destOrd="0" presId="urn:microsoft.com/office/officeart/2016/7/layout/BasicLinearProcessNumbered"/>
    <dgm:cxn modelId="{F927825A-DB52-450F-AF09-4E7144241FE5}" type="presOf" srcId="{CF48F22E-6D41-4661-B531-AD6F9224646A}" destId="{30969BD2-2280-41BA-B64A-7DE46BD809D0}" srcOrd="0" destOrd="0" presId="urn:microsoft.com/office/officeart/2016/7/layout/BasicLinearProcessNumbered"/>
    <dgm:cxn modelId="{41BDC47D-72FF-4147-811E-C7D6E4860E61}" type="presOf" srcId="{8412E7A7-7829-48D1-BCBC-C87923E1AAE9}" destId="{9C8A5044-0489-479B-B96D-96CE33FEFF8B}" srcOrd="0" destOrd="0" presId="urn:microsoft.com/office/officeart/2016/7/layout/BasicLinearProcessNumbered"/>
    <dgm:cxn modelId="{41B8BD9D-C3ED-4DA7-9474-522004E4A72F}" type="presOf" srcId="{31DCD949-DB58-4AB9-8841-2327C96C00E7}" destId="{6C587B3C-54E3-46E7-B41A-5556B24B05E8}" srcOrd="0" destOrd="0" presId="urn:microsoft.com/office/officeart/2016/7/layout/BasicLinearProcessNumbered"/>
    <dgm:cxn modelId="{EC7936B1-1EB8-4941-8FB1-784A7B06804A}" type="presOf" srcId="{C2D372F7-1E88-4E1D-8E82-C8AD9CC3DDE6}" destId="{28FD60C4-F1A0-4C60-AA7F-8C3D3E31463C}" srcOrd="1" destOrd="0" presId="urn:microsoft.com/office/officeart/2016/7/layout/BasicLinearProcessNumbered"/>
    <dgm:cxn modelId="{81B8E6B9-8079-4605-8AC3-12C7B4F6901F}" srcId="{CF48F22E-6D41-4661-B531-AD6F9224646A}" destId="{C2D372F7-1E88-4E1D-8E82-C8AD9CC3DDE6}" srcOrd="1" destOrd="0" parTransId="{B9FFC450-653A-4F83-9772-8DCA412D0DE5}" sibTransId="{8412E7A7-7829-48D1-BCBC-C87923E1AAE9}"/>
    <dgm:cxn modelId="{D24DD2BD-9A73-41B7-8E61-DDBF51770AA2}" type="presOf" srcId="{EB4D8A7D-832C-4687-8292-E9CCCA82C526}" destId="{D337C921-36E7-4247-A8B7-4D34475F9D54}" srcOrd="0" destOrd="0" presId="urn:microsoft.com/office/officeart/2016/7/layout/BasicLinearProcessNumbered"/>
    <dgm:cxn modelId="{DF93FCC3-4634-437A-BD31-7985F87F82FE}" type="presOf" srcId="{C7E392DF-54ED-4035-A4BB-59035273898D}" destId="{87BA42A0-FFC5-4500-BC8A-ED302F496865}" srcOrd="1" destOrd="0" presId="urn:microsoft.com/office/officeart/2016/7/layout/BasicLinearProcessNumbered"/>
    <dgm:cxn modelId="{CDACA5C7-A733-41C0-928C-53ADCB11C935}" type="presOf" srcId="{C2D372F7-1E88-4E1D-8E82-C8AD9CC3DDE6}" destId="{9DA9E8AA-BB60-4F05-87BE-1C92DE9439D4}" srcOrd="0" destOrd="0" presId="urn:microsoft.com/office/officeart/2016/7/layout/BasicLinearProcessNumbered"/>
    <dgm:cxn modelId="{DD8836E7-2C16-47B6-95FC-FB47635F808F}" srcId="{CF48F22E-6D41-4661-B531-AD6F9224646A}" destId="{C7E392DF-54ED-4035-A4BB-59035273898D}" srcOrd="0" destOrd="0" parTransId="{3910F48C-8005-49CE-8CE1-17A8B972A643}" sibTransId="{EB4D8A7D-832C-4687-8292-E9CCCA82C526}"/>
    <dgm:cxn modelId="{06FF6A62-F63C-44B9-9EF2-58BF0981CD15}" type="presParOf" srcId="{30969BD2-2280-41BA-B64A-7DE46BD809D0}" destId="{4D4DB6BA-6718-4B5E-9E87-EF2D37DEAD4D}" srcOrd="0" destOrd="0" presId="urn:microsoft.com/office/officeart/2016/7/layout/BasicLinearProcessNumbered"/>
    <dgm:cxn modelId="{F7ABD1B3-9816-438F-9377-E35C1EF01287}" type="presParOf" srcId="{4D4DB6BA-6718-4B5E-9E87-EF2D37DEAD4D}" destId="{4F49CC14-379A-4B35-BAF4-64D5AACA17EF}" srcOrd="0" destOrd="0" presId="urn:microsoft.com/office/officeart/2016/7/layout/BasicLinearProcessNumbered"/>
    <dgm:cxn modelId="{1E52F6C1-662C-4DB4-9B1C-52917214C809}" type="presParOf" srcId="{4D4DB6BA-6718-4B5E-9E87-EF2D37DEAD4D}" destId="{D337C921-36E7-4247-A8B7-4D34475F9D54}" srcOrd="1" destOrd="0" presId="urn:microsoft.com/office/officeart/2016/7/layout/BasicLinearProcessNumbered"/>
    <dgm:cxn modelId="{E1987E2A-8F61-4B83-A828-7418E959C275}" type="presParOf" srcId="{4D4DB6BA-6718-4B5E-9E87-EF2D37DEAD4D}" destId="{64526713-989D-454D-A233-5EB34D2BA437}" srcOrd="2" destOrd="0" presId="urn:microsoft.com/office/officeart/2016/7/layout/BasicLinearProcessNumbered"/>
    <dgm:cxn modelId="{2E048921-2D0B-4B0D-BA10-2C58C48E05CF}" type="presParOf" srcId="{4D4DB6BA-6718-4B5E-9E87-EF2D37DEAD4D}" destId="{87BA42A0-FFC5-4500-BC8A-ED302F496865}" srcOrd="3" destOrd="0" presId="urn:microsoft.com/office/officeart/2016/7/layout/BasicLinearProcessNumbered"/>
    <dgm:cxn modelId="{387332CE-3DE1-493E-8329-AB4222B12EC8}" type="presParOf" srcId="{30969BD2-2280-41BA-B64A-7DE46BD809D0}" destId="{3E076227-0E29-4EA8-9B2D-AA7335B5A3E2}" srcOrd="1" destOrd="0" presId="urn:microsoft.com/office/officeart/2016/7/layout/BasicLinearProcessNumbered"/>
    <dgm:cxn modelId="{ECC319C2-A5E4-48D4-ABAD-ADA4BCFCD71F}" type="presParOf" srcId="{30969BD2-2280-41BA-B64A-7DE46BD809D0}" destId="{6B0BFBB5-4316-47DD-B472-44CC631577BC}" srcOrd="2" destOrd="0" presId="urn:microsoft.com/office/officeart/2016/7/layout/BasicLinearProcessNumbered"/>
    <dgm:cxn modelId="{B6475BE9-93A6-41D4-8317-97DF92EA4FC2}" type="presParOf" srcId="{6B0BFBB5-4316-47DD-B472-44CC631577BC}" destId="{9DA9E8AA-BB60-4F05-87BE-1C92DE9439D4}" srcOrd="0" destOrd="0" presId="urn:microsoft.com/office/officeart/2016/7/layout/BasicLinearProcessNumbered"/>
    <dgm:cxn modelId="{74B52870-DE2D-4D41-9AEF-2DA068A67DDA}" type="presParOf" srcId="{6B0BFBB5-4316-47DD-B472-44CC631577BC}" destId="{9C8A5044-0489-479B-B96D-96CE33FEFF8B}" srcOrd="1" destOrd="0" presId="urn:microsoft.com/office/officeart/2016/7/layout/BasicLinearProcessNumbered"/>
    <dgm:cxn modelId="{C70EA3D4-7671-4D83-8DEF-1CFCAFA52514}" type="presParOf" srcId="{6B0BFBB5-4316-47DD-B472-44CC631577BC}" destId="{19E4EB99-E2B7-4460-8928-1C5B146C2725}" srcOrd="2" destOrd="0" presId="urn:microsoft.com/office/officeart/2016/7/layout/BasicLinearProcessNumbered"/>
    <dgm:cxn modelId="{222F61B6-E87B-4C03-9C0D-1C38A132B7E1}" type="presParOf" srcId="{6B0BFBB5-4316-47DD-B472-44CC631577BC}" destId="{28FD60C4-F1A0-4C60-AA7F-8C3D3E31463C}" srcOrd="3" destOrd="0" presId="urn:microsoft.com/office/officeart/2016/7/layout/BasicLinearProcessNumbered"/>
    <dgm:cxn modelId="{0A65041A-5EBE-4039-AAEB-7C590BBF8801}" type="presParOf" srcId="{30969BD2-2280-41BA-B64A-7DE46BD809D0}" destId="{E4D01F63-7B02-4400-9143-698EA6010A1D}" srcOrd="3" destOrd="0" presId="urn:microsoft.com/office/officeart/2016/7/layout/BasicLinearProcessNumbered"/>
    <dgm:cxn modelId="{309560FD-0A82-4CD6-B17E-B368C4BB79E3}" type="presParOf" srcId="{30969BD2-2280-41BA-B64A-7DE46BD809D0}" destId="{1820F893-888A-42CC-A31B-AF7E79BA00D4}" srcOrd="4" destOrd="0" presId="urn:microsoft.com/office/officeart/2016/7/layout/BasicLinearProcessNumbered"/>
    <dgm:cxn modelId="{8B3DDB47-FBFA-4DB6-A3BA-273DBA61405D}" type="presParOf" srcId="{1820F893-888A-42CC-A31B-AF7E79BA00D4}" destId="{37D446FE-961C-4795-9B39-C546A303EAF3}" srcOrd="0" destOrd="0" presId="urn:microsoft.com/office/officeart/2016/7/layout/BasicLinearProcessNumbered"/>
    <dgm:cxn modelId="{FED5FE0C-525C-4A88-A65E-1D46AE8DC51D}" type="presParOf" srcId="{1820F893-888A-42CC-A31B-AF7E79BA00D4}" destId="{6C587B3C-54E3-46E7-B41A-5556B24B05E8}" srcOrd="1" destOrd="0" presId="urn:microsoft.com/office/officeart/2016/7/layout/BasicLinearProcessNumbered"/>
    <dgm:cxn modelId="{D9F2FEF5-DBFC-40B6-B471-6A226C811DAD}" type="presParOf" srcId="{1820F893-888A-42CC-A31B-AF7E79BA00D4}" destId="{9C18C713-F606-4E4B-99E7-4C5136E5E8B8}" srcOrd="2" destOrd="0" presId="urn:microsoft.com/office/officeart/2016/7/layout/BasicLinearProcessNumbered"/>
    <dgm:cxn modelId="{E9E5FB81-5465-4AC2-9C7F-FB484E970A8F}" type="presParOf" srcId="{1820F893-888A-42CC-A31B-AF7E79BA00D4}" destId="{A00342F8-6AB9-4E4A-8A59-6AF9701581F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2934B1-F112-47E4-9A37-6248DB1E948B}">
      <dsp:nvSpPr>
        <dsp:cNvPr id="0" name=""/>
        <dsp:cNvSpPr/>
      </dsp:nvSpPr>
      <dsp:spPr>
        <a:xfrm>
          <a:off x="831993" y="265966"/>
          <a:ext cx="1148438" cy="11484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CD976C-380B-4F12-9420-487BD3BF435D}">
      <dsp:nvSpPr>
        <dsp:cNvPr id="0" name=""/>
        <dsp:cNvSpPr/>
      </dsp:nvSpPr>
      <dsp:spPr>
        <a:xfrm>
          <a:off x="130169" y="1755098"/>
          <a:ext cx="255208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Objectives </a:t>
          </a:r>
        </a:p>
      </dsp:txBody>
      <dsp:txXfrm>
        <a:off x="130169" y="1755098"/>
        <a:ext cx="2552086" cy="765000"/>
      </dsp:txXfrm>
    </dsp:sp>
    <dsp:sp modelId="{F09A6AE1-5C84-464B-BC10-CCCD1F1E8023}">
      <dsp:nvSpPr>
        <dsp:cNvPr id="0" name=""/>
        <dsp:cNvSpPr/>
      </dsp:nvSpPr>
      <dsp:spPr>
        <a:xfrm>
          <a:off x="3830695" y="265966"/>
          <a:ext cx="1148438" cy="11484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6F28B-6A9E-4525-8391-90078F8B19D0}">
      <dsp:nvSpPr>
        <dsp:cNvPr id="0" name=""/>
        <dsp:cNvSpPr/>
      </dsp:nvSpPr>
      <dsp:spPr>
        <a:xfrm>
          <a:off x="3128871" y="1755098"/>
          <a:ext cx="255208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Cleaning Process </a:t>
          </a:r>
        </a:p>
      </dsp:txBody>
      <dsp:txXfrm>
        <a:off x="3128871" y="1755098"/>
        <a:ext cx="2552086" cy="765000"/>
      </dsp:txXfrm>
    </dsp:sp>
    <dsp:sp modelId="{EE6D1C94-E6ED-40F4-94EE-207290E84209}">
      <dsp:nvSpPr>
        <dsp:cNvPr id="0" name=""/>
        <dsp:cNvSpPr/>
      </dsp:nvSpPr>
      <dsp:spPr>
        <a:xfrm>
          <a:off x="831993" y="3158120"/>
          <a:ext cx="1148438" cy="11484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A8C183-2D4B-479D-8A5C-F93F92E48CD4}">
      <dsp:nvSpPr>
        <dsp:cNvPr id="0" name=""/>
        <dsp:cNvSpPr/>
      </dsp:nvSpPr>
      <dsp:spPr>
        <a:xfrm>
          <a:off x="130169" y="4647252"/>
          <a:ext cx="255208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Features Cleaning</a:t>
          </a:r>
        </a:p>
      </dsp:txBody>
      <dsp:txXfrm>
        <a:off x="130169" y="4647252"/>
        <a:ext cx="2552086" cy="765000"/>
      </dsp:txXfrm>
    </dsp:sp>
    <dsp:sp modelId="{25FF255E-D174-45CA-B01D-E12F8E59673F}">
      <dsp:nvSpPr>
        <dsp:cNvPr id="0" name=""/>
        <dsp:cNvSpPr/>
      </dsp:nvSpPr>
      <dsp:spPr>
        <a:xfrm>
          <a:off x="3830695" y="3158120"/>
          <a:ext cx="1148438" cy="11484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4F2771-1C64-4385-909C-F5039BA6F14C}">
      <dsp:nvSpPr>
        <dsp:cNvPr id="0" name=""/>
        <dsp:cNvSpPr/>
      </dsp:nvSpPr>
      <dsp:spPr>
        <a:xfrm>
          <a:off x="3128871" y="4647252"/>
          <a:ext cx="2552086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Key Findings &amp; Further Analysis</a:t>
          </a:r>
        </a:p>
      </dsp:txBody>
      <dsp:txXfrm>
        <a:off x="3128871" y="4647252"/>
        <a:ext cx="2552086" cy="76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9CC14-379A-4B35-BAF4-64D5AACA17EF}">
      <dsp:nvSpPr>
        <dsp:cNvPr id="0" name=""/>
        <dsp:cNvSpPr/>
      </dsp:nvSpPr>
      <dsp:spPr>
        <a:xfrm>
          <a:off x="0" y="0"/>
          <a:ext cx="3490469" cy="409508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31" tIns="330200" rIns="272131" bIns="33020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Cleaning Census data using programming techniques.</a:t>
          </a:r>
        </a:p>
      </dsp:txBody>
      <dsp:txXfrm>
        <a:off x="0" y="1556133"/>
        <a:ext cx="3490469" cy="2457053"/>
      </dsp:txXfrm>
    </dsp:sp>
    <dsp:sp modelId="{D337C921-36E7-4247-A8B7-4D34475F9D54}">
      <dsp:nvSpPr>
        <dsp:cNvPr id="0" name=""/>
        <dsp:cNvSpPr/>
      </dsp:nvSpPr>
      <dsp:spPr>
        <a:xfrm>
          <a:off x="1130971" y="409508"/>
          <a:ext cx="1228526" cy="122852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81" tIns="12700" rIns="9578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0884" y="589421"/>
        <a:ext cx="868700" cy="868700"/>
      </dsp:txXfrm>
    </dsp:sp>
    <dsp:sp modelId="{64526713-989D-454D-A233-5EB34D2BA437}">
      <dsp:nvSpPr>
        <dsp:cNvPr id="0" name=""/>
        <dsp:cNvSpPr/>
      </dsp:nvSpPr>
      <dsp:spPr>
        <a:xfrm>
          <a:off x="0" y="4095017"/>
          <a:ext cx="3490469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A9E8AA-BB60-4F05-87BE-1C92DE9439D4}">
      <dsp:nvSpPr>
        <dsp:cNvPr id="0" name=""/>
        <dsp:cNvSpPr/>
      </dsp:nvSpPr>
      <dsp:spPr>
        <a:xfrm>
          <a:off x="3839516" y="0"/>
          <a:ext cx="3490469" cy="4095089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31" tIns="330200" rIns="27213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Analyzing Census data using statistical analysis and hypothesis testing.</a:t>
          </a:r>
        </a:p>
      </dsp:txBody>
      <dsp:txXfrm>
        <a:off x="3839516" y="1556133"/>
        <a:ext cx="3490469" cy="2457053"/>
      </dsp:txXfrm>
    </dsp:sp>
    <dsp:sp modelId="{9C8A5044-0489-479B-B96D-96CE33FEFF8B}">
      <dsp:nvSpPr>
        <dsp:cNvPr id="0" name=""/>
        <dsp:cNvSpPr/>
      </dsp:nvSpPr>
      <dsp:spPr>
        <a:xfrm>
          <a:off x="4970487" y="409508"/>
          <a:ext cx="1228526" cy="1228526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81" tIns="12700" rIns="9578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150400" y="589421"/>
        <a:ext cx="868700" cy="868700"/>
      </dsp:txXfrm>
    </dsp:sp>
    <dsp:sp modelId="{19E4EB99-E2B7-4460-8928-1C5B146C2725}">
      <dsp:nvSpPr>
        <dsp:cNvPr id="0" name=""/>
        <dsp:cNvSpPr/>
      </dsp:nvSpPr>
      <dsp:spPr>
        <a:xfrm>
          <a:off x="3839516" y="4095017"/>
          <a:ext cx="3490469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446FE-961C-4795-9B39-C546A303EAF3}">
      <dsp:nvSpPr>
        <dsp:cNvPr id="0" name=""/>
        <dsp:cNvSpPr/>
      </dsp:nvSpPr>
      <dsp:spPr>
        <a:xfrm>
          <a:off x="7679032" y="0"/>
          <a:ext cx="3490469" cy="409508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2131" tIns="330200" rIns="27213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Making informed decisions on land development and investment  based on the analysis of census data. </a:t>
          </a:r>
        </a:p>
      </dsp:txBody>
      <dsp:txXfrm>
        <a:off x="7679032" y="1556133"/>
        <a:ext cx="3490469" cy="2457053"/>
      </dsp:txXfrm>
    </dsp:sp>
    <dsp:sp modelId="{6C587B3C-54E3-46E7-B41A-5556B24B05E8}">
      <dsp:nvSpPr>
        <dsp:cNvPr id="0" name=""/>
        <dsp:cNvSpPr/>
      </dsp:nvSpPr>
      <dsp:spPr>
        <a:xfrm>
          <a:off x="8810003" y="409508"/>
          <a:ext cx="1228526" cy="1228526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781" tIns="12700" rIns="9578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989916" y="589421"/>
        <a:ext cx="868700" cy="868700"/>
      </dsp:txXfrm>
    </dsp:sp>
    <dsp:sp modelId="{9C18C713-F606-4E4B-99E7-4C5136E5E8B8}">
      <dsp:nvSpPr>
        <dsp:cNvPr id="0" name=""/>
        <dsp:cNvSpPr/>
      </dsp:nvSpPr>
      <dsp:spPr>
        <a:xfrm>
          <a:off x="7679032" y="4095017"/>
          <a:ext cx="3490469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DAC4-FF11-19BC-2B66-8FC29DB76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662C55-1A77-DA3F-4336-C6119D9DB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7BC7D-F32F-6FCF-6B92-DB7860D99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10D02-941A-8523-81A7-7AD6B169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B3B11-D07F-1D2E-93CF-44ADC1915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25D0-2D6E-40D1-55B4-BE4E4B51C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AA8A0-2A98-9A96-C4A6-68987330F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53896-9F22-CB45-3DF0-4B42825A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C88E-8F15-E666-E8A1-1CCB3DF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4110-606F-1EE8-A400-96640FE9D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F0ED4-9556-E407-BF9B-C76FDF7694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DA831-73C3-82F8-D921-F117DB2B7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43521-7D2F-E5F2-D9B9-2FF152A0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0E214-B368-B9FD-DBD5-1539B65D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5B772-6D75-7C03-522D-13AD6A1C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0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BAC3C-CCBA-B6AE-9D01-35AA1410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B093-C55C-EADC-905F-4AEAF0720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CEC67-5DCB-3D43-0C3A-0CE882F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39DA2-A04D-1814-B26F-9032A058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9B616-C7B5-F433-AAC5-0A2B68B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7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2846-1D7A-A15F-774F-82BEC2AC6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2CE0E-AE3B-2861-D060-803F92EF2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E5E12-FF5E-06DA-6365-92EBE0FB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9A876-A9E9-5985-D7B2-C5974D15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63C6A-64A7-22CE-42D2-1706EA1E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8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8260B-895A-BC56-AB2B-3CA511E9D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55F9-A704-CB04-ECA9-2FD689006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55A1F-85BB-69CA-8345-33119B9A8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1745A-9A01-6ECA-1148-545BD36A5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6C833-2E57-08C0-D435-8A737A95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86EE0-3894-61EA-69C1-5530C9E2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87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F0AD-9E95-DB02-8DCF-08E316888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BA208-9593-BB0D-FE8A-4F031C7E3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4E28-24D5-CB22-6A42-365F053B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798254-0BCE-1EE9-03D3-DCA0C1AE3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2794F6-0C55-C378-540F-B6CE9A46E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01071-78E3-27FD-0D65-514D20D4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06A6C-6C9F-0181-7B37-48DE12E7C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69924F-803C-FE30-959B-463C8BB7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34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462A-8FD5-CBAE-0A85-C50645F4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80E29-15A1-E9E7-8299-B0938483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0E363-B925-7632-9A13-EA713F1D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5B937E-1FD8-2945-F6A7-3F57621DE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5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321DF-A882-EA1A-5944-346E280A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BBE765-3052-0164-01B2-70E7C5B2B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611C-20E4-9EC0-E3C4-2F0075A9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63871-4FA6-9648-0133-D7788F4F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5B09-BC80-B1D7-3EE6-2F468077A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BE608-98A3-A892-87B1-1E35B778D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D2BC2-8874-6DE6-CFB7-DB8A6A03B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69B90-0484-24EB-EFBF-0E1370A8B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8EA7B-A23A-2A51-1E9D-39B309CA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811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98742-BCCB-551C-0F93-EC53DE877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BF1E2-3B35-8171-E294-EC114FB82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54FEF-0661-A606-9FAB-268BFBE6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E7E03-9FFD-A71E-DFFD-6D610DDFB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9276FA-3474-2236-CFFC-03322FF4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616DF-81B5-52C4-9BE0-9AFDD4CB4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58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0AAB9-7921-B05C-BAE8-5618409B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F4A94-4E4F-C5ED-9A0A-42306B9DB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B3E7-2BE9-8BC3-15A2-5FCF1A6972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5ECE9D-94A7-42D4-A0BB-0F79193B0062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75375-9EC3-08B3-76B1-DCD408CD2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4D708-4E33-00E6-6116-45AC3E31A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C701E4-7A4D-4E3F-B421-CBC289BDF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19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49375A5-DA71-2B00-BE17-B600ABDA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459"/>
          <a:stretch/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9CC7594-E2DB-D30B-CDD4-32784865CA8C}"/>
              </a:ext>
            </a:extLst>
          </p:cNvPr>
          <p:cNvSpPr txBox="1">
            <a:spLocks/>
          </p:cNvSpPr>
          <p:nvPr/>
        </p:nvSpPr>
        <p:spPr>
          <a:xfrm>
            <a:off x="52194" y="1405258"/>
            <a:ext cx="3472982" cy="28663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CENSUS PROJECT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1E5B3F-B92C-88B7-CACC-DD3CCD2D6F03}"/>
              </a:ext>
            </a:extLst>
          </p:cNvPr>
          <p:cNvSpPr txBox="1"/>
          <p:nvPr/>
        </p:nvSpPr>
        <p:spPr>
          <a:xfrm>
            <a:off x="219087" y="4416551"/>
            <a:ext cx="3306089" cy="6658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 ID: 202403820 SAMUEL DATUBO JAJA</a:t>
            </a:r>
          </a:p>
        </p:txBody>
      </p:sp>
    </p:spTree>
    <p:extLst>
      <p:ext uri="{BB962C8B-B14F-4D97-AF65-F5344CB8AC3E}">
        <p14:creationId xmlns:p14="http://schemas.microsoft.com/office/powerpoint/2010/main" val="504149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60" y="429088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Features/Columns Cleaning: “Gender”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3D2F59-3EEF-7DD9-E0C4-E8AA9B795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20" y="1028874"/>
            <a:ext cx="9317910" cy="4930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59EFAC-1395-9B8E-6A27-2F5ABD4E0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147" y="6272038"/>
            <a:ext cx="9756602" cy="47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4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60" y="429088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Features/Columns Cleaning: “Occupation”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C2171-848F-E62A-2736-903829C0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45" y="999460"/>
            <a:ext cx="11642650" cy="542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020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60" y="429088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Features/Columns Cleaning: “Religion”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E5F874-BA6C-F218-65CD-E766DF098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93" y="1114888"/>
            <a:ext cx="10590027" cy="46560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C6A6C0-E7CA-5377-DC82-03102C94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93" y="6132124"/>
            <a:ext cx="10590027" cy="4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160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60" y="429088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Features/Columns Cleaning: “Infirmity”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9D6537-6DAF-2270-8974-A88CD2A73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8" y="1114888"/>
            <a:ext cx="11027831" cy="511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8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60" y="429088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Features/Columns Cleaning: Percentage Computation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0C48D-B06F-AF59-37F4-E3BAC38D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0" y="1397670"/>
            <a:ext cx="10164725" cy="50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6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8DF6D-74E0-DABB-33E6-0AA189775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156" y="1324518"/>
            <a:ext cx="4443154" cy="1087819"/>
          </a:xfrm>
        </p:spPr>
        <p:txBody>
          <a:bodyPr anchor="b">
            <a:normAutofit fontScale="90000"/>
          </a:bodyPr>
          <a:lstStyle/>
          <a:p>
            <a:r>
              <a:rPr lang="en-US" sz="4900" b="1" dirty="0"/>
              <a:t>Early Insights </a:t>
            </a:r>
            <a:br>
              <a:rPr lang="en-US" sz="3600" dirty="0"/>
            </a:br>
            <a:endParaRPr lang="en-US" sz="3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3D8D2A3-A195-87F5-7F8F-AA9FA9A3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5" y="2523283"/>
            <a:ext cx="5090690" cy="4407868"/>
          </a:xfrm>
        </p:spPr>
        <p:txBody>
          <a:bodyPr>
            <a:noAutofit/>
          </a:bodyPr>
          <a:lstStyle/>
          <a:p>
            <a:r>
              <a:rPr lang="en-US" sz="1800" dirty="0"/>
              <a:t>Highest Population age group is 41-45 and 16-20 is the second Highest Population age group.</a:t>
            </a:r>
          </a:p>
          <a:p>
            <a:r>
              <a:rPr lang="en-US" sz="1800" dirty="0"/>
              <a:t> The lowest population age group is 111-115.</a:t>
            </a:r>
          </a:p>
          <a:p>
            <a:r>
              <a:rPr lang="en-US" sz="1800" dirty="0"/>
              <a:t>If there is an increase in the age group of 16-45 then high-density housing should be built. </a:t>
            </a:r>
          </a:p>
          <a:p>
            <a:r>
              <a:rPr lang="en-US" sz="1800" dirty="0"/>
              <a:t>Emergency medical building should be built if there is any evidence of increase in female between 0-45 age-group for future pregnancies.</a:t>
            </a:r>
          </a:p>
          <a:p>
            <a:r>
              <a:rPr lang="en-US" sz="1800" dirty="0"/>
              <a:t>Insight from the census pyramid shows that If there is evidence of increase from 0-20 age-group in the population, then funding should be channeled to building schools.</a:t>
            </a:r>
          </a:p>
          <a:p>
            <a:r>
              <a:rPr lang="en-US" sz="1800" dirty="0"/>
              <a:t>Increase in Infrastructure development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734C28-9171-6552-B1B4-9DD44308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0" y="859959"/>
            <a:ext cx="6895923" cy="599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9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49375A5-DA71-2B00-BE17-B600ABDA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76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486B8-8BFA-8660-F514-2FF2CC2F3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87" y="120576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 dirty="0"/>
              <a:t>Further  Analysis 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825B-CA0F-D796-F1A1-DB2246E6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284" y="1307805"/>
            <a:ext cx="4819597" cy="467872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600" dirty="0"/>
              <a:t>Birth Rate 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Death Rate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Does the  population grow or shrink?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Demand for more housing ?</a:t>
            </a:r>
          </a:p>
          <a:p>
            <a:pPr>
              <a:lnSpc>
                <a:spcPct val="150000"/>
              </a:lnSpc>
            </a:pPr>
            <a:r>
              <a:rPr lang="en-US" sz="2600" dirty="0"/>
              <a:t>Using these to answer the key questions of the census project which gives data driven decisions/solutions. </a:t>
            </a:r>
          </a:p>
        </p:txBody>
      </p:sp>
    </p:spTree>
    <p:extLst>
      <p:ext uri="{BB962C8B-B14F-4D97-AF65-F5344CB8AC3E}">
        <p14:creationId xmlns:p14="http://schemas.microsoft.com/office/powerpoint/2010/main" val="17816851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49375A5-DA71-2B00-BE17-B600ABDA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876"/>
          <a:stretch/>
        </p:blipFill>
        <p:spPr>
          <a:xfrm>
            <a:off x="1" y="10"/>
            <a:ext cx="8463515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825B-CA0F-D796-F1A1-DB2246E6A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8508" y="2509284"/>
            <a:ext cx="3824177" cy="23285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8000" b="1" dirty="0"/>
              <a:t>Thank  	You</a:t>
            </a:r>
          </a:p>
        </p:txBody>
      </p:sp>
    </p:spTree>
    <p:extLst>
      <p:ext uri="{BB962C8B-B14F-4D97-AF65-F5344CB8AC3E}">
        <p14:creationId xmlns:p14="http://schemas.microsoft.com/office/powerpoint/2010/main" val="377488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49375A5-DA71-2B00-BE17-B600ABDA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71" r="28181" b="2720"/>
          <a:stretch/>
        </p:blipFill>
        <p:spPr>
          <a:xfrm>
            <a:off x="7420" y="0"/>
            <a:ext cx="1219200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E41764B6-306E-0592-4F64-6DDD7AB1D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416185"/>
              </p:ext>
            </p:extLst>
          </p:nvPr>
        </p:nvGraphicFramePr>
        <p:xfrm>
          <a:off x="162598" y="771988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4A6F75D-EA9A-1C50-6444-CB2FBFEB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298" y="184672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 b="1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8135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49375A5-DA71-2B00-BE17-B600ABDA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71" r="28181" b="2720"/>
          <a:stretch/>
        </p:blipFill>
        <p:spPr>
          <a:xfrm>
            <a:off x="7420" y="0"/>
            <a:ext cx="1219200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en-US" sz="4000" b="1" dirty="0"/>
              <a:t>Objectives</a:t>
            </a:r>
            <a:r>
              <a:rPr lang="en-US" sz="4000" dirty="0"/>
              <a:t> 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7349050-6E2A-5F52-A69F-B12ED26070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298400"/>
              </p:ext>
            </p:extLst>
          </p:nvPr>
        </p:nvGraphicFramePr>
        <p:xfrm>
          <a:off x="685800" y="2137228"/>
          <a:ext cx="11169502" cy="4095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212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49375A5-DA71-2B00-BE17-B600ABDA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71" r="28181" b="2720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60" y="429088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Data Cleaning Process: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2700" dirty="0"/>
              <a:t>Census Data-Frame Summary &amp; Null Values</a:t>
            </a:r>
            <a:endParaRPr lang="en-US" sz="4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02433C-030A-76F0-26B5-A49CC4DFF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51" y="1543977"/>
            <a:ext cx="5664949" cy="48849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EA8ECC-0AE7-AC6A-6F65-8458554B4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475" y="1543976"/>
            <a:ext cx="5214386" cy="488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86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E49375A5-DA71-2B00-BE17-B600ABDA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371" r="28181" b="2720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60" y="429088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Data Cleaning Process:</a:t>
            </a:r>
            <a:br>
              <a:rPr lang="en-US" sz="4000" dirty="0"/>
            </a:br>
            <a:r>
              <a:rPr lang="en-US" sz="4000" dirty="0"/>
              <a:t> </a:t>
            </a:r>
            <a:r>
              <a:rPr lang="en-US" sz="2700" dirty="0"/>
              <a:t>Handling duplicate and  empty strings in Census </a:t>
            </a:r>
            <a:r>
              <a:rPr lang="en-US" sz="2700" dirty="0">
                <a:solidFill>
                  <a:schemeClr val="bg1"/>
                </a:solidFill>
              </a:rPr>
              <a:t>Data-Frame</a:t>
            </a:r>
            <a:endParaRPr lang="en-US" sz="40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2C87C-74EB-787F-F544-772205E7F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29" y="1397671"/>
            <a:ext cx="11229942" cy="516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7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60" y="429088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Features/Columns Cleaning: “House Number”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D7EFC1-F481-5AE5-3272-3C7A5F43B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29" y="956930"/>
            <a:ext cx="11229942" cy="580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21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60" y="429088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Features/Columns Cleaning: “Age”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4881A1-914E-7AFB-F5F0-68301980D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93" y="1088307"/>
            <a:ext cx="10942167" cy="554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28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60" y="429088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Features/Columns Cleaning: “Relationship to Head of House”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F67B07-1DD4-B53A-7FB9-4BFC5F0C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55" y="1397671"/>
            <a:ext cx="11432352" cy="536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28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3EC86C6-DA55-3A8D-A3A5-535246A79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860" y="429088"/>
            <a:ext cx="9906000" cy="685800"/>
          </a:xfrm>
        </p:spPr>
        <p:txBody>
          <a:bodyPr anchor="t">
            <a:normAutofit fontScale="90000"/>
          </a:bodyPr>
          <a:lstStyle/>
          <a:p>
            <a:r>
              <a:rPr lang="en-US" sz="4000" b="1" dirty="0"/>
              <a:t>Features/Columns Cleaning: “Marital Status”</a:t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6AD8E9-7576-F1DB-08A7-2DD59B715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1" y="903767"/>
            <a:ext cx="11717078" cy="552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90a8197-7b83-4f10-89b9-83189be3835e}" enabled="0" method="" siteId="{490a8197-7b83-4f10-89b9-83189be3835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309</Words>
  <Application>Microsoft Office PowerPoint</Application>
  <PresentationFormat>Widescreen</PresentationFormat>
  <Paragraphs>36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PowerPoint Presentation</vt:lpstr>
      <vt:lpstr>Agenda</vt:lpstr>
      <vt:lpstr>Objectives </vt:lpstr>
      <vt:lpstr>Data Cleaning Process:  Census Data-Frame Summary &amp; Null Values</vt:lpstr>
      <vt:lpstr>Data Cleaning Process:  Handling duplicate and  empty strings in Census Data-Frame</vt:lpstr>
      <vt:lpstr>Features/Columns Cleaning: “House Number” </vt:lpstr>
      <vt:lpstr>Features/Columns Cleaning: “Age” </vt:lpstr>
      <vt:lpstr>Features/Columns Cleaning: “Relationship to Head of House” </vt:lpstr>
      <vt:lpstr>Features/Columns Cleaning: “Marital Status” </vt:lpstr>
      <vt:lpstr>Features/Columns Cleaning: “Gender” </vt:lpstr>
      <vt:lpstr>Features/Columns Cleaning: “Occupation” </vt:lpstr>
      <vt:lpstr>Features/Columns Cleaning: “Religion” </vt:lpstr>
      <vt:lpstr>Features/Columns Cleaning: “Infirmity” </vt:lpstr>
      <vt:lpstr>Features/Columns Cleaning: Percentage Computation </vt:lpstr>
      <vt:lpstr>Early Insights  </vt:lpstr>
      <vt:lpstr>Further  Analysis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JAJA JAJA</dc:creator>
  <cp:lastModifiedBy>JAJA JAJA</cp:lastModifiedBy>
  <cp:revision>1</cp:revision>
  <dcterms:created xsi:type="dcterms:W3CDTF">2024-07-19T06:35:59Z</dcterms:created>
  <dcterms:modified xsi:type="dcterms:W3CDTF">2024-07-22T18:58:07Z</dcterms:modified>
</cp:coreProperties>
</file>