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80f173ce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80f173ce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80f173ce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b80f173ce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80f173d2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b80f173d2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80f173d2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80f173d2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b80f173c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b80f173c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80f173c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80f173c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80f173ce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80f173ce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80f173ce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80f173ce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80f173ce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80f173ce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80f173ce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80f173ce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80f173ce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80f173ce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80f173ce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80f173ce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NP-H5WRclyxHPRl0wvOYf4pokgzNJOwK/view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850" y="2671800"/>
            <a:ext cx="4041150" cy="24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549933" y="1019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Kids </a:t>
            </a:r>
            <a:r>
              <a:rPr lang="en"/>
              <a:t>Can't</a:t>
            </a:r>
            <a:r>
              <a:rPr lang="en"/>
              <a:t> Fly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-1601300" y="3195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to be confused with KFC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0" y="-98108"/>
            <a:ext cx="9143999" cy="247171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498925" y="4235350"/>
            <a:ext cx="5367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By: Samuel Downs, Minh (Joey) Nguyen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Features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a heatmap to show the concentration of churches overlapped with the concentration of missing children (to better show missing children reports in relative to the position of churches on a map)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Account for population bias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Development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one person had experience with database languages (oracle and SQL), but no experience with ECL before this hackathon.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inexperience caused one person to work on the majority of the project; this person also had to get used to the ECL IDE and querying/visualizing using ECL.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Video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 title="VID_20240211_033024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4450" y="1152475"/>
            <a:ext cx="45552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Importation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867250" y="1152475"/>
            <a:ext cx="496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this project, three tables were used: City_DS, ChurchDS, and the NCMEC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be able to relate the number of missing children in a county fib with the number of churches in that county fib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2"/>
            <a:ext cx="3555550" cy="16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the Fib Numbers for each Church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706049" cy="181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7745" y="1152475"/>
            <a:ext cx="3828325" cy="22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the Fib Numbers for each Missing Child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1100" y="2528075"/>
            <a:ext cx="3111200" cy="165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5115551" cy="18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1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Grouping the Missing Children and Church Datasets by the Fib Number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405500"/>
            <a:ext cx="85206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50324"/>
            <a:ext cx="5429875" cy="162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5400" y="3075351"/>
            <a:ext cx="4466899" cy="15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Grouped Dataset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155675" cy="272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7475" y="1152475"/>
            <a:ext cx="2211700" cy="26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161475" cy="215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76397"/>
            <a:ext cx="7077500" cy="11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250625"/>
            <a:ext cx="85206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number of missing children to number of churches in the area (per county fib) 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34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234727"/>
            <a:ext cx="7162849" cy="21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263" y="3457401"/>
            <a:ext cx="8025476" cy="45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there a correlation between the number of </a:t>
            </a:r>
            <a:r>
              <a:rPr lang="en"/>
              <a:t>churches</a:t>
            </a:r>
            <a:r>
              <a:rPr lang="en"/>
              <a:t> in an area and the number of missing children? (is our results conclusive enough?)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there any bias that can throw off our result? (denser population can equal higher number of churches)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there any extra information about each church to better determine a correlation? (type of </a:t>
            </a:r>
            <a:r>
              <a:rPr lang="en"/>
              <a:t>religion</a:t>
            </a:r>
            <a:r>
              <a:rPr lang="en"/>
              <a:t>, whether the church is in the bible belt)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there a better way to visualize the church-children information? (Future Features)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