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GayH6f2M3fqeQ6DoZzs/1aOyr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f9d2065e7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f9d2065e7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2c8236b0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2c8236b0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2c8236b06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2c8236b0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2c8236b06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2c8236b0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f9d2065e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8f9d2065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2c8236b06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2c8236b0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2c8236b06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2c8236b0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the differences in the results, the overfitting, underfitting, etc, why we need to get more data!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f9d2065e7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f9d2065e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9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8" name="Google Shape;18;p9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9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9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" name="Google Shape;21;p9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1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11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8" name="Google Shape;38;p11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1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1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11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ndradaolteanu/gtzan-dataset-music-genre-classification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asisheriberto/music-classification-wav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524000" y="202559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b="1" lang="en-US" sz="6000"/>
              <a:t>MUSIC CLASSIFICATION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562100" y="3681352"/>
            <a:ext cx="9070848" cy="145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/>
              <a:t>ARTIFICIAL INTELLIGENCE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Instructor: Yan 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Team Members: My Nguyen, Sam Downs, Jasmine Roach, Ryan Young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9d2065e7_2_2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Preparing the New Data</a:t>
            </a:r>
            <a:endParaRPr/>
          </a:p>
        </p:txBody>
      </p:sp>
      <p:sp>
        <p:nvSpPr>
          <p:cNvPr id="175" name="Google Shape;175;g18f9d2065e7_2_26"/>
          <p:cNvSpPr txBox="1"/>
          <p:nvPr>
            <p:ph idx="1" type="body"/>
          </p:nvPr>
        </p:nvSpPr>
        <p:spPr>
          <a:xfrm>
            <a:off x="1066800" y="2014195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A little more </a:t>
            </a:r>
            <a:r>
              <a:rPr lang="en-US"/>
              <a:t>preparation</a:t>
            </a:r>
            <a:r>
              <a:rPr lang="en-US"/>
              <a:t> was needed for this dataset to make it usable with </a:t>
            </a:r>
            <a:r>
              <a:rPr lang="en-US"/>
              <a:t>what</a:t>
            </a:r>
            <a:r>
              <a:rPr lang="en-US"/>
              <a:t> we already had.  After the name changes and other </a:t>
            </a:r>
            <a:r>
              <a:rPr lang="en-US"/>
              <a:t>preparation</a:t>
            </a:r>
            <a:r>
              <a:rPr lang="en-US"/>
              <a:t> was done, the process was the same as before.</a:t>
            </a:r>
            <a:endParaRPr/>
          </a:p>
        </p:txBody>
      </p:sp>
      <p:pic>
        <p:nvPicPr>
          <p:cNvPr id="176" name="Google Shape;176;g18f9d2065e7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49" y="2972800"/>
            <a:ext cx="4202401" cy="3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8f9d2065e7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750" y="3008875"/>
            <a:ext cx="6188925" cy="35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2c8236b06_3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the train/test of the old data to the new data</a:t>
            </a:r>
            <a:endParaRPr/>
          </a:p>
        </p:txBody>
      </p:sp>
      <p:pic>
        <p:nvPicPr>
          <p:cNvPr id="183" name="Google Shape;183;g192c8236b06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291" y="2103125"/>
            <a:ext cx="3589908" cy="20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92c8236b06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400" y="4160850"/>
            <a:ext cx="3762800" cy="21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92c8236b06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2103125"/>
            <a:ext cx="3157950" cy="188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92c8236b06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4160850"/>
            <a:ext cx="3157950" cy="18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2c8236b06_3_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020"/>
              <a:t>Comparing the Hyperparameter tuning of the train/test of the old data to the new data</a:t>
            </a:r>
            <a:endParaRPr sz="4020"/>
          </a:p>
        </p:txBody>
      </p:sp>
      <p:pic>
        <p:nvPicPr>
          <p:cNvPr id="192" name="Google Shape;192;g192c8236b06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375" y="2059624"/>
            <a:ext cx="3818825" cy="22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92c8236b06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800" y="4275975"/>
            <a:ext cx="3571399" cy="20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92c8236b06_3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2124888"/>
            <a:ext cx="3331311" cy="20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92c8236b06_3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4210700"/>
            <a:ext cx="3331300" cy="2085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2c8236b06_3_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01" name="Google Shape;201;g192c8236b06_3_18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Data collection and </a:t>
            </a:r>
            <a:r>
              <a:rPr lang="en-US"/>
              <a:t>preparation</a:t>
            </a:r>
            <a:r>
              <a:rPr lang="en-US"/>
              <a:t> takes a long time, getting things ready for training took us longer than expected.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This project taught us complex coding, like </a:t>
            </a:r>
            <a:r>
              <a:rPr lang="en-US"/>
              <a:t>looping</a:t>
            </a:r>
            <a:r>
              <a:rPr lang="en-US"/>
              <a:t> through files and their subdirectories, teaching us general complex data handling.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f9d2065e7_0_10"/>
          <p:cNvSpPr txBox="1"/>
          <p:nvPr>
            <p:ph type="title"/>
          </p:nvPr>
        </p:nvSpPr>
        <p:spPr>
          <a:xfrm>
            <a:off x="1066800" y="27431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Understanding the problem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Music Classification. How does Spotify keep your music going after your queue runs out or playlist ends? There’s a number of ways they could do this, but what if we used machine learning algorithms to classify them based on the sound of the music itself.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Using the library pyAudioAnalysis, we can extract a large amount of information from the waveform of an audio file, and use that information to train models and classify the music.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the purposes of this project, we are using the gtzan music data </a:t>
            </a:r>
            <a:r>
              <a:rPr lang="en-US"/>
              <a:t>classification</a:t>
            </a:r>
            <a:r>
              <a:rPr lang="en-US"/>
              <a:t> set of data, which includes 30 second clips of 10 different music genres.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Collect data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873625" y="2014195"/>
            <a:ext cx="47550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https://www.kaggle.com/datasets/andradaolteanu/gtzan-dataset-music-genre-classification</a:t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Each genre has one hundred, thirty second sound clips </a:t>
            </a:r>
            <a:r>
              <a:rPr lang="en-US"/>
              <a:t>separated</a:t>
            </a:r>
            <a:r>
              <a:rPr lang="en-US"/>
              <a:t> into their individual folders.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812" y="2014199"/>
            <a:ext cx="5843676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188" y="3594788"/>
            <a:ext cx="45720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Prepare data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066800" y="2103125"/>
            <a:ext cx="30924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79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mid_feature_extraction</a:t>
            </a:r>
            <a:r>
              <a:rPr lang="en-US"/>
              <a:t> is the method used to get information from the music clip waveform. The information is put into a dataframe.</a:t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small part of the dataframe result: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700" y="5664975"/>
            <a:ext cx="4608625" cy="5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700" y="1733423"/>
            <a:ext cx="7444526" cy="2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7712" y="4550900"/>
            <a:ext cx="4608601" cy="11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92c8236b06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600" y="403249"/>
            <a:ext cx="7574801" cy="60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92c8236b06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882763"/>
            <a:ext cx="4438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92c8236b06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775" y="882763"/>
            <a:ext cx="42291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92c8236b06_2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125" y="3438188"/>
            <a:ext cx="4438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92c8236b06_2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0775" y="3438188"/>
            <a:ext cx="42291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Train model</a:t>
            </a:r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103115"/>
            <a:ext cx="33623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725" y="2489178"/>
            <a:ext cx="24955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2931790"/>
            <a:ext cx="5437131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00" y="3449950"/>
            <a:ext cx="4438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5450" y="3449950"/>
            <a:ext cx="42291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Test model</a:t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105025"/>
            <a:ext cx="4438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450" y="2105025"/>
            <a:ext cx="42291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DE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f9d2065e7_2_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Gathering More Data</a:t>
            </a:r>
            <a:endParaRPr/>
          </a:p>
        </p:txBody>
      </p:sp>
      <p:sp>
        <p:nvSpPr>
          <p:cNvPr id="166" name="Google Shape;166;g18f9d2065e7_2_16"/>
          <p:cNvSpPr txBox="1"/>
          <p:nvPr>
            <p:ph idx="1" type="body"/>
          </p:nvPr>
        </p:nvSpPr>
        <p:spPr>
          <a:xfrm>
            <a:off x="1066800" y="2103120"/>
            <a:ext cx="4755000" cy="37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https://www.kaggle.com/datasets/asisheriberto/music-classification-wav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This second datasrouce is formatted similarly to the gtzan set, with soundclips </a:t>
            </a:r>
            <a:r>
              <a:rPr lang="en-US"/>
              <a:t>separated</a:t>
            </a:r>
            <a:r>
              <a:rPr lang="en-US"/>
              <a:t> by genre. There are more genres here than in the gtzan set, but it is still expanding our dataset to try reducing the overfitting issue found.</a:t>
            </a:r>
            <a:endParaRPr/>
          </a:p>
        </p:txBody>
      </p:sp>
      <p:pic>
        <p:nvPicPr>
          <p:cNvPr id="167" name="Google Shape;167;g18f9d2065e7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763" y="5463563"/>
            <a:ext cx="3019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8f9d2065e7_2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875" y="1644038"/>
            <a:ext cx="1504950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8f9d2065e7_2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4813" y="1644050"/>
            <a:ext cx="29813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2022-11-16T21:56:11Z</dcterms:created>
  <dc:creator>My Nguyen</dc:creator>
</cp:coreProperties>
</file>