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B94776-E89D-4BFD-BF5B-B6A7709AED34}" v="7" dt="2023-10-20T17:12:56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3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0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2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3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6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58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4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71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0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3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8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0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3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75F1F4F-289B-4F80-A6B2-93D8C7D7C060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2951E1-745E-4770-AF46-6740C3BE1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DF22-2C20-112D-84A1-30CC7A0624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-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A76E5-EDC0-A95A-A534-D70619DE4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Samuel </a:t>
            </a:r>
            <a:r>
              <a:rPr lang="en-US" dirty="0" err="1"/>
              <a:t>prabhakar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4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4B66-1A06-F9D2-099C-65C5242C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7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39B4637D-8DED-9D4C-F381-0B68B52EE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241" y="222503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1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A483-8CDB-8EC0-C4C9-B688F0752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selfish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8749-3096-24EB-2282-C6CE958FC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52931"/>
            <a:ext cx="10018713" cy="3124201"/>
          </a:xfrm>
        </p:spPr>
        <p:txBody>
          <a:bodyPr>
            <a:normAutofit fontScale="92500"/>
          </a:bodyPr>
          <a:lstStyle/>
          <a:p>
            <a:r>
              <a:rPr lang="en-US" dirty="0"/>
              <a:t>Used linear threshold to model selfish behavior</a:t>
            </a:r>
          </a:p>
          <a:p>
            <a:r>
              <a:rPr lang="en-US" dirty="0"/>
              <a:t>Every bots have a threshold value, they are in a network themselves. This models human connection to each other, such as friends of friends. And models human interaction.</a:t>
            </a:r>
          </a:p>
          <a:p>
            <a:r>
              <a:rPr lang="en-US" dirty="0"/>
              <a:t>Every bot has a threshold value, every connection has a weight attached to it. </a:t>
            </a:r>
          </a:p>
          <a:p>
            <a:r>
              <a:rPr lang="en-US" dirty="0"/>
              <a:t>If incoming influences are more than the threshold value, then they get affected and began to switch their path to shortest path.</a:t>
            </a:r>
          </a:p>
        </p:txBody>
      </p:sp>
    </p:spTree>
    <p:extLst>
      <p:ext uri="{BB962C8B-B14F-4D97-AF65-F5344CB8AC3E}">
        <p14:creationId xmlns:p14="http://schemas.microsoft.com/office/powerpoint/2010/main" val="95324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D543-27DF-7521-5854-77834FDD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1</a:t>
            </a:r>
          </a:p>
        </p:txBody>
      </p:sp>
      <p:pic>
        <p:nvPicPr>
          <p:cNvPr id="5" name="Picture 4" descr="A green and red dotted diagram&#10;&#10;Description automatically generated with medium confidence">
            <a:extLst>
              <a:ext uri="{FF2B5EF4-FFF2-40B4-BE49-F238E27FC236}">
                <a16:creationId xmlns:a16="http://schemas.microsoft.com/office/drawing/2014/main" id="{FA06A4A6-3314-F425-E26F-20E7D169B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670" y="222503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7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3E1A-9077-9408-08CC-FB50546C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2</a:t>
            </a:r>
          </a:p>
        </p:txBody>
      </p:sp>
      <p:pic>
        <p:nvPicPr>
          <p:cNvPr id="5" name="Picture 4" descr="A green and red dot diagram&#10;&#10;Description automatically generated">
            <a:extLst>
              <a:ext uri="{FF2B5EF4-FFF2-40B4-BE49-F238E27FC236}">
                <a16:creationId xmlns:a16="http://schemas.microsoft.com/office/drawing/2014/main" id="{055F83CE-76E6-6DDF-2249-1DD936CE9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878" y="193639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55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AF715-343D-96B1-02CF-BF00FDA9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3</a:t>
            </a:r>
          </a:p>
        </p:txBody>
      </p:sp>
      <p:pic>
        <p:nvPicPr>
          <p:cNvPr id="5" name="Picture 4" descr="A red and green dots and lines&#10;&#10;Description automatically generated">
            <a:extLst>
              <a:ext uri="{FF2B5EF4-FFF2-40B4-BE49-F238E27FC236}">
                <a16:creationId xmlns:a16="http://schemas.microsoft.com/office/drawing/2014/main" id="{AAFBF70A-AD2C-11D6-4E76-F5A8AF0F5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581" y="222503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10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7038E-9A7E-686D-95F6-CF599020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4</a:t>
            </a:r>
          </a:p>
        </p:txBody>
      </p:sp>
      <p:pic>
        <p:nvPicPr>
          <p:cNvPr id="5" name="Picture 4" descr="A red and green dots and arrows&#10;&#10;Description automatically generated">
            <a:extLst>
              <a:ext uri="{FF2B5EF4-FFF2-40B4-BE49-F238E27FC236}">
                <a16:creationId xmlns:a16="http://schemas.microsoft.com/office/drawing/2014/main" id="{2120E429-A69B-93B5-A9F7-0B1883BB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222503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6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1674-5E9D-C9CD-D3EE-45E2F4D5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of </a:t>
            </a:r>
            <a:r>
              <a:rPr lang="en-US" dirty="0" err="1"/>
              <a:t>Braess</a:t>
            </a:r>
            <a:r>
              <a:rPr lang="en-US" dirty="0"/>
              <a:t> Paradox, Results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273BE005-9511-3A66-1C9B-3B6B05200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41" y="201028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58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D29E5-0789-DBAE-62E5-A3A9CEA3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2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D2B59A38-1C89-22FA-604A-8F4221D4A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387" y="222503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2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6BBF-4143-F62A-672D-662992BF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3</a:t>
            </a:r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BB794187-6920-4D5F-7A3A-7D29E50D2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695" y="222503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725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5781-FB98-C3E1-3EC0-0F24B6F1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4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05637FC1-CCA9-9285-B8C9-D53A8523F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205647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83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5501-4A19-2613-15E5-42DB7A9F2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Braess</a:t>
            </a:r>
            <a:r>
              <a:rPr lang="en-US" dirty="0"/>
              <a:t> Paradox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F5BC-A780-31C0-8150-52FC6000D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cases, adding edges can decrease efficiency.</a:t>
            </a:r>
          </a:p>
          <a:p>
            <a:r>
              <a:rPr lang="en-US" dirty="0"/>
              <a:t>Under the assumption that every participant in the network is selfish.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21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B710-5389-5D00-E82D-32AEAD58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5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7F3402C6-16D2-BC83-859F-E0D5AB4AD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532" y="209341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4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2528-F4D0-FB93-EE05-60A3E5BA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Braess</a:t>
            </a:r>
            <a:r>
              <a:rPr lang="en-US" dirty="0"/>
              <a:t> Paradox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6DF2D15C-48CE-8D23-1A39-E4B3C2A33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2010289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34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E64F-FDBE-EF5B-BA08-230AA81A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</a:t>
            </a:r>
            <a:r>
              <a:rPr lang="en-US" dirty="0" err="1"/>
              <a:t>Braess</a:t>
            </a:r>
            <a:r>
              <a:rPr lang="en-US" dirty="0"/>
              <a:t> Paradox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BCB8D396-515A-8558-4A39-1A8C93D64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678" y="21580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0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BA17-AC73-AC97-D4CC-0CD2B1AE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3C51-805B-F693-4063-70AF685AB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79783"/>
            <a:ext cx="10018713" cy="3611418"/>
          </a:xfrm>
        </p:spPr>
        <p:txBody>
          <a:bodyPr/>
          <a:lstStyle/>
          <a:p>
            <a:r>
              <a:rPr lang="en-US" dirty="0"/>
              <a:t>Initially a directed weighted scale free network is generated.</a:t>
            </a:r>
          </a:p>
          <a:p>
            <a:r>
              <a:rPr lang="en-US" dirty="0"/>
              <a:t>Hubs (popular nodes) are taken from that graph.</a:t>
            </a:r>
          </a:p>
          <a:p>
            <a:r>
              <a:rPr lang="en-US" dirty="0"/>
              <a:t>Now a directed, weighted path graph is generated. </a:t>
            </a:r>
          </a:p>
          <a:p>
            <a:r>
              <a:rPr lang="en-US" dirty="0"/>
              <a:t>Edges are added on probability, where the power hubs from initial scale free network has a higher chance of getting a edge added to them. </a:t>
            </a:r>
          </a:p>
          <a:p>
            <a:r>
              <a:rPr lang="en-US" dirty="0"/>
              <a:t>Even though all edges are directed, they are unidirectional</a:t>
            </a:r>
          </a:p>
          <a:p>
            <a:r>
              <a:rPr lang="en-US" dirty="0"/>
              <a:t>The example, of graph growing.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9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ABFA-5956-2946-B3EC-CF05C5E1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1</a:t>
            </a:r>
          </a:p>
        </p:txBody>
      </p:sp>
      <p:pic>
        <p:nvPicPr>
          <p:cNvPr id="5" name="Picture 4" descr="A line of blue balls and black lines&#10;&#10;Description automatically generated">
            <a:extLst>
              <a:ext uri="{FF2B5EF4-FFF2-40B4-BE49-F238E27FC236}">
                <a16:creationId xmlns:a16="http://schemas.microsoft.com/office/drawing/2014/main" id="{784D9FEC-C105-8865-4EE9-4A356B5B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98258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1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D7B3-ED13-2F69-832B-357F237E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2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9B2CA2AE-53B0-65B6-FB8E-FEDEA436F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212112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4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891D-1791-54C6-706B-D84819DB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3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27A0E51D-C998-B750-82CA-84AFCB362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04" y="199181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4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8E25-589B-6934-1CA4-8DEF103A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4</a:t>
            </a: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2F96E052-01FA-F573-480A-130976BD2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05" y="222503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9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24F5-3379-3CE3-079C-79EA8D15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5</a:t>
            </a:r>
          </a:p>
        </p:txBody>
      </p:sp>
      <p:pic>
        <p:nvPicPr>
          <p:cNvPr id="5" name="Picture 4" descr="A network diagram of connected lines and dots&#10;&#10;Description automatically generated">
            <a:extLst>
              <a:ext uri="{FF2B5EF4-FFF2-40B4-BE49-F238E27FC236}">
                <a16:creationId xmlns:a16="http://schemas.microsoft.com/office/drawing/2014/main" id="{0FCE2A85-68CF-1DB4-B8FE-5BCA5C158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2093417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84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78F8-E1F0-5AD4-B03C-0A356831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6</a:t>
            </a:r>
          </a:p>
        </p:txBody>
      </p:sp>
      <p:pic>
        <p:nvPicPr>
          <p:cNvPr id="5" name="Picture 4" descr="A network diagram of a network&#10;&#10;Description automatically generated with medium confidence">
            <a:extLst>
              <a:ext uri="{FF2B5EF4-FFF2-40B4-BE49-F238E27FC236}">
                <a16:creationId xmlns:a16="http://schemas.microsoft.com/office/drawing/2014/main" id="{E7EF2290-1248-D57D-B3AE-741DE0D92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04" y="21580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16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99D1FC8026E94CB8FD2619BDC6E8D5" ma:contentTypeVersion="14" ma:contentTypeDescription="Create a new document." ma:contentTypeScope="" ma:versionID="bb1bf9604b21b5e608f53b3afc58164a">
  <xsd:schema xmlns:xsd="http://www.w3.org/2001/XMLSchema" xmlns:xs="http://www.w3.org/2001/XMLSchema" xmlns:p="http://schemas.microsoft.com/office/2006/metadata/properties" xmlns:ns3="b2d1c40c-3e51-46dc-9691-c3d5dd700433" xmlns:ns4="39ebefcf-5846-4ab7-be77-591c7daa1c1a" targetNamespace="http://schemas.microsoft.com/office/2006/metadata/properties" ma:root="true" ma:fieldsID="58a9588d02be3ac1b514136871ad9973" ns3:_="" ns4:_="">
    <xsd:import namespace="b2d1c40c-3e51-46dc-9691-c3d5dd700433"/>
    <xsd:import namespace="39ebefcf-5846-4ab7-be77-591c7daa1c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d1c40c-3e51-46dc-9691-c3d5dd7004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befcf-5846-4ab7-be77-591c7daa1c1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2d1c40c-3e51-46dc-9691-c3d5dd700433" xsi:nil="true"/>
  </documentManagement>
</p:properties>
</file>

<file path=customXml/itemProps1.xml><?xml version="1.0" encoding="utf-8"?>
<ds:datastoreItem xmlns:ds="http://schemas.openxmlformats.org/officeDocument/2006/customXml" ds:itemID="{7A936944-1E49-492C-A534-F9DE05BEB0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d1c40c-3e51-46dc-9691-c3d5dd700433"/>
    <ds:schemaRef ds:uri="39ebefcf-5846-4ab7-be77-591c7daa1c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AA594F-C4B1-4DFE-B524-6D38EC5B61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35F495-4CDD-4228-AEE0-42C8CA373905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b2d1c40c-3e51-46dc-9691-c3d5dd700433"/>
    <ds:schemaRef ds:uri="39ebefcf-5846-4ab7-be77-591c7daa1c1a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58</TotalTime>
  <Words>230</Words>
  <Application>Microsoft Office PowerPoint</Application>
  <PresentationFormat>Widescreen</PresentationFormat>
  <Paragraphs>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Corbel</vt:lpstr>
      <vt:lpstr>Parallax</vt:lpstr>
      <vt:lpstr>Project - update</vt:lpstr>
      <vt:lpstr>Braess Paradox</vt:lpstr>
      <vt:lpstr>Graph Spectrum</vt:lpstr>
      <vt:lpstr>Series 1</vt:lpstr>
      <vt:lpstr>Series 2</vt:lpstr>
      <vt:lpstr>Series 3</vt:lpstr>
      <vt:lpstr>Series 4</vt:lpstr>
      <vt:lpstr>Series 5</vt:lpstr>
      <vt:lpstr>Series 6</vt:lpstr>
      <vt:lpstr>Series 7</vt:lpstr>
      <vt:lpstr>Modeling selfish behavior</vt:lpstr>
      <vt:lpstr>Series 1</vt:lpstr>
      <vt:lpstr>Series 2</vt:lpstr>
      <vt:lpstr>Series 3</vt:lpstr>
      <vt:lpstr>Series 4</vt:lpstr>
      <vt:lpstr>Detection of Braess Paradox, Results</vt:lpstr>
      <vt:lpstr>Simulation 2</vt:lpstr>
      <vt:lpstr>Simulation 3</vt:lpstr>
      <vt:lpstr>Simulation 4</vt:lpstr>
      <vt:lpstr>Simulation 5</vt:lpstr>
      <vt:lpstr>Braess Paradox</vt:lpstr>
      <vt:lpstr>Non Braess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update</dc:title>
  <dc:creator>Prabhakar, Samuel</dc:creator>
  <cp:lastModifiedBy>Prabhakar, Samuel</cp:lastModifiedBy>
  <cp:revision>2</cp:revision>
  <dcterms:created xsi:type="dcterms:W3CDTF">2023-10-20T16:16:27Z</dcterms:created>
  <dcterms:modified xsi:type="dcterms:W3CDTF">2023-10-20T17:14:38Z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0x0101006F99D1FC8026E94CB8FD2619BDC6E8D5</vt:lpwstr>
  </property>
</Properties>
</file>