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29/12/2023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8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29/12/2023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562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29/12/2023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877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29/12/2023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720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29/12/2023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17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29/12/2023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385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29/12/2023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178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29/12/2023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270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29/12/2023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767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7A9017-0609-4B2E-8707-3BAA1E00493A}" type="datetimeFigureOut">
              <a:rPr lang="es-PE" smtClean="0"/>
              <a:t>29/12/2023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384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A9017-0609-4B2E-8707-3BAA1E00493A}" type="datetimeFigureOut">
              <a:rPr lang="es-PE" smtClean="0"/>
              <a:t>29/12/2023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498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7A9017-0609-4B2E-8707-3BAA1E00493A}" type="datetimeFigureOut">
              <a:rPr lang="es-PE" smtClean="0"/>
              <a:t>29/12/2023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44E723-5E8C-405A-91B1-FB11A6992FC3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7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0DCF0-7F6C-4957-A342-DA6D98789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b="1" dirty="0"/>
              <a:t>EXAMEN FINAL PROYECTO</a:t>
            </a:r>
            <a:endParaRPr lang="es-PE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6F68BC-9F1E-46F2-BBD0-D16F43CD2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MX" dirty="0"/>
              <a:t>NOMBRE: SAMUEL DAVID GOMEZ APARI</a:t>
            </a:r>
          </a:p>
          <a:p>
            <a:pPr algn="r"/>
            <a:r>
              <a:rPr lang="es-MX" dirty="0"/>
              <a:t>CURSO: PROGRAMACI</a:t>
            </a:r>
            <a:r>
              <a:rPr lang="es-419" dirty="0"/>
              <a:t>ÓN WEB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5760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F1C0-516E-4256-8AAE-6F4B0488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BASE DE DATOS</a:t>
            </a:r>
            <a:endParaRPr lang="es-PE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5E701D6-A79B-4A72-83BF-05CBD6CA1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45" t="18937" r="11978" b="22128"/>
          <a:stretch/>
        </p:blipFill>
        <p:spPr>
          <a:xfrm>
            <a:off x="1388783" y="2312895"/>
            <a:ext cx="9475393" cy="3388658"/>
          </a:xfrm>
        </p:spPr>
      </p:pic>
    </p:spTree>
    <p:extLst>
      <p:ext uri="{BB962C8B-B14F-4D97-AF65-F5344CB8AC3E}">
        <p14:creationId xmlns:p14="http://schemas.microsoft.com/office/powerpoint/2010/main" val="235930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D970A-C473-4F57-91F5-204D0BC1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DISEÑO DE INTERFAZ</a:t>
            </a:r>
            <a:endParaRPr lang="es-PE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4EB131-87B6-45AF-9F78-9E8A7AAC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60"/>
          <a:stretch/>
        </p:blipFill>
        <p:spPr>
          <a:xfrm>
            <a:off x="1845606" y="2713616"/>
            <a:ext cx="5025700" cy="240702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D0A7B9-5D1B-43F8-B503-1884E75613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97" t="18656" r="36360" b="3193"/>
          <a:stretch/>
        </p:blipFill>
        <p:spPr>
          <a:xfrm>
            <a:off x="8377518" y="2426520"/>
            <a:ext cx="1968876" cy="29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5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D970A-C473-4F57-91F5-204D0BC1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DISEÑO DE INTERFAZ</a:t>
            </a:r>
            <a:endParaRPr lang="es-PE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4EB131-87B6-45AF-9F78-9E8A7AAC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3" b="-1047"/>
          <a:stretch/>
        </p:blipFill>
        <p:spPr>
          <a:xfrm>
            <a:off x="1845606" y="2837329"/>
            <a:ext cx="5025700" cy="2433918"/>
          </a:xfrm>
        </p:spPr>
      </p:pic>
      <p:pic>
        <p:nvPicPr>
          <p:cNvPr id="2050" name="Picture 2" descr="Final Screenshot">
            <a:extLst>
              <a:ext uri="{FF2B5EF4-FFF2-40B4-BE49-F238E27FC236}">
                <a16:creationId xmlns:a16="http://schemas.microsoft.com/office/drawing/2014/main" id="{BA181FE7-C8F3-42B4-940B-962BE7C6B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612" y="2124634"/>
            <a:ext cx="1867782" cy="37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23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255F5B6-908C-41AA-82CD-D24F30785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70" t="19289" r="43605" b="19442"/>
          <a:stretch/>
        </p:blipFill>
        <p:spPr>
          <a:xfrm>
            <a:off x="8618500" y="1875252"/>
            <a:ext cx="1727894" cy="429002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1D970A-C473-4F57-91F5-204D0BC1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DISEÑO DE INTERFAZ</a:t>
            </a:r>
            <a:endParaRPr lang="es-PE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4EB131-87B6-45AF-9F78-9E8A7AAC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2" b="574"/>
          <a:stretch/>
        </p:blipFill>
        <p:spPr>
          <a:xfrm>
            <a:off x="1845606" y="2931458"/>
            <a:ext cx="5025700" cy="2433917"/>
          </a:xfrm>
        </p:spPr>
      </p:pic>
    </p:spTree>
    <p:extLst>
      <p:ext uri="{BB962C8B-B14F-4D97-AF65-F5344CB8AC3E}">
        <p14:creationId xmlns:p14="http://schemas.microsoft.com/office/powerpoint/2010/main" val="270042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D970A-C473-4F57-91F5-204D0BC1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DISEÑO DE INTERFAZ</a:t>
            </a:r>
            <a:endParaRPr lang="es-PE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4EB131-87B6-45AF-9F78-9E8A7AAC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5" b="-439"/>
          <a:stretch/>
        </p:blipFill>
        <p:spPr>
          <a:xfrm>
            <a:off x="1845606" y="2958353"/>
            <a:ext cx="5025700" cy="2433918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A181FE7-C8F3-42B4-940B-962BE7C6B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78612" y="2124634"/>
            <a:ext cx="1867781" cy="37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02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79B85-3257-4E43-B218-54F31315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HERRAMIENTAS UTILIZADAS</a:t>
            </a:r>
            <a:endParaRPr lang="es-PE" b="1" dirty="0"/>
          </a:p>
        </p:txBody>
      </p:sp>
      <p:pic>
        <p:nvPicPr>
          <p:cNvPr id="1026" name="Picture 2" descr="W3C HTML5 Logo">
            <a:extLst>
              <a:ext uri="{FF2B5EF4-FFF2-40B4-BE49-F238E27FC236}">
                <a16:creationId xmlns:a16="http://schemas.microsoft.com/office/drawing/2014/main" id="{3EE9615C-CADE-432D-A263-691CE01FE9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879" y="2330259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Wikipedia, la enciclopedia libre">
            <a:extLst>
              <a:ext uri="{FF2B5EF4-FFF2-40B4-BE49-F238E27FC236}">
                <a16:creationId xmlns:a16="http://schemas.microsoft.com/office/drawing/2014/main" id="{A71D1554-40E6-456C-B7FB-CD516D03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706" y="2330255"/>
            <a:ext cx="1028291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s-logo · GitHub Topics · GitHub">
            <a:extLst>
              <a:ext uri="{FF2B5EF4-FFF2-40B4-BE49-F238E27FC236}">
                <a16:creationId xmlns:a16="http://schemas.microsoft.com/office/drawing/2014/main" id="{756288C9-3533-484F-9447-957AF9D5B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4" b="25569"/>
          <a:stretch/>
        </p:blipFill>
        <p:spPr bwMode="auto">
          <a:xfrm>
            <a:off x="6175136" y="2462738"/>
            <a:ext cx="3912990" cy="131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396D5F4-CFEE-4E17-B4E6-0D483FF9C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460" y="4689874"/>
            <a:ext cx="2144123" cy="115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-logo - Qloudea Blog Especialistas en servidores NAS">
            <a:extLst>
              <a:ext uri="{FF2B5EF4-FFF2-40B4-BE49-F238E27FC236}">
                <a16:creationId xmlns:a16="http://schemas.microsoft.com/office/drawing/2014/main" id="{79784E60-BC7E-43C8-BB24-45AEFF59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23" y="4395262"/>
            <a:ext cx="348181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4625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31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Retrospección</vt:lpstr>
      <vt:lpstr>EXAMEN FINAL PROYECTO</vt:lpstr>
      <vt:lpstr>BASE DE DATOS</vt:lpstr>
      <vt:lpstr>DISEÑO DE INTERFAZ</vt:lpstr>
      <vt:lpstr>DISEÑO DE INTERFAZ</vt:lpstr>
      <vt:lpstr>DISEÑO DE INTERFAZ</vt:lpstr>
      <vt:lpstr>DISEÑO DE INTERFAZ</vt:lpstr>
      <vt:lpstr>HERRAMIENTAS UTILIZADAS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FINAL PROYECTO</dc:title>
  <dc:creator>Samuel Gomez</dc:creator>
  <cp:lastModifiedBy>Samuel Gomez</cp:lastModifiedBy>
  <cp:revision>7</cp:revision>
  <dcterms:created xsi:type="dcterms:W3CDTF">2023-12-29T16:35:37Z</dcterms:created>
  <dcterms:modified xsi:type="dcterms:W3CDTF">2023-12-29T18:03:42Z</dcterms:modified>
</cp:coreProperties>
</file>