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4" r:id="rId4"/>
    <p:sldId id="258" r:id="rId5"/>
    <p:sldId id="261" r:id="rId6"/>
    <p:sldId id="263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6584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29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065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100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7813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703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531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101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44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74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501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87A9017-0609-4B2E-8707-3BAA1E00493A}" type="datetimeFigureOut">
              <a:rPr lang="es-PE" smtClean="0"/>
              <a:t>26/07/2024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341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0DCF0-7F6C-4957-A342-DA6D98789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b="1" dirty="0"/>
              <a:t>EXAMEN FINAL PROYECTO</a:t>
            </a:r>
            <a:endParaRPr lang="es-PE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6F68BC-9F1E-46F2-BBD0-D16F43CD2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NOMBRE: SAMUEL DAVID GOMEZ APARI</a:t>
            </a:r>
          </a:p>
          <a:p>
            <a:r>
              <a:rPr lang="es-MX" dirty="0"/>
              <a:t>CURSO: PROGRAMACI</a:t>
            </a:r>
            <a:r>
              <a:rPr lang="es-419" dirty="0"/>
              <a:t>ÓN WEB MOVIL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5760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F1C0-516E-4256-8AAE-6F4B0488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BASE DE DATOS - DISEÑO</a:t>
            </a:r>
            <a:endParaRPr lang="es-PE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5E701D6-A79B-4A72-83BF-05CBD6CA1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7129" y="1860176"/>
            <a:ext cx="6930142" cy="4433048"/>
          </a:xfrm>
        </p:spPr>
      </p:pic>
    </p:spTree>
    <p:extLst>
      <p:ext uri="{BB962C8B-B14F-4D97-AF65-F5344CB8AC3E}">
        <p14:creationId xmlns:p14="http://schemas.microsoft.com/office/powerpoint/2010/main" val="235930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F1C0-516E-4256-8AAE-6F4B0488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BASE DE DATOS - TRIGGERS</a:t>
            </a:r>
            <a:endParaRPr lang="es-PE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5E701D6-A79B-4A72-83BF-05CBD6CA1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7129" y="2687062"/>
            <a:ext cx="6930142" cy="2779276"/>
          </a:xfrm>
        </p:spPr>
      </p:pic>
    </p:spTree>
    <p:extLst>
      <p:ext uri="{BB962C8B-B14F-4D97-AF65-F5344CB8AC3E}">
        <p14:creationId xmlns:p14="http://schemas.microsoft.com/office/powerpoint/2010/main" val="12595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D970A-C473-4F57-91F5-204D0BC1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DISEÑO DE INTERFAZ</a:t>
            </a:r>
            <a:endParaRPr lang="es-PE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4EB131-87B6-45AF-9F78-9E8A7AAC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" r="1435"/>
          <a:stretch/>
        </p:blipFill>
        <p:spPr>
          <a:xfrm>
            <a:off x="1845606" y="2713616"/>
            <a:ext cx="5025700" cy="240702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D0A7B9-5D1B-43F8-B503-1884E75613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7" b="6327"/>
          <a:stretch/>
        </p:blipFill>
        <p:spPr>
          <a:xfrm>
            <a:off x="8377518" y="2426520"/>
            <a:ext cx="1968876" cy="29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5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D970A-C473-4F57-91F5-204D0BC1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DISEÑO DE INTERFAZ</a:t>
            </a:r>
            <a:endParaRPr lang="es-PE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4EB131-87B6-45AF-9F78-9E8A7AAC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" r="1019"/>
          <a:stretch/>
        </p:blipFill>
        <p:spPr>
          <a:xfrm>
            <a:off x="1845606" y="2837329"/>
            <a:ext cx="5025700" cy="2433918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A181FE7-C8F3-42B4-940B-962BE7C6B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40142" y="2124634"/>
            <a:ext cx="1544722" cy="372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23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D970A-C473-4F57-91F5-204D0BC1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DISEÑO DE INTERFAZ</a:t>
            </a:r>
            <a:endParaRPr lang="es-PE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4EB131-87B6-45AF-9F78-9E8A7AAC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" r="1744"/>
          <a:stretch/>
        </p:blipFill>
        <p:spPr>
          <a:xfrm>
            <a:off x="1845606" y="2931458"/>
            <a:ext cx="5025700" cy="2433917"/>
          </a:xfr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04C134E-3F01-40E7-A750-DDA9FC0F9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09202" y="2134399"/>
            <a:ext cx="1806601" cy="370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42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D970A-C473-4F57-91F5-204D0BC1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DISEÑO DE INTERFAZ</a:t>
            </a:r>
            <a:endParaRPr lang="es-PE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4EB131-87B6-45AF-9F78-9E8A7AAC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r="1366"/>
          <a:stretch/>
        </p:blipFill>
        <p:spPr>
          <a:xfrm>
            <a:off x="1845606" y="2958353"/>
            <a:ext cx="5025700" cy="2433918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A181FE7-C8F3-42B4-940B-962BE7C6B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09202" y="2124634"/>
            <a:ext cx="1806601" cy="372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02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79B85-3257-4E43-B218-54F31315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HERRAMIENTAS UTILIZADAS</a:t>
            </a:r>
            <a:endParaRPr lang="es-PE" b="1" dirty="0"/>
          </a:p>
        </p:txBody>
      </p:sp>
      <p:pic>
        <p:nvPicPr>
          <p:cNvPr id="1026" name="Picture 2" descr="W3C HTML5 Logo">
            <a:extLst>
              <a:ext uri="{FF2B5EF4-FFF2-40B4-BE49-F238E27FC236}">
                <a16:creationId xmlns:a16="http://schemas.microsoft.com/office/drawing/2014/main" id="{3EE9615C-CADE-432D-A263-691CE01FE9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270" y="2171704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- Wikipedia, la enciclopedia libre">
            <a:extLst>
              <a:ext uri="{FF2B5EF4-FFF2-40B4-BE49-F238E27FC236}">
                <a16:creationId xmlns:a16="http://schemas.microsoft.com/office/drawing/2014/main" id="{A71D1554-40E6-456C-B7FB-CD516D03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097" y="2171700"/>
            <a:ext cx="1028291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s-logo · GitHub Topics · GitHub">
            <a:extLst>
              <a:ext uri="{FF2B5EF4-FFF2-40B4-BE49-F238E27FC236}">
                <a16:creationId xmlns:a16="http://schemas.microsoft.com/office/drawing/2014/main" id="{756288C9-3533-484F-9447-957AF9D5B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4" b="25569"/>
          <a:stretch/>
        </p:blipFill>
        <p:spPr bwMode="auto">
          <a:xfrm>
            <a:off x="6446527" y="2304183"/>
            <a:ext cx="3912990" cy="131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396D5F4-CFEE-4E17-B4E6-0D483FF9C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965" y="4384012"/>
            <a:ext cx="2144123" cy="115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-logo - Qloudea Blog Especialistas en servidores NAS">
            <a:extLst>
              <a:ext uri="{FF2B5EF4-FFF2-40B4-BE49-F238E27FC236}">
                <a16:creationId xmlns:a16="http://schemas.microsoft.com/office/drawing/2014/main" id="{79784E60-BC7E-43C8-BB24-45AEFF59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36705"/>
            <a:ext cx="348181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46259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100</TotalTime>
  <Words>39</Words>
  <Application>Microsoft Office PowerPoint</Application>
  <PresentationFormat>Panorámica</PresentationFormat>
  <Paragraphs>10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Franklin Gothic Book</vt:lpstr>
      <vt:lpstr>Recorte</vt:lpstr>
      <vt:lpstr>EXAMEN FINAL PROYECTO</vt:lpstr>
      <vt:lpstr>BASE DE DATOS - DISEÑO</vt:lpstr>
      <vt:lpstr>BASE DE DATOS - TRIGGERS</vt:lpstr>
      <vt:lpstr>DISEÑO DE INTERFAZ</vt:lpstr>
      <vt:lpstr>DISEÑO DE INTERFAZ</vt:lpstr>
      <vt:lpstr>DISEÑO DE INTERFAZ</vt:lpstr>
      <vt:lpstr>DISEÑO DE INTERFAZ</vt:lpstr>
      <vt:lpstr>HERRAMIENTAS UTILIZADAS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FINAL PROYECTO</dc:title>
  <dc:creator>Samuel Gomez</dc:creator>
  <cp:lastModifiedBy>Samuel Gomez</cp:lastModifiedBy>
  <cp:revision>9</cp:revision>
  <dcterms:created xsi:type="dcterms:W3CDTF">2023-12-29T16:35:37Z</dcterms:created>
  <dcterms:modified xsi:type="dcterms:W3CDTF">2024-07-26T19:02:45Z</dcterms:modified>
</cp:coreProperties>
</file>