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4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6584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2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65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00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781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703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53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10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4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01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34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0DCF0-7F6C-4957-A342-DA6D98789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b="1" dirty="0"/>
              <a:t>EXAMEN FINAL PROYECTO</a:t>
            </a:r>
            <a:endParaRPr lang="es-PE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6F68BC-9F1E-46F2-BBD0-D16F43CD2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NOMBRE: SAMUEL DAVID GOMEZ APARI</a:t>
            </a:r>
          </a:p>
          <a:p>
            <a:r>
              <a:rPr lang="es-MX" dirty="0"/>
              <a:t>CURSO: PROGRAMACI</a:t>
            </a:r>
            <a:r>
              <a:rPr lang="es-419" dirty="0"/>
              <a:t>ÓN WEB MOVIL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760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F1C0-516E-4256-8AAE-6F4B048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BASE DE DATOS - DISEÑO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E701D6-A79B-4A72-83BF-05CBD6CA1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7129" y="1860176"/>
            <a:ext cx="6930142" cy="4433048"/>
          </a:xfrm>
        </p:spPr>
      </p:pic>
    </p:spTree>
    <p:extLst>
      <p:ext uri="{BB962C8B-B14F-4D97-AF65-F5344CB8AC3E}">
        <p14:creationId xmlns:p14="http://schemas.microsoft.com/office/powerpoint/2010/main" val="235930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F1C0-516E-4256-8AAE-6F4B048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BASE DE DATOS - TRIGGERS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E701D6-A79B-4A72-83BF-05CBD6CA1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7129" y="2687062"/>
            <a:ext cx="6930142" cy="2779276"/>
          </a:xfrm>
        </p:spPr>
      </p:pic>
    </p:spTree>
    <p:extLst>
      <p:ext uri="{BB962C8B-B14F-4D97-AF65-F5344CB8AC3E}">
        <p14:creationId xmlns:p14="http://schemas.microsoft.com/office/powerpoint/2010/main" val="12595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79B85-3257-4E43-B218-54F31315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HERRAMIENTAS UTILIZADAS</a:t>
            </a:r>
            <a:endParaRPr lang="es-PE" b="1" dirty="0"/>
          </a:p>
        </p:txBody>
      </p:sp>
      <p:pic>
        <p:nvPicPr>
          <p:cNvPr id="1026" name="Picture 2" descr="W3C HTML5 Logo">
            <a:extLst>
              <a:ext uri="{FF2B5EF4-FFF2-40B4-BE49-F238E27FC236}">
                <a16:creationId xmlns:a16="http://schemas.microsoft.com/office/drawing/2014/main" id="{3EE9615C-CADE-432D-A263-691CE01FE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270" y="2171704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, la enciclopedia libre">
            <a:extLst>
              <a:ext uri="{FF2B5EF4-FFF2-40B4-BE49-F238E27FC236}">
                <a16:creationId xmlns:a16="http://schemas.microsoft.com/office/drawing/2014/main" id="{A71D1554-40E6-456C-B7FB-CD516D03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97" y="2171700"/>
            <a:ext cx="1028291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-logo · GitHub Topics · GitHub">
            <a:extLst>
              <a:ext uri="{FF2B5EF4-FFF2-40B4-BE49-F238E27FC236}">
                <a16:creationId xmlns:a16="http://schemas.microsoft.com/office/drawing/2014/main" id="{756288C9-3533-484F-9447-957AF9D5B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4" b="25569"/>
          <a:stretch/>
        </p:blipFill>
        <p:spPr bwMode="auto">
          <a:xfrm>
            <a:off x="6446527" y="2304183"/>
            <a:ext cx="3912990" cy="131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396D5F4-CFEE-4E17-B4E6-0D483FF9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65" y="4384012"/>
            <a:ext cx="2144123" cy="11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-logo - Qloudea Blog Especialistas en servidores NAS">
            <a:extLst>
              <a:ext uri="{FF2B5EF4-FFF2-40B4-BE49-F238E27FC236}">
                <a16:creationId xmlns:a16="http://schemas.microsoft.com/office/drawing/2014/main" id="{79784E60-BC7E-43C8-BB24-45AEFF59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36705"/>
            <a:ext cx="348181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6259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100</TotalTime>
  <Words>27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Franklin Gothic Book</vt:lpstr>
      <vt:lpstr>Recorte</vt:lpstr>
      <vt:lpstr>EXAMEN FINAL PROYECTO</vt:lpstr>
      <vt:lpstr>BASE DE DATOS - DISEÑO</vt:lpstr>
      <vt:lpstr>BASE DE DATOS - TRIGGERS</vt:lpstr>
      <vt:lpstr>HERRAMIENTAS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 PROYECTO</dc:title>
  <dc:creator>Samuel Gomez</dc:creator>
  <cp:lastModifiedBy>Samuel Gomez</cp:lastModifiedBy>
  <cp:revision>10</cp:revision>
  <dcterms:created xsi:type="dcterms:W3CDTF">2023-12-29T16:35:37Z</dcterms:created>
  <dcterms:modified xsi:type="dcterms:W3CDTF">2024-07-26T20:44:44Z</dcterms:modified>
</cp:coreProperties>
</file>