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65" r:id="rId5"/>
    <p:sldId id="259" r:id="rId6"/>
    <p:sldId id="266" r:id="rId7"/>
    <p:sldId id="260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100" d="100"/>
          <a:sy n="100" d="100"/>
        </p:scale>
        <p:origin x="33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BB64-0A88-745E-3C09-C18953B3E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AC08B-516E-8795-25EE-316EF9CA3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1B82-CD81-3ED3-B17F-1F0059BE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0F3-ADCD-B849-B247-57A779E8BE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4BB7-1DDB-257E-D07E-8E23A3CD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7F89-1A35-A918-0244-29682A68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945B-C108-1846-99AA-E5894008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9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D1B6-67C2-20FC-08C7-9EC07E6D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A5A8D-56AB-75D1-253D-8176A3AE0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ED16-18FC-F6A5-B04C-6DCF2AE4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0F3-ADCD-B849-B247-57A779E8BE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5040-0BA8-8402-E494-E445646C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F44C-861B-6455-AFC2-D62975A4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945B-C108-1846-99AA-E5894008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2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A3FDA-E857-F799-6922-791C49582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5474F-534E-07D5-454D-4B1FBF3FE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F37C-4561-B8B9-8299-9E73BD03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0F3-ADCD-B849-B247-57A779E8BE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88368-8469-8643-2AC6-AA5B1FC1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1D68-EC52-158B-1E4B-D59ABD1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945B-C108-1846-99AA-E5894008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0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8A6E-D43E-4D8A-C1D1-EA286F11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4F4F-EFEE-0CDE-96B7-90D31E8B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7B891-288B-D827-4F08-E076276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0F3-ADCD-B849-B247-57A779E8BE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7151-A7A4-052C-CF78-4C315D28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889F-B028-6828-F77E-CA914DA2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945B-C108-1846-99AA-E5894008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8B15-5DC6-EFAE-D975-6E88BB0A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3CCD0-0C79-99C4-84F6-075283305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F521F-93E9-7E24-2D9A-8F4690C4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0F3-ADCD-B849-B247-57A779E8BE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FBFA-C480-0396-5600-EF5BA6B5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4ACBC-97BA-6EDC-F4A5-3BB6B0CA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945B-C108-1846-99AA-E5894008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D1C3-7107-F288-D9BE-42E1C1E5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976C-F3BB-F5F1-E1FD-67D2F460D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678C5-91A0-F7BD-4CE6-6D205FA7C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E0B8-030A-7D6C-5C45-3A8D963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0F3-ADCD-B849-B247-57A779E8BE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4630-4646-1866-289A-9C1C5200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5FD5-40B7-EBE1-321F-41156E30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945B-C108-1846-99AA-E5894008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5F02-58D4-AF7E-BB63-39C9A168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EE722-385E-5C7B-CF91-47A2D9C6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4AE7F-FB03-3AD7-BB98-B011A5CB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DC7A4-0E18-81E9-FDBD-C38E20CF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263F0-A3D7-9BDF-5D58-1CFCC7B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B7EF2-52C7-2CFA-A268-D569251C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0F3-ADCD-B849-B247-57A779E8BE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273B1-0193-19F5-43D2-31D85B59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BD6D8-8B76-D22E-E045-C1037C56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945B-C108-1846-99AA-E5894008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1CC0-E769-FB0B-DA20-4F25ADE8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A5512-1E68-DEF1-0F1C-1C715A6D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0F3-ADCD-B849-B247-57A779E8BE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91104-5DEA-2036-3362-2A48E02E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87EC7-F4EE-EFAF-461B-B935BDB7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945B-C108-1846-99AA-E5894008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2E70D-3516-3C41-45A2-04DFC3DD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0F3-ADCD-B849-B247-57A779E8BE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05E8D-2540-D9F9-ABF7-5C7FF982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E25F3-05AE-2890-A29C-066BC554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945B-C108-1846-99AA-E5894008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177-95EC-0EA7-E0F7-BCA9B870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E3DE-38CE-7442-89D2-2E8B7CD9F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C7845-2331-262A-94F6-A495171D1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589A-24C5-04DB-0EA5-09B1D4DC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0F3-ADCD-B849-B247-57A779E8BE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19B37-526B-42EF-9F06-5E0B4912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1E9B0-2F04-B0EF-B611-C1133052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945B-C108-1846-99AA-E5894008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9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28EB-FE0B-CFBB-70EA-20078A78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638E2-44A0-27C1-FF1C-88727DAA2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B4F15-A350-B009-65C2-B67666D2C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4B5CF-AD2A-02CB-3360-F85F598C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0F3-ADCD-B849-B247-57A779E8BE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3C71-501A-7CAF-720A-4E6DEC7D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80140-8F3E-F32A-550E-2839BFAC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945B-C108-1846-99AA-E5894008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5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A1CFD-2DEE-5256-26C4-6AD61CA1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7F382-8268-ECB1-1591-1ECEF1EC1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515C-9464-E7F4-EBF7-5BCCB31E9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830F3-ADCD-B849-B247-57A779E8BE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05EE-1EB8-5CD8-7A3A-4B85F3E8B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DC4C-E8C5-0A90-FBFC-9141E4A06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945B-C108-1846-99AA-E5894008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9325-15F3-8C1B-78F9-FDEDF4242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2F46F-FFCA-BB4F-277C-BD4BD9D9E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AA8F2-8FA2-8142-0C95-1A1BBAA00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6" t="9139" r="48702" b="1220"/>
          <a:stretch/>
        </p:blipFill>
        <p:spPr>
          <a:xfrm>
            <a:off x="96168" y="610359"/>
            <a:ext cx="6314571" cy="5983357"/>
          </a:xfrm>
          <a:prstGeom prst="rect">
            <a:avLst/>
          </a:prstGeom>
        </p:spPr>
      </p:pic>
      <p:pic>
        <p:nvPicPr>
          <p:cNvPr id="1026" name="Picture 2" descr="That's Good That's Bad Blank Template - Imgflip">
            <a:extLst>
              <a:ext uri="{FF2B5EF4-FFF2-40B4-BE49-F238E27FC236}">
                <a16:creationId xmlns:a16="http://schemas.microsoft.com/office/drawing/2014/main" id="{8A8B3F3C-4DC7-4555-2FB2-0B16DD339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30" b="66847"/>
          <a:stretch/>
        </p:blipFill>
        <p:spPr bwMode="auto">
          <a:xfrm>
            <a:off x="6633160" y="42521"/>
            <a:ext cx="4537347" cy="339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at's Good That's Bad Blank Template - Imgflip">
            <a:extLst>
              <a:ext uri="{FF2B5EF4-FFF2-40B4-BE49-F238E27FC236}">
                <a16:creationId xmlns:a16="http://schemas.microsoft.com/office/drawing/2014/main" id="{4E219DE0-E082-1F90-3926-B7E9DE353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3" r="33018" b="66847"/>
          <a:stretch/>
        </p:blipFill>
        <p:spPr bwMode="auto">
          <a:xfrm>
            <a:off x="7596941" y="3429000"/>
            <a:ext cx="4595059" cy="33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93635A-ACC6-0A96-834A-B4C49A3614C6}"/>
              </a:ext>
            </a:extLst>
          </p:cNvPr>
          <p:cNvSpPr txBox="1"/>
          <p:nvPr/>
        </p:nvSpPr>
        <p:spPr>
          <a:xfrm>
            <a:off x="7023607" y="167323"/>
            <a:ext cx="41469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The Radio Luminosity Function agrees at z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B97E6-9D18-B70E-FB9B-DE2A4C13C3E9}"/>
              </a:ext>
            </a:extLst>
          </p:cNvPr>
          <p:cNvSpPr txBox="1"/>
          <p:nvPr/>
        </p:nvSpPr>
        <p:spPr>
          <a:xfrm>
            <a:off x="9008881" y="3775446"/>
            <a:ext cx="41469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That’s good!</a:t>
            </a:r>
          </a:p>
        </p:txBody>
      </p:sp>
    </p:spTree>
    <p:extLst>
      <p:ext uri="{BB962C8B-B14F-4D97-AF65-F5344CB8AC3E}">
        <p14:creationId xmlns:p14="http://schemas.microsoft.com/office/powerpoint/2010/main" val="209668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DF8321-0EA0-4A67-14A0-B02FC1DE7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40" y="-12187"/>
            <a:ext cx="6858000" cy="6858000"/>
          </a:xfrm>
          <a:prstGeom prst="rect">
            <a:avLst/>
          </a:prstGeom>
        </p:spPr>
      </p:pic>
      <p:pic>
        <p:nvPicPr>
          <p:cNvPr id="10" name="Picture 2" descr="That's Good That's Bad Blank Template - Imgflip">
            <a:extLst>
              <a:ext uri="{FF2B5EF4-FFF2-40B4-BE49-F238E27FC236}">
                <a16:creationId xmlns:a16="http://schemas.microsoft.com/office/drawing/2014/main" id="{AB3D3A4A-35E4-89C2-19EC-9E8F97A08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3" r="66738" b="33784"/>
          <a:stretch/>
        </p:blipFill>
        <p:spPr bwMode="auto">
          <a:xfrm>
            <a:off x="7626536" y="3413295"/>
            <a:ext cx="4554866" cy="33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at's Good That's Bad Blank Template - Imgflip">
            <a:extLst>
              <a:ext uri="{FF2B5EF4-FFF2-40B4-BE49-F238E27FC236}">
                <a16:creationId xmlns:a16="http://schemas.microsoft.com/office/drawing/2014/main" id="{7B801470-20CD-71D5-8627-653D654D6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2" b="67027"/>
          <a:stretch/>
        </p:blipFill>
        <p:spPr bwMode="auto">
          <a:xfrm>
            <a:off x="6642519" y="12187"/>
            <a:ext cx="4578179" cy="340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93635A-ACC6-0A96-834A-B4C49A3614C6}"/>
              </a:ext>
            </a:extLst>
          </p:cNvPr>
          <p:cNvSpPr txBox="1"/>
          <p:nvPr/>
        </p:nvSpPr>
        <p:spPr>
          <a:xfrm>
            <a:off x="7023607" y="167323"/>
            <a:ext cx="41469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The Radio Luminosity Function does not agree at z &gt;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B97E6-9D18-B70E-FB9B-DE2A4C13C3E9}"/>
              </a:ext>
            </a:extLst>
          </p:cNvPr>
          <p:cNvSpPr txBox="1"/>
          <p:nvPr/>
        </p:nvSpPr>
        <p:spPr>
          <a:xfrm>
            <a:off x="9008881" y="3775446"/>
            <a:ext cx="41469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 Oh, that’s bad!</a:t>
            </a:r>
          </a:p>
        </p:txBody>
      </p:sp>
    </p:spTree>
    <p:extLst>
      <p:ext uri="{BB962C8B-B14F-4D97-AF65-F5344CB8AC3E}">
        <p14:creationId xmlns:p14="http://schemas.microsoft.com/office/powerpoint/2010/main" val="164059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EC32135-8101-19B3-436F-08E30C095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57" r="45205" b="-2"/>
          <a:stretch/>
        </p:blipFill>
        <p:spPr>
          <a:xfrm>
            <a:off x="-1209586" y="4986913"/>
            <a:ext cx="10218467" cy="3535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941AA5-AA6B-F7F6-C6B5-38084689A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09" t="30776" r="6155" b="50245"/>
          <a:stretch/>
        </p:blipFill>
        <p:spPr>
          <a:xfrm>
            <a:off x="1087746" y="263718"/>
            <a:ext cx="7976953" cy="4723195"/>
          </a:xfrm>
          <a:prstGeom prst="rect">
            <a:avLst/>
          </a:prstGeom>
        </p:spPr>
      </p:pic>
      <p:pic>
        <p:nvPicPr>
          <p:cNvPr id="6" name="Picture 2" descr="That's Good That's Bad Blank Template - Imgflip">
            <a:extLst>
              <a:ext uri="{FF2B5EF4-FFF2-40B4-BE49-F238E27FC236}">
                <a16:creationId xmlns:a16="http://schemas.microsoft.com/office/drawing/2014/main" id="{5728820A-18DA-F2BD-CEE0-829E31DA6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6" t="33108" r="-360" b="33559"/>
          <a:stretch/>
        </p:blipFill>
        <p:spPr bwMode="auto">
          <a:xfrm>
            <a:off x="5776374" y="3479071"/>
            <a:ext cx="4564840" cy="340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at's Good That's Bad Blank Template - Imgflip">
            <a:extLst>
              <a:ext uri="{FF2B5EF4-FFF2-40B4-BE49-F238E27FC236}">
                <a16:creationId xmlns:a16="http://schemas.microsoft.com/office/drawing/2014/main" id="{8A8B3F3C-4DC7-4555-2FB2-0B16DD339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4" t="33108" r="33342" b="33559"/>
          <a:stretch/>
        </p:blipFill>
        <p:spPr bwMode="auto">
          <a:xfrm>
            <a:off x="5767765" y="78949"/>
            <a:ext cx="4573449" cy="343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CB1AC7-3845-992F-9762-F21E20EFB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708" b="69198"/>
          <a:stretch/>
        </p:blipFill>
        <p:spPr>
          <a:xfrm>
            <a:off x="-1209586" y="-2696151"/>
            <a:ext cx="2326623" cy="7637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FC5BD3-60F0-4142-674D-F569539ACD21}"/>
              </a:ext>
            </a:extLst>
          </p:cNvPr>
          <p:cNvSpPr txBox="1"/>
          <p:nvPr/>
        </p:nvSpPr>
        <p:spPr>
          <a:xfrm>
            <a:off x="6006106" y="311990"/>
            <a:ext cx="41469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Radio source counts agree for star-formation dominated fluxes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7A5D2-6013-F5B0-65CC-6963A6E63D9E}"/>
              </a:ext>
            </a:extLst>
          </p:cNvPr>
          <p:cNvSpPr txBox="1"/>
          <p:nvPr/>
        </p:nvSpPr>
        <p:spPr>
          <a:xfrm>
            <a:off x="6006106" y="3602038"/>
            <a:ext cx="41469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 That’s good!</a:t>
            </a:r>
          </a:p>
          <a:p>
            <a:pPr algn="ctr"/>
            <a:endParaRPr lang="en-US" dirty="0">
              <a:solidFill>
                <a:schemeClr val="bg1"/>
              </a:solidFill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7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FBC8B16-F9BA-518A-3621-3D804BB0F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57" r="45205" b="-2"/>
          <a:stretch/>
        </p:blipFill>
        <p:spPr>
          <a:xfrm>
            <a:off x="-1209587" y="4982838"/>
            <a:ext cx="10218467" cy="3535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69325-15F3-8C1B-78F9-FDEDF4242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2F46F-FFCA-BB4F-277C-BD4BD9D9E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4982C-FCF2-D242-5D84-C79245116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09" t="30776" r="6155" b="50245"/>
          <a:stretch/>
        </p:blipFill>
        <p:spPr>
          <a:xfrm>
            <a:off x="1085218" y="288218"/>
            <a:ext cx="7976953" cy="4723195"/>
          </a:xfrm>
          <a:prstGeom prst="rect">
            <a:avLst/>
          </a:prstGeom>
        </p:spPr>
      </p:pic>
      <p:pic>
        <p:nvPicPr>
          <p:cNvPr id="7" name="Picture 2" descr="That's Good That's Bad Blank Template - Imgflip">
            <a:extLst>
              <a:ext uri="{FF2B5EF4-FFF2-40B4-BE49-F238E27FC236}">
                <a16:creationId xmlns:a16="http://schemas.microsoft.com/office/drawing/2014/main" id="{377C1E8C-3267-FD12-110E-47C93AFB2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3" r="66738" b="33784"/>
          <a:stretch/>
        </p:blipFill>
        <p:spPr bwMode="auto">
          <a:xfrm>
            <a:off x="7644322" y="3425719"/>
            <a:ext cx="4554866" cy="33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at's Good That's Bad Blank Template - Imgflip">
            <a:extLst>
              <a:ext uri="{FF2B5EF4-FFF2-40B4-BE49-F238E27FC236}">
                <a16:creationId xmlns:a16="http://schemas.microsoft.com/office/drawing/2014/main" id="{F7B35694-0D04-9AC6-1732-F1C31E5E7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2" b="67027"/>
          <a:stretch/>
        </p:blipFill>
        <p:spPr bwMode="auto">
          <a:xfrm>
            <a:off x="7621009" y="24610"/>
            <a:ext cx="4578179" cy="340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E2B8A8-63AE-52F1-6846-B4071153A21E}"/>
              </a:ext>
            </a:extLst>
          </p:cNvPr>
          <p:cNvSpPr txBox="1"/>
          <p:nvPr/>
        </p:nvSpPr>
        <p:spPr>
          <a:xfrm>
            <a:off x="7724728" y="159038"/>
            <a:ext cx="41469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But not at AGN dominated fluxes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9ED44-0C1A-4304-090A-2C4639B545CC}"/>
              </a:ext>
            </a:extLst>
          </p:cNvPr>
          <p:cNvSpPr txBox="1"/>
          <p:nvPr/>
        </p:nvSpPr>
        <p:spPr>
          <a:xfrm>
            <a:off x="9008881" y="3775446"/>
            <a:ext cx="41469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 Oh, that’s bad!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AD95F2-CD4E-A6A7-1D91-413ECA363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708" b="69198"/>
          <a:stretch/>
        </p:blipFill>
        <p:spPr>
          <a:xfrm>
            <a:off x="-1209586" y="-2696151"/>
            <a:ext cx="2326623" cy="76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2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35FB9D-C39D-7A81-E262-24750775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83" y="-642823"/>
            <a:ext cx="6695622" cy="6858000"/>
          </a:xfrm>
          <a:prstGeom prst="rect">
            <a:avLst/>
          </a:prstGeom>
        </p:spPr>
      </p:pic>
      <p:pic>
        <p:nvPicPr>
          <p:cNvPr id="1026" name="Picture 2" descr="That's Good That's Bad Blank Template - Imgflip">
            <a:extLst>
              <a:ext uri="{FF2B5EF4-FFF2-40B4-BE49-F238E27FC236}">
                <a16:creationId xmlns:a16="http://schemas.microsoft.com/office/drawing/2014/main" id="{8A8B3F3C-4DC7-4555-2FB2-0B16DD339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 b="67143"/>
          <a:stretch/>
        </p:blipFill>
        <p:spPr bwMode="auto">
          <a:xfrm>
            <a:off x="6096000" y="2419055"/>
            <a:ext cx="3657600" cy="27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CF4E2-001E-5AE5-0A8F-AB9050B9F6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76" t="31111" r="9912" b="49999"/>
          <a:stretch/>
        </p:blipFill>
        <p:spPr>
          <a:xfrm>
            <a:off x="6096000" y="0"/>
            <a:ext cx="6695622" cy="2419055"/>
          </a:xfrm>
          <a:prstGeom prst="rect">
            <a:avLst/>
          </a:prstGeom>
        </p:spPr>
      </p:pic>
      <p:pic>
        <p:nvPicPr>
          <p:cNvPr id="8" name="Picture 2" descr="That's Good That's Bad Blank Template - Imgflip">
            <a:extLst>
              <a:ext uri="{FF2B5EF4-FFF2-40B4-BE49-F238E27FC236}">
                <a16:creationId xmlns:a16="http://schemas.microsoft.com/office/drawing/2014/main" id="{3C29C2E4-DCF9-E6C6-BB5B-E251EE7DC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6" t="32857" b="33634"/>
          <a:stretch/>
        </p:blipFill>
        <p:spPr bwMode="auto">
          <a:xfrm>
            <a:off x="8684020" y="4203700"/>
            <a:ext cx="350798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87C269-C084-DCEB-A670-9D1644AA46B9}"/>
              </a:ext>
            </a:extLst>
          </p:cNvPr>
          <p:cNvSpPr txBox="1"/>
          <p:nvPr/>
        </p:nvSpPr>
        <p:spPr>
          <a:xfrm>
            <a:off x="5969000" y="2465258"/>
            <a:ext cx="36576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Both these problems are solved by including AGNs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22091-616C-F977-6963-BDBCE58EB992}"/>
              </a:ext>
            </a:extLst>
          </p:cNvPr>
          <p:cNvSpPr txBox="1"/>
          <p:nvPr/>
        </p:nvSpPr>
        <p:spPr>
          <a:xfrm>
            <a:off x="8045100" y="4294051"/>
            <a:ext cx="41469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That’s good!</a:t>
            </a:r>
          </a:p>
        </p:txBody>
      </p:sp>
    </p:spTree>
    <p:extLst>
      <p:ext uri="{BB962C8B-B14F-4D97-AF65-F5344CB8AC3E}">
        <p14:creationId xmlns:p14="http://schemas.microsoft.com/office/powerpoint/2010/main" val="227258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35FB9D-C39D-7A81-E262-24750775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83" y="-642823"/>
            <a:ext cx="6695622" cy="6858000"/>
          </a:xfrm>
          <a:prstGeom prst="rect">
            <a:avLst/>
          </a:prstGeom>
        </p:spPr>
      </p:pic>
      <p:pic>
        <p:nvPicPr>
          <p:cNvPr id="1026" name="Picture 2" descr="That's Good That's Bad Blank Template - Imgflip">
            <a:extLst>
              <a:ext uri="{FF2B5EF4-FFF2-40B4-BE49-F238E27FC236}">
                <a16:creationId xmlns:a16="http://schemas.microsoft.com/office/drawing/2014/main" id="{8A8B3F3C-4DC7-4555-2FB2-0B16DD339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 b="67143"/>
          <a:stretch/>
        </p:blipFill>
        <p:spPr bwMode="auto">
          <a:xfrm>
            <a:off x="6096000" y="2419055"/>
            <a:ext cx="3657600" cy="27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CF4E2-001E-5AE5-0A8F-AB9050B9F6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76" t="31111" r="9912" b="49999"/>
          <a:stretch/>
        </p:blipFill>
        <p:spPr>
          <a:xfrm>
            <a:off x="6096000" y="0"/>
            <a:ext cx="6695622" cy="2419055"/>
          </a:xfrm>
          <a:prstGeom prst="rect">
            <a:avLst/>
          </a:prstGeom>
        </p:spPr>
      </p:pic>
      <p:pic>
        <p:nvPicPr>
          <p:cNvPr id="8" name="Picture 2" descr="That's Good That's Bad Blank Template - Imgflip">
            <a:extLst>
              <a:ext uri="{FF2B5EF4-FFF2-40B4-BE49-F238E27FC236}">
                <a16:creationId xmlns:a16="http://schemas.microsoft.com/office/drawing/2014/main" id="{3C29C2E4-DCF9-E6C6-BB5B-E251EE7DC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6" t="32857" b="33634"/>
          <a:stretch/>
        </p:blipFill>
        <p:spPr bwMode="auto">
          <a:xfrm>
            <a:off x="8684020" y="4203700"/>
            <a:ext cx="350798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522091-616C-F977-6963-BDBCE58EB992}"/>
              </a:ext>
            </a:extLst>
          </p:cNvPr>
          <p:cNvSpPr txBox="1"/>
          <p:nvPr/>
        </p:nvSpPr>
        <p:spPr>
          <a:xfrm>
            <a:off x="8045100" y="4294051"/>
            <a:ext cx="41469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That’s good!</a:t>
            </a:r>
          </a:p>
        </p:txBody>
      </p:sp>
      <p:pic>
        <p:nvPicPr>
          <p:cNvPr id="2" name="Picture 2" descr="That's Good That's Bad Blank Template - Imgflip">
            <a:extLst>
              <a:ext uri="{FF2B5EF4-FFF2-40B4-BE49-F238E27FC236}">
                <a16:creationId xmlns:a16="http://schemas.microsoft.com/office/drawing/2014/main" id="{70BD735F-CAC0-5CEF-1FEF-2F0ABA5A2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96" r="66497"/>
          <a:stretch/>
        </p:blipFill>
        <p:spPr bwMode="auto">
          <a:xfrm>
            <a:off x="6136964" y="2377472"/>
            <a:ext cx="3638951" cy="274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at's Good That's Bad Blank Template - Imgflip">
            <a:extLst>
              <a:ext uri="{FF2B5EF4-FFF2-40B4-BE49-F238E27FC236}">
                <a16:creationId xmlns:a16="http://schemas.microsoft.com/office/drawing/2014/main" id="{01FF761F-6F99-975F-EB72-22DA72DF1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1" t="66296" r="33304"/>
          <a:stretch/>
        </p:blipFill>
        <p:spPr bwMode="auto">
          <a:xfrm>
            <a:off x="8547101" y="4154520"/>
            <a:ext cx="3644900" cy="275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87C269-C084-DCEB-A670-9D1644AA46B9}"/>
              </a:ext>
            </a:extLst>
          </p:cNvPr>
          <p:cNvSpPr txBox="1"/>
          <p:nvPr/>
        </p:nvSpPr>
        <p:spPr>
          <a:xfrm>
            <a:off x="6033179" y="2512698"/>
            <a:ext cx="374273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My thesis is due in three weeks</a:t>
            </a:r>
          </a:p>
        </p:txBody>
      </p:sp>
    </p:spTree>
    <p:extLst>
      <p:ext uri="{BB962C8B-B14F-4D97-AF65-F5344CB8AC3E}">
        <p14:creationId xmlns:p14="http://schemas.microsoft.com/office/powerpoint/2010/main" val="211637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9325-15F3-8C1B-78F9-FDEDF4242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2F46F-FFCA-BB4F-277C-BD4BD9D9E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at's Good That's Bad Blank Template - Imgflip">
            <a:extLst>
              <a:ext uri="{FF2B5EF4-FFF2-40B4-BE49-F238E27FC236}">
                <a16:creationId xmlns:a16="http://schemas.microsoft.com/office/drawing/2014/main" id="{8A8B3F3C-4DC7-4555-2FB2-0B16DD339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8" t="66296"/>
          <a:stretch/>
        </p:blipFill>
        <p:spPr bwMode="auto">
          <a:xfrm>
            <a:off x="1924050" y="278398"/>
            <a:ext cx="8343900" cy="630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46D05-44D2-9FBA-9890-606182432A57}"/>
              </a:ext>
            </a:extLst>
          </p:cNvPr>
          <p:cNvSpPr txBox="1"/>
          <p:nvPr/>
        </p:nvSpPr>
        <p:spPr>
          <a:xfrm>
            <a:off x="4724400" y="737642"/>
            <a:ext cx="425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That’s bad</a:t>
            </a:r>
          </a:p>
        </p:txBody>
      </p:sp>
    </p:spTree>
    <p:extLst>
      <p:ext uri="{BB962C8B-B14F-4D97-AF65-F5344CB8AC3E}">
        <p14:creationId xmlns:p14="http://schemas.microsoft.com/office/powerpoint/2010/main" val="315852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1D30-C6F8-D0E9-6300-BEB2C5BD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CFB482-BDC8-EFA3-8BAD-96F1DE96C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760" y="-975321"/>
            <a:ext cx="6606480" cy="8808641"/>
          </a:xfrm>
        </p:spPr>
      </p:pic>
    </p:spTree>
    <p:extLst>
      <p:ext uri="{BB962C8B-B14F-4D97-AF65-F5344CB8AC3E}">
        <p14:creationId xmlns:p14="http://schemas.microsoft.com/office/powerpoint/2010/main" val="66542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9325-15F3-8C1B-78F9-FDEDF4242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2F46F-FFCA-BB4F-277C-BD4BD9D9E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36E02-0671-1E20-CDD1-D612BC95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-266700"/>
            <a:ext cx="10071100" cy="75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76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Geneva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Hansen (21984235)</dc:creator>
  <cp:lastModifiedBy>Samuel Hansen (21984235)</cp:lastModifiedBy>
  <cp:revision>1</cp:revision>
  <dcterms:created xsi:type="dcterms:W3CDTF">2023-05-05T01:18:16Z</dcterms:created>
  <dcterms:modified xsi:type="dcterms:W3CDTF">2023-05-05T02:14:56Z</dcterms:modified>
</cp:coreProperties>
</file>