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5" r:id="rId7"/>
    <p:sldId id="266" r:id="rId8"/>
    <p:sldId id="261" r:id="rId9"/>
    <p:sldId id="262" r:id="rId10"/>
    <p:sldId id="263" r:id="rId11"/>
    <p:sldId id="264"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255BDF-C802-428E-AAFB-5B7E3F847CFC}" v="14" dt="2022-12-14T13:39:47.8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73" autoAdjust="0"/>
    <p:restoredTop sz="94660"/>
  </p:normalViewPr>
  <p:slideViewPr>
    <p:cSldViewPr snapToGrid="0" showGuides="1">
      <p:cViewPr varScale="1">
        <p:scale>
          <a:sx n="111" d="100"/>
          <a:sy n="111" d="100"/>
        </p:scale>
        <p:origin x="756"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hur Dauphin" userId="22dbbae7-04c9-4cb9-956b-1c47bfd903bc" providerId="ADAL" clId="{AB14D6B2-C3BC-4AD3-94C4-B6962461DA38}"/>
    <pc:docChg chg="undo custSel modSld">
      <pc:chgData name="Arthur Dauphin" userId="22dbbae7-04c9-4cb9-956b-1c47bfd903bc" providerId="ADAL" clId="{AB14D6B2-C3BC-4AD3-94C4-B6962461DA38}" dt="2022-12-13T13:51:25.600" v="1000" actId="20577"/>
      <pc:docMkLst>
        <pc:docMk/>
      </pc:docMkLst>
      <pc:sldChg chg="modSp mod">
        <pc:chgData name="Arthur Dauphin" userId="22dbbae7-04c9-4cb9-956b-1c47bfd903bc" providerId="ADAL" clId="{AB14D6B2-C3BC-4AD3-94C4-B6962461DA38}" dt="2022-12-13T13:51:25.600" v="1000" actId="20577"/>
        <pc:sldMkLst>
          <pc:docMk/>
          <pc:sldMk cId="2528286064" sldId="258"/>
        </pc:sldMkLst>
        <pc:spChg chg="mod">
          <ac:chgData name="Arthur Dauphin" userId="22dbbae7-04c9-4cb9-956b-1c47bfd903bc" providerId="ADAL" clId="{AB14D6B2-C3BC-4AD3-94C4-B6962461DA38}" dt="2022-12-13T13:51:25.600" v="1000" actId="20577"/>
          <ac:spMkLst>
            <pc:docMk/>
            <pc:sldMk cId="2528286064" sldId="258"/>
            <ac:spMk id="3" creationId="{46382111-9EB2-C8A7-0175-4E103F0AC134}"/>
          </ac:spMkLst>
        </pc:spChg>
      </pc:sldChg>
    </pc:docChg>
  </pc:docChgLst>
  <pc:docChgLst>
    <pc:chgData name="Arthur Dauphin" userId="22dbbae7-04c9-4cb9-956b-1c47bfd903bc" providerId="ADAL" clId="{8F255BDF-C802-428E-AAFB-5B7E3F847CFC}"/>
    <pc:docChg chg="undo custSel addSld delSld modSld">
      <pc:chgData name="Arthur Dauphin" userId="22dbbae7-04c9-4cb9-956b-1c47bfd903bc" providerId="ADAL" clId="{8F255BDF-C802-428E-AAFB-5B7E3F847CFC}" dt="2022-12-14T13:39:47.846" v="36"/>
      <pc:docMkLst>
        <pc:docMk/>
      </pc:docMkLst>
      <pc:sldChg chg="modSp mod">
        <pc:chgData name="Arthur Dauphin" userId="22dbbae7-04c9-4cb9-956b-1c47bfd903bc" providerId="ADAL" clId="{8F255BDF-C802-428E-AAFB-5B7E3F847CFC}" dt="2022-12-14T12:31:58.325" v="1" actId="20577"/>
        <pc:sldMkLst>
          <pc:docMk/>
          <pc:sldMk cId="2384963054" sldId="256"/>
        </pc:sldMkLst>
        <pc:spChg chg="mod">
          <ac:chgData name="Arthur Dauphin" userId="22dbbae7-04c9-4cb9-956b-1c47bfd903bc" providerId="ADAL" clId="{8F255BDF-C802-428E-AAFB-5B7E3F847CFC}" dt="2022-12-14T12:31:58.325" v="1" actId="20577"/>
          <ac:spMkLst>
            <pc:docMk/>
            <pc:sldMk cId="2384963054" sldId="256"/>
            <ac:spMk id="3" creationId="{EDCBAAB7-AE60-E2E6-E86B-8C25A9EFDFB9}"/>
          </ac:spMkLst>
        </pc:spChg>
      </pc:sldChg>
      <pc:sldChg chg="modSp mod">
        <pc:chgData name="Arthur Dauphin" userId="22dbbae7-04c9-4cb9-956b-1c47bfd903bc" providerId="ADAL" clId="{8F255BDF-C802-428E-AAFB-5B7E3F847CFC}" dt="2022-12-14T12:36:20.775" v="4" actId="20577"/>
        <pc:sldMkLst>
          <pc:docMk/>
          <pc:sldMk cId="2528286064" sldId="258"/>
        </pc:sldMkLst>
        <pc:spChg chg="mod">
          <ac:chgData name="Arthur Dauphin" userId="22dbbae7-04c9-4cb9-956b-1c47bfd903bc" providerId="ADAL" clId="{8F255BDF-C802-428E-AAFB-5B7E3F847CFC}" dt="2022-12-14T12:36:20.775" v="4" actId="20577"/>
          <ac:spMkLst>
            <pc:docMk/>
            <pc:sldMk cId="2528286064" sldId="258"/>
            <ac:spMk id="3" creationId="{46382111-9EB2-C8A7-0175-4E103F0AC134}"/>
          </ac:spMkLst>
        </pc:spChg>
      </pc:sldChg>
      <pc:sldChg chg="add del">
        <pc:chgData name="Arthur Dauphin" userId="22dbbae7-04c9-4cb9-956b-1c47bfd903bc" providerId="ADAL" clId="{8F255BDF-C802-428E-AAFB-5B7E3F847CFC}" dt="2022-12-14T13:39:47.846" v="36"/>
        <pc:sldMkLst>
          <pc:docMk/>
          <pc:sldMk cId="0" sldId="259"/>
        </pc:sldMkLst>
      </pc:sldChg>
      <pc:sldChg chg="del">
        <pc:chgData name="Arthur Dauphin" userId="22dbbae7-04c9-4cb9-956b-1c47bfd903bc" providerId="ADAL" clId="{8F255BDF-C802-428E-AAFB-5B7E3F847CFC}" dt="2022-12-14T13:25:18.007" v="17" actId="47"/>
        <pc:sldMkLst>
          <pc:docMk/>
          <pc:sldMk cId="3999949388" sldId="259"/>
        </pc:sldMkLst>
      </pc:sldChg>
      <pc:sldChg chg="add del">
        <pc:chgData name="Arthur Dauphin" userId="22dbbae7-04c9-4cb9-956b-1c47bfd903bc" providerId="ADAL" clId="{8F255BDF-C802-428E-AAFB-5B7E3F847CFC}" dt="2022-12-14T13:39:47.846" v="36"/>
        <pc:sldMkLst>
          <pc:docMk/>
          <pc:sldMk cId="0" sldId="260"/>
        </pc:sldMkLst>
      </pc:sldChg>
      <pc:sldChg chg="del">
        <pc:chgData name="Arthur Dauphin" userId="22dbbae7-04c9-4cb9-956b-1c47bfd903bc" providerId="ADAL" clId="{8F255BDF-C802-428E-AAFB-5B7E3F847CFC}" dt="2022-12-14T13:25:22.404" v="18" actId="47"/>
        <pc:sldMkLst>
          <pc:docMk/>
          <pc:sldMk cId="2770946484" sldId="260"/>
        </pc:sldMkLst>
      </pc:sldChg>
      <pc:sldChg chg="addSp delSp add del setBg delDesignElem">
        <pc:chgData name="Arthur Dauphin" userId="22dbbae7-04c9-4cb9-956b-1c47bfd903bc" providerId="ADAL" clId="{8F255BDF-C802-428E-AAFB-5B7E3F847CFC}" dt="2022-12-14T13:35:41.746" v="30"/>
        <pc:sldMkLst>
          <pc:docMk/>
          <pc:sldMk cId="1825253996" sldId="261"/>
        </pc:sldMkLst>
        <pc:spChg chg="add del">
          <ac:chgData name="Arthur Dauphin" userId="22dbbae7-04c9-4cb9-956b-1c47bfd903bc" providerId="ADAL" clId="{8F255BDF-C802-428E-AAFB-5B7E3F847CFC}" dt="2022-12-14T13:35:41.746" v="30"/>
          <ac:spMkLst>
            <pc:docMk/>
            <pc:sldMk cId="1825253996" sldId="261"/>
            <ac:spMk id="8" creationId="{67CEDE2E-C8CD-424B-A0AB-9CDDD3A438DC}"/>
          </ac:spMkLst>
        </pc:spChg>
        <pc:spChg chg="add del">
          <ac:chgData name="Arthur Dauphin" userId="22dbbae7-04c9-4cb9-956b-1c47bfd903bc" providerId="ADAL" clId="{8F255BDF-C802-428E-AAFB-5B7E3F847CFC}" dt="2022-12-14T13:35:41.746" v="30"/>
          <ac:spMkLst>
            <pc:docMk/>
            <pc:sldMk cId="1825253996" sldId="261"/>
            <ac:spMk id="10" creationId="{2AEC738E-E912-420C-B0E2-17A69DF32222}"/>
          </ac:spMkLst>
        </pc:spChg>
        <pc:spChg chg="add del">
          <ac:chgData name="Arthur Dauphin" userId="22dbbae7-04c9-4cb9-956b-1c47bfd903bc" providerId="ADAL" clId="{8F255BDF-C802-428E-AAFB-5B7E3F847CFC}" dt="2022-12-14T13:35:41.746" v="30"/>
          <ac:spMkLst>
            <pc:docMk/>
            <pc:sldMk cId="1825253996" sldId="261"/>
            <ac:spMk id="12" creationId="{18875E3E-9B19-48D9-A325-5E154ACFD0D5}"/>
          </ac:spMkLst>
        </pc:spChg>
      </pc:sldChg>
      <pc:sldChg chg="addSp delSp modSp add del mod setBg delDesignElem">
        <pc:chgData name="Arthur Dauphin" userId="22dbbae7-04c9-4cb9-956b-1c47bfd903bc" providerId="ADAL" clId="{8F255BDF-C802-428E-AAFB-5B7E3F847CFC}" dt="2022-12-14T13:36:17.330" v="34" actId="1076"/>
        <pc:sldMkLst>
          <pc:docMk/>
          <pc:sldMk cId="1603224643" sldId="262"/>
        </pc:sldMkLst>
        <pc:spChg chg="mod">
          <ac:chgData name="Arthur Dauphin" userId="22dbbae7-04c9-4cb9-956b-1c47bfd903bc" providerId="ADAL" clId="{8F255BDF-C802-428E-AAFB-5B7E3F847CFC}" dt="2022-12-14T13:35:53.816" v="32" actId="1076"/>
          <ac:spMkLst>
            <pc:docMk/>
            <pc:sldMk cId="1603224643" sldId="262"/>
            <ac:spMk id="2" creationId="{F0A1ECAC-1A28-811D-555E-357B3128E397}"/>
          </ac:spMkLst>
        </pc:spChg>
        <pc:spChg chg="mod">
          <ac:chgData name="Arthur Dauphin" userId="22dbbae7-04c9-4cb9-956b-1c47bfd903bc" providerId="ADAL" clId="{8F255BDF-C802-428E-AAFB-5B7E3F847CFC}" dt="2022-12-14T13:36:10.747" v="33" actId="2711"/>
          <ac:spMkLst>
            <pc:docMk/>
            <pc:sldMk cId="1603224643" sldId="262"/>
            <ac:spMk id="5" creationId="{1BD92AB9-7B5E-0985-547F-F554ADDA9C73}"/>
          </ac:spMkLst>
        </pc:spChg>
        <pc:spChg chg="mod">
          <ac:chgData name="Arthur Dauphin" userId="22dbbae7-04c9-4cb9-956b-1c47bfd903bc" providerId="ADAL" clId="{8F255BDF-C802-428E-AAFB-5B7E3F847CFC}" dt="2022-12-14T13:36:10.747" v="33" actId="2711"/>
          <ac:spMkLst>
            <pc:docMk/>
            <pc:sldMk cId="1603224643" sldId="262"/>
            <ac:spMk id="6" creationId="{075DD965-6A45-E3E2-281A-848621F785CB}"/>
          </ac:spMkLst>
        </pc:spChg>
        <pc:spChg chg="mod">
          <ac:chgData name="Arthur Dauphin" userId="22dbbae7-04c9-4cb9-956b-1c47bfd903bc" providerId="ADAL" clId="{8F255BDF-C802-428E-AAFB-5B7E3F847CFC}" dt="2022-12-14T13:36:17.330" v="34" actId="1076"/>
          <ac:spMkLst>
            <pc:docMk/>
            <pc:sldMk cId="1603224643" sldId="262"/>
            <ac:spMk id="7" creationId="{214C7A38-C8FD-8618-6836-7716EAD34B38}"/>
          </ac:spMkLst>
        </pc:spChg>
        <pc:spChg chg="add del">
          <ac:chgData name="Arthur Dauphin" userId="22dbbae7-04c9-4cb9-956b-1c47bfd903bc" providerId="ADAL" clId="{8F255BDF-C802-428E-AAFB-5B7E3F847CFC}" dt="2022-12-14T13:35:41.746" v="30"/>
          <ac:spMkLst>
            <pc:docMk/>
            <pc:sldMk cId="1603224643" sldId="262"/>
            <ac:spMk id="8" creationId="{67CEDE2E-C8CD-424B-A0AB-9CDDD3A438DC}"/>
          </ac:spMkLst>
        </pc:spChg>
        <pc:spChg chg="mod">
          <ac:chgData name="Arthur Dauphin" userId="22dbbae7-04c9-4cb9-956b-1c47bfd903bc" providerId="ADAL" clId="{8F255BDF-C802-428E-AAFB-5B7E3F847CFC}" dt="2022-12-14T13:36:10.747" v="33" actId="2711"/>
          <ac:spMkLst>
            <pc:docMk/>
            <pc:sldMk cId="1603224643" sldId="262"/>
            <ac:spMk id="9" creationId="{3F361EC6-AD12-EC6E-5598-376C80992925}"/>
          </ac:spMkLst>
        </pc:spChg>
        <pc:spChg chg="add del">
          <ac:chgData name="Arthur Dauphin" userId="22dbbae7-04c9-4cb9-956b-1c47bfd903bc" providerId="ADAL" clId="{8F255BDF-C802-428E-AAFB-5B7E3F847CFC}" dt="2022-12-14T13:35:41.746" v="30"/>
          <ac:spMkLst>
            <pc:docMk/>
            <pc:sldMk cId="1603224643" sldId="262"/>
            <ac:spMk id="10" creationId="{2AEC738E-E912-420C-B0E2-17A69DF32222}"/>
          </ac:spMkLst>
        </pc:spChg>
        <pc:spChg chg="add del">
          <ac:chgData name="Arthur Dauphin" userId="22dbbae7-04c9-4cb9-956b-1c47bfd903bc" providerId="ADAL" clId="{8F255BDF-C802-428E-AAFB-5B7E3F847CFC}" dt="2022-12-14T13:35:41.746" v="30"/>
          <ac:spMkLst>
            <pc:docMk/>
            <pc:sldMk cId="1603224643" sldId="262"/>
            <ac:spMk id="12" creationId="{18875E3E-9B19-48D9-A325-5E154ACFD0D5}"/>
          </ac:spMkLst>
        </pc:spChg>
      </pc:sldChg>
      <pc:sldChg chg="addSp delSp modSp mod">
        <pc:chgData name="Arthur Dauphin" userId="22dbbae7-04c9-4cb9-956b-1c47bfd903bc" providerId="ADAL" clId="{8F255BDF-C802-428E-AAFB-5B7E3F847CFC}" dt="2022-12-14T13:00:18.788" v="14" actId="1076"/>
        <pc:sldMkLst>
          <pc:docMk/>
          <pc:sldMk cId="1559268518" sldId="263"/>
        </pc:sldMkLst>
        <pc:spChg chg="del">
          <ac:chgData name="Arthur Dauphin" userId="22dbbae7-04c9-4cb9-956b-1c47bfd903bc" providerId="ADAL" clId="{8F255BDF-C802-428E-AAFB-5B7E3F847CFC}" dt="2022-12-14T12:58:59.049" v="10" actId="478"/>
          <ac:spMkLst>
            <pc:docMk/>
            <pc:sldMk cId="1559268518" sldId="263"/>
            <ac:spMk id="3" creationId="{C112A339-DCC9-02C3-240E-6D9F19C99EEB}"/>
          </ac:spMkLst>
        </pc:spChg>
        <pc:spChg chg="add del mod">
          <ac:chgData name="Arthur Dauphin" userId="22dbbae7-04c9-4cb9-956b-1c47bfd903bc" providerId="ADAL" clId="{8F255BDF-C802-428E-AAFB-5B7E3F847CFC}" dt="2022-12-14T12:58:57.525" v="9"/>
          <ac:spMkLst>
            <pc:docMk/>
            <pc:sldMk cId="1559268518" sldId="263"/>
            <ac:spMk id="4" creationId="{5D80B691-380D-0896-792E-AB3F4F2750A2}"/>
          </ac:spMkLst>
        </pc:spChg>
        <pc:spChg chg="add del mod">
          <ac:chgData name="Arthur Dauphin" userId="22dbbae7-04c9-4cb9-956b-1c47bfd903bc" providerId="ADAL" clId="{8F255BDF-C802-428E-AAFB-5B7E3F847CFC}" dt="2022-12-14T13:00:15.693" v="13" actId="478"/>
          <ac:spMkLst>
            <pc:docMk/>
            <pc:sldMk cId="1559268518" sldId="263"/>
            <ac:spMk id="6" creationId="{3603237C-D0CA-8F89-E2AA-96C243EAABD7}"/>
          </ac:spMkLst>
        </pc:spChg>
        <pc:spChg chg="add mod">
          <ac:chgData name="Arthur Dauphin" userId="22dbbae7-04c9-4cb9-956b-1c47bfd903bc" providerId="ADAL" clId="{8F255BDF-C802-428E-AAFB-5B7E3F847CFC}" dt="2022-12-14T13:00:18.788" v="14" actId="1076"/>
          <ac:spMkLst>
            <pc:docMk/>
            <pc:sldMk cId="1559268518" sldId="263"/>
            <ac:spMk id="7" creationId="{40B4C4BB-4F9C-9612-00B0-7BC682850C48}"/>
          </ac:spMkLst>
        </pc:spChg>
      </pc:sldChg>
      <pc:sldChg chg="add del">
        <pc:chgData name="Arthur Dauphin" userId="22dbbae7-04c9-4cb9-956b-1c47bfd903bc" providerId="ADAL" clId="{8F255BDF-C802-428E-AAFB-5B7E3F847CFC}" dt="2022-12-14T13:39:47.846" v="36"/>
        <pc:sldMkLst>
          <pc:docMk/>
          <pc:sldMk cId="0" sldId="265"/>
        </pc:sldMkLst>
      </pc:sldChg>
      <pc:sldChg chg="addSp delSp add del setBg delDesignElem">
        <pc:chgData name="Arthur Dauphin" userId="22dbbae7-04c9-4cb9-956b-1c47bfd903bc" providerId="ADAL" clId="{8F255BDF-C802-428E-AAFB-5B7E3F847CFC}" dt="2022-12-14T12:58:45.450" v="7"/>
        <pc:sldMkLst>
          <pc:docMk/>
          <pc:sldMk cId="1628442073" sldId="265"/>
        </pc:sldMkLst>
        <pc:spChg chg="add del">
          <ac:chgData name="Arthur Dauphin" userId="22dbbae7-04c9-4cb9-956b-1c47bfd903bc" providerId="ADAL" clId="{8F255BDF-C802-428E-AAFB-5B7E3F847CFC}" dt="2022-12-14T12:58:45.450" v="7"/>
          <ac:spMkLst>
            <pc:docMk/>
            <pc:sldMk cId="1628442073" sldId="265"/>
            <ac:spMk id="24" creationId="{072BFF3C-EA2F-4505-B609-BF3FC520B803}"/>
          </ac:spMkLst>
        </pc:spChg>
        <pc:spChg chg="add del">
          <ac:chgData name="Arthur Dauphin" userId="22dbbae7-04c9-4cb9-956b-1c47bfd903bc" providerId="ADAL" clId="{8F255BDF-C802-428E-AAFB-5B7E3F847CFC}" dt="2022-12-14T12:58:45.450" v="7"/>
          <ac:spMkLst>
            <pc:docMk/>
            <pc:sldMk cId="1628442073" sldId="265"/>
            <ac:spMk id="25" creationId="{B9E1C9F1-A010-4152-BDBB-49F2DD33E044}"/>
          </ac:spMkLst>
        </pc:spChg>
        <pc:spChg chg="add del">
          <ac:chgData name="Arthur Dauphin" userId="22dbbae7-04c9-4cb9-956b-1c47bfd903bc" providerId="ADAL" clId="{8F255BDF-C802-428E-AAFB-5B7E3F847CFC}" dt="2022-12-14T12:58:45.450" v="7"/>
          <ac:spMkLst>
            <pc:docMk/>
            <pc:sldMk cId="1628442073" sldId="265"/>
            <ac:spMk id="26" creationId="{E24E5D46-0D63-409C-B1CB-09DDD9100076}"/>
          </ac:spMkLst>
        </pc:spChg>
        <pc:spChg chg="add del">
          <ac:chgData name="Arthur Dauphin" userId="22dbbae7-04c9-4cb9-956b-1c47bfd903bc" providerId="ADAL" clId="{8F255BDF-C802-428E-AAFB-5B7E3F847CFC}" dt="2022-12-14T12:58:45.450" v="7"/>
          <ac:spMkLst>
            <pc:docMk/>
            <pc:sldMk cId="1628442073" sldId="265"/>
            <ac:spMk id="27" creationId="{184D4F00-53F5-4F7F-AFDA-4F20F0A4BAC9}"/>
          </ac:spMkLst>
        </pc:spChg>
      </pc:sldChg>
      <pc:sldChg chg="add del">
        <pc:chgData name="Arthur Dauphin" userId="22dbbae7-04c9-4cb9-956b-1c47bfd903bc" providerId="ADAL" clId="{8F255BDF-C802-428E-AAFB-5B7E3F847CFC}" dt="2022-12-14T13:39:47.846" v="36"/>
        <pc:sldMkLst>
          <pc:docMk/>
          <pc:sldMk cId="0" sldId="266"/>
        </pc:sldMkLst>
      </pc:sldChg>
      <pc:sldChg chg="add del">
        <pc:chgData name="Arthur Dauphin" userId="22dbbae7-04c9-4cb9-956b-1c47bfd903bc" providerId="ADAL" clId="{8F255BDF-C802-428E-AAFB-5B7E3F847CFC}" dt="2022-12-14T12:58:45.450" v="7"/>
        <pc:sldMkLst>
          <pc:docMk/>
          <pc:sldMk cId="317380127" sldId="266"/>
        </pc:sldMkLst>
      </pc:sldChg>
      <pc:sldChg chg="add del">
        <pc:chgData name="Arthur Dauphin" userId="22dbbae7-04c9-4cb9-956b-1c47bfd903bc" providerId="ADAL" clId="{8F255BDF-C802-428E-AAFB-5B7E3F847CFC}" dt="2022-12-14T13:25:06.540" v="16"/>
        <pc:sldMkLst>
          <pc:docMk/>
          <pc:sldMk cId="0" sldId="267"/>
        </pc:sldMkLst>
      </pc:sldChg>
      <pc:sldChg chg="add del">
        <pc:chgData name="Arthur Dauphin" userId="22dbbae7-04c9-4cb9-956b-1c47bfd903bc" providerId="ADAL" clId="{8F255BDF-C802-428E-AAFB-5B7E3F847CFC}" dt="2022-12-14T13:25:06.540" v="16"/>
        <pc:sldMkLst>
          <pc:docMk/>
          <pc:sldMk cId="0" sldId="268"/>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21T21:29:10.219"/>
    </inkml:context>
    <inkml:brush xml:id="br0">
      <inkml:brushProperty name="width" value="0.05" units="cm"/>
      <inkml:brushProperty name="height" value="0.05" units="cm"/>
    </inkml:brush>
  </inkml:definitions>
  <inkml:trace contextRef="#ctx0" brushRef="#br0">1 0 32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2T16:08:27.269"/>
    </inkml:context>
    <inkml:brush xml:id="br0">
      <inkml:brushProperty name="width" value="0.05" units="cm"/>
      <inkml:brushProperty name="height" value="0.05" units="cm"/>
    </inkml:brush>
  </inkml:definitions>
  <inkml:trace contextRef="#ctx0" brushRef="#br0">1 0 32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2T16:12:00.929"/>
    </inkml:context>
    <inkml:brush xml:id="br0">
      <inkml:brushProperty name="width" value="0.05" units="cm"/>
      <inkml:brushProperty name="height" value="0.05" units="cm"/>
    </inkml:brush>
  </inkml:definitions>
  <inkml:trace contextRef="#ctx0" brushRef="#br0">1 0 32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56D6-F195-48D7-978E-7EE16D430469}"/>
              </a:ext>
            </a:extLst>
          </p:cNvPr>
          <p:cNvSpPr>
            <a:spLocks noGrp="1"/>
          </p:cNvSpPr>
          <p:nvPr>
            <p:ph type="ctrTitle"/>
          </p:nvPr>
        </p:nvSpPr>
        <p:spPr>
          <a:xfrm>
            <a:off x="1756946" y="1104900"/>
            <a:ext cx="8376514" cy="3120504"/>
          </a:xfrm>
        </p:spPr>
        <p:txBody>
          <a:bodyPr anchor="b">
            <a:normAutofit/>
          </a:bodyPr>
          <a:lstStyle>
            <a:lvl1pPr algn="ctr">
              <a:lnSpc>
                <a:spcPct val="110000"/>
              </a:lnSpc>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0A72F42-5C88-4F7D-803B-C371B570D784}"/>
              </a:ext>
            </a:extLst>
          </p:cNvPr>
          <p:cNvSpPr>
            <a:spLocks noGrp="1"/>
          </p:cNvSpPr>
          <p:nvPr>
            <p:ph type="subTitle" idx="1"/>
          </p:nvPr>
        </p:nvSpPr>
        <p:spPr>
          <a:xfrm>
            <a:off x="2908039" y="4442385"/>
            <a:ext cx="6074328" cy="984023"/>
          </a:xfrm>
        </p:spPr>
        <p:txBody>
          <a:bodyPr>
            <a:normAutofit/>
          </a:bodyPr>
          <a:lstStyle>
            <a:lvl1pPr marL="0" indent="0" algn="ctr">
              <a:lnSpc>
                <a:spcPct val="100000"/>
              </a:lnSpc>
              <a:buNone/>
              <a:defRPr sz="2000" i="0" spc="16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0384F3-2D6A-49F6-8F79-F3955E90484E}"/>
              </a:ext>
            </a:extLst>
          </p:cNvPr>
          <p:cNvSpPr>
            <a:spLocks noGrp="1"/>
          </p:cNvSpPr>
          <p:nvPr>
            <p:ph type="dt" sz="half" idx="10"/>
          </p:nvPr>
        </p:nvSpPr>
        <p:spPr/>
        <p:txBody>
          <a:bodyPr/>
          <a:lstStyle/>
          <a:p>
            <a:fld id="{91F9259A-1FE3-4FF9-8A07-BDD8177164ED}" type="datetime4">
              <a:rPr lang="en-US" smtClean="0"/>
              <a:t>December 14, 2022</a:t>
            </a:fld>
            <a:endParaRPr lang="en-US"/>
          </a:p>
        </p:txBody>
      </p:sp>
      <p:sp>
        <p:nvSpPr>
          <p:cNvPr id="5" name="Footer Placeholder 4">
            <a:extLst>
              <a:ext uri="{FF2B5EF4-FFF2-40B4-BE49-F238E27FC236}">
                <a16:creationId xmlns:a16="http://schemas.microsoft.com/office/drawing/2014/main" id="{95363F32-CD31-4801-BAE4-09EEB12629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5D34C-49ED-4ADB-8693-73B790764F39}"/>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2761095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F0171A2-02C1-4543-8B6B-FCF7E69712DF}"/>
              </a:ext>
            </a:extLst>
          </p:cNvPr>
          <p:cNvSpPr>
            <a:spLocks noGrp="1"/>
          </p:cNvSpPr>
          <p:nvPr>
            <p:ph type="body" orient="vert" idx="1"/>
          </p:nvPr>
        </p:nvSpPr>
        <p:spPr>
          <a:xfrm>
            <a:off x="1050879" y="1825625"/>
            <a:ext cx="9810604" cy="451669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F95027C-A386-44E4-AFE1-33AFFDA3AD8F}"/>
              </a:ext>
            </a:extLst>
          </p:cNvPr>
          <p:cNvSpPr>
            <a:spLocks noGrp="1"/>
          </p:cNvSpPr>
          <p:nvPr>
            <p:ph type="dt" sz="half" idx="10"/>
          </p:nvPr>
        </p:nvSpPr>
        <p:spPr/>
        <p:txBody>
          <a:bodyPr/>
          <a:lstStyle/>
          <a:p>
            <a:fld id="{E5CC3C8F-D4A7-4EAD-92AD-82C91CB8BB85}" type="datetime4">
              <a:rPr lang="en-US" smtClean="0"/>
              <a:t>December 14, 2022</a:t>
            </a:fld>
            <a:endParaRPr lang="en-US"/>
          </a:p>
        </p:txBody>
      </p:sp>
      <p:sp>
        <p:nvSpPr>
          <p:cNvPr id="5" name="Footer Placeholder 4">
            <a:extLst>
              <a:ext uri="{FF2B5EF4-FFF2-40B4-BE49-F238E27FC236}">
                <a16:creationId xmlns:a16="http://schemas.microsoft.com/office/drawing/2014/main" id="{FB1BF710-0558-4457-825D-48713CAED3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A7F93D-5DC3-4C36-AEB0-79CDB15C316A}"/>
              </a:ext>
            </a:extLst>
          </p:cNvPr>
          <p:cNvSpPr>
            <a:spLocks noGrp="1"/>
          </p:cNvSpPr>
          <p:nvPr>
            <p:ph type="sldNum" sz="quarter" idx="12"/>
          </p:nvPr>
        </p:nvSpPr>
        <p:spPr/>
        <p:txBody>
          <a:bodyPr/>
          <a:lstStyle/>
          <a:p>
            <a:fld id="{9D4AEF59-F28E-467C-9EA3-92D1CFAD475A}" type="slidenum">
              <a:rPr lang="en-US" smtClean="0"/>
              <a:t>‹N°›</a:t>
            </a:fld>
            <a:endParaRPr lang="en-US"/>
          </a:p>
        </p:txBody>
      </p:sp>
      <p:sp>
        <p:nvSpPr>
          <p:cNvPr id="7" name="Title 6">
            <a:extLst>
              <a:ext uri="{FF2B5EF4-FFF2-40B4-BE49-F238E27FC236}">
                <a16:creationId xmlns:a16="http://schemas.microsoft.com/office/drawing/2014/main" id="{87CFC0C8-11FE-4003-B2D6-B7B8E279056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8030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B41C5-3638-439D-BA61-4DAA142226E8}"/>
              </a:ext>
            </a:extLst>
          </p:cNvPr>
          <p:cNvSpPr>
            <a:spLocks noGrp="1"/>
          </p:cNvSpPr>
          <p:nvPr>
            <p:ph type="title" orient="vert"/>
          </p:nvPr>
        </p:nvSpPr>
        <p:spPr>
          <a:xfrm>
            <a:off x="8724901" y="464025"/>
            <a:ext cx="2161540" cy="580029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99B91A0-A376-483C-926E-189F376E5520}"/>
              </a:ext>
            </a:extLst>
          </p:cNvPr>
          <p:cNvSpPr>
            <a:spLocks noGrp="1"/>
          </p:cNvSpPr>
          <p:nvPr>
            <p:ph type="body" orient="vert" idx="1"/>
          </p:nvPr>
        </p:nvSpPr>
        <p:spPr>
          <a:xfrm>
            <a:off x="838200" y="464023"/>
            <a:ext cx="7886700" cy="58002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A14134E-B7D5-4664-BB2E-6A98ED630A9F}"/>
              </a:ext>
            </a:extLst>
          </p:cNvPr>
          <p:cNvSpPr>
            <a:spLocks noGrp="1"/>
          </p:cNvSpPr>
          <p:nvPr>
            <p:ph type="dt" sz="half" idx="10"/>
          </p:nvPr>
        </p:nvSpPr>
        <p:spPr/>
        <p:txBody>
          <a:bodyPr/>
          <a:lstStyle/>
          <a:p>
            <a:fld id="{BC011D41-E33C-4BC7-8272-37E8417FD097}" type="datetime4">
              <a:rPr lang="en-US" smtClean="0"/>
              <a:t>December 14, 2022</a:t>
            </a:fld>
            <a:endParaRPr lang="en-US"/>
          </a:p>
        </p:txBody>
      </p:sp>
      <p:sp>
        <p:nvSpPr>
          <p:cNvPr id="5" name="Footer Placeholder 4">
            <a:extLst>
              <a:ext uri="{FF2B5EF4-FFF2-40B4-BE49-F238E27FC236}">
                <a16:creationId xmlns:a16="http://schemas.microsoft.com/office/drawing/2014/main" id="{92A54E2A-B1CE-4F2E-9D9A-D47E514D5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7C304-46A8-4179-87A2-B8CC10BAAFAE}"/>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1816723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7B333-9E16-4502-96B5-3F586B7E003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6ED0795-5EC7-4FF8-9FC7-22AFA3C552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A2DA5B-9862-4A23-8FEC-5C1ABC2EEF1B}"/>
              </a:ext>
            </a:extLst>
          </p:cNvPr>
          <p:cNvSpPr>
            <a:spLocks noGrp="1"/>
          </p:cNvSpPr>
          <p:nvPr>
            <p:ph type="dt" sz="half" idx="10"/>
          </p:nvPr>
        </p:nvSpPr>
        <p:spPr>
          <a:xfrm rot="5400000">
            <a:off x="10506456" y="5074920"/>
            <a:ext cx="2647667" cy="365125"/>
          </a:xfrm>
        </p:spPr>
        <p:txBody>
          <a:bodyPr/>
          <a:lstStyle/>
          <a:p>
            <a:fld id="{5D340FED-6E95-4177-A7EF-CD303B9E611D}" type="datetime4">
              <a:rPr lang="en-US" smtClean="0"/>
              <a:t>December 14, 2022</a:t>
            </a:fld>
            <a:endParaRPr lang="en-US"/>
          </a:p>
        </p:txBody>
      </p:sp>
      <p:sp>
        <p:nvSpPr>
          <p:cNvPr id="5" name="Footer Placeholder 4">
            <a:extLst>
              <a:ext uri="{FF2B5EF4-FFF2-40B4-BE49-F238E27FC236}">
                <a16:creationId xmlns:a16="http://schemas.microsoft.com/office/drawing/2014/main" id="{C63D9A4B-0DA7-46BB-9DCE-3F26075C44C6}"/>
              </a:ext>
            </a:extLst>
          </p:cNvPr>
          <p:cNvSpPr>
            <a:spLocks noGrp="1"/>
          </p:cNvSpPr>
          <p:nvPr>
            <p:ph type="ftr" sz="quarter" idx="11"/>
          </p:nvPr>
        </p:nvSpPr>
        <p:spPr>
          <a:xfrm rot="5400000">
            <a:off x="10451592" y="1408176"/>
            <a:ext cx="2770499" cy="365125"/>
          </a:xfrm>
        </p:spPr>
        <p:txBody>
          <a:bodyPr/>
          <a:lstStyle/>
          <a:p>
            <a:endParaRPr lang="en-US" dirty="0"/>
          </a:p>
        </p:txBody>
      </p:sp>
      <p:sp>
        <p:nvSpPr>
          <p:cNvPr id="6" name="Slide Number Placeholder 5">
            <a:extLst>
              <a:ext uri="{FF2B5EF4-FFF2-40B4-BE49-F238E27FC236}">
                <a16:creationId xmlns:a16="http://schemas.microsoft.com/office/drawing/2014/main" id="{EE6A7C47-81AC-431C-A7C3-2BC71AD14417}"/>
              </a:ext>
            </a:extLst>
          </p:cNvPr>
          <p:cNvSpPr>
            <a:spLocks noGrp="1"/>
          </p:cNvSpPr>
          <p:nvPr>
            <p:ph type="sldNum" sz="quarter" idx="12"/>
          </p:nvPr>
        </p:nvSpPr>
        <p:spPr>
          <a:xfrm>
            <a:off x="11558016" y="3136392"/>
            <a:ext cx="545911" cy="580029"/>
          </a:xfrm>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3485905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D2E47-4DC7-46C4-9407-FA4CF7E0AAE3}"/>
              </a:ext>
            </a:extLst>
          </p:cNvPr>
          <p:cNvSpPr>
            <a:spLocks noGrp="1"/>
          </p:cNvSpPr>
          <p:nvPr>
            <p:ph type="title"/>
          </p:nvPr>
        </p:nvSpPr>
        <p:spPr>
          <a:xfrm>
            <a:off x="1052513" y="1709738"/>
            <a:ext cx="9087774" cy="3438524"/>
          </a:xfrm>
        </p:spPr>
        <p:txBody>
          <a:bodyPr anchor="b">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BF7B502-122E-4177-A408-FC436A254215}"/>
              </a:ext>
            </a:extLst>
          </p:cNvPr>
          <p:cNvSpPr>
            <a:spLocks noGrp="1"/>
          </p:cNvSpPr>
          <p:nvPr>
            <p:ph type="body" idx="1"/>
          </p:nvPr>
        </p:nvSpPr>
        <p:spPr>
          <a:xfrm>
            <a:off x="1052513" y="5148262"/>
            <a:ext cx="8844522" cy="113823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29696-2AEF-4765-B33E-7DA328E464FF}"/>
              </a:ext>
            </a:extLst>
          </p:cNvPr>
          <p:cNvSpPr>
            <a:spLocks noGrp="1"/>
          </p:cNvSpPr>
          <p:nvPr>
            <p:ph type="dt" sz="half" idx="10"/>
          </p:nvPr>
        </p:nvSpPr>
        <p:spPr/>
        <p:txBody>
          <a:bodyPr/>
          <a:lstStyle/>
          <a:p>
            <a:fld id="{477962CB-39AD-45A9-800F-54DAB53D6021}" type="datetime4">
              <a:rPr lang="en-US" smtClean="0"/>
              <a:t>December 14, 2022</a:t>
            </a:fld>
            <a:endParaRPr lang="en-US"/>
          </a:p>
        </p:txBody>
      </p:sp>
      <p:sp>
        <p:nvSpPr>
          <p:cNvPr id="5" name="Footer Placeholder 4">
            <a:extLst>
              <a:ext uri="{FF2B5EF4-FFF2-40B4-BE49-F238E27FC236}">
                <a16:creationId xmlns:a16="http://schemas.microsoft.com/office/drawing/2014/main" id="{4729B2E4-2F1C-4FEE-AAB2-4FCC3EEFD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7D4B8-E107-480A-AA17-261CA49BBB5D}"/>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135350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8BAE8-3305-4F08-BECB-56AD7FD4E4B1}"/>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77021AC-6D8D-4D24-8B01-8AE8F41BE4B8}"/>
              </a:ext>
            </a:extLst>
          </p:cNvPr>
          <p:cNvSpPr>
            <a:spLocks noGrp="1"/>
          </p:cNvSpPr>
          <p:nvPr>
            <p:ph sz="half" idx="1"/>
          </p:nvPr>
        </p:nvSpPr>
        <p:spPr>
          <a:xfrm>
            <a:off x="1050878" y="1825624"/>
            <a:ext cx="4473622" cy="4460875"/>
          </a:xfrm>
        </p:spPr>
        <p:txBody>
          <a:bodyPr/>
          <a:lstStyle>
            <a:lvl2pPr marL="274320" indent="0">
              <a:buFontTx/>
              <a:buNone/>
              <a:defRPr/>
            </a:lvl2pPr>
            <a:lvl3pPr marL="502920">
              <a:defRPr/>
            </a:lvl3pPr>
            <a:lvl4pPr marL="548640" indent="0">
              <a:buFontTx/>
              <a:buNone/>
              <a:defRPr/>
            </a:lvl4pPr>
            <a:lvl5pPr marL="73152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8E7F49C-3DB3-40B7-89B3-E3BC32FC110F}"/>
              </a:ext>
            </a:extLst>
          </p:cNvPr>
          <p:cNvSpPr>
            <a:spLocks noGrp="1"/>
          </p:cNvSpPr>
          <p:nvPr>
            <p:ph sz="half" idx="2"/>
          </p:nvPr>
        </p:nvSpPr>
        <p:spPr>
          <a:xfrm>
            <a:off x="5844540" y="1825624"/>
            <a:ext cx="5016943" cy="44608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1E33D58-BDF5-4F1F-806B-0491CB3624A9}"/>
              </a:ext>
            </a:extLst>
          </p:cNvPr>
          <p:cNvSpPr>
            <a:spLocks noGrp="1"/>
          </p:cNvSpPr>
          <p:nvPr>
            <p:ph type="dt" sz="half" idx="10"/>
          </p:nvPr>
        </p:nvSpPr>
        <p:spPr/>
        <p:txBody>
          <a:bodyPr/>
          <a:lstStyle/>
          <a:p>
            <a:fld id="{2DEDF93D-55AB-4606-B9D7-742F1FC51983}" type="datetime4">
              <a:rPr lang="en-US" smtClean="0"/>
              <a:t>December 14, 2022</a:t>
            </a:fld>
            <a:endParaRPr lang="en-US" dirty="0"/>
          </a:p>
        </p:txBody>
      </p:sp>
      <p:sp>
        <p:nvSpPr>
          <p:cNvPr id="6" name="Footer Placeholder 5">
            <a:extLst>
              <a:ext uri="{FF2B5EF4-FFF2-40B4-BE49-F238E27FC236}">
                <a16:creationId xmlns:a16="http://schemas.microsoft.com/office/drawing/2014/main" id="{848BCBFD-1FE1-441A-B3AF-C3E7E7B8D11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70CE272-E6FB-455B-BACB-2471D66D956F}"/>
              </a:ext>
            </a:extLst>
          </p:cNvPr>
          <p:cNvSpPr>
            <a:spLocks noGrp="1"/>
          </p:cNvSpPr>
          <p:nvPr>
            <p:ph type="sldNum" sz="quarter" idx="12"/>
          </p:nvPr>
        </p:nvSpPr>
        <p:spPr/>
        <p:txBody>
          <a:bodyPr/>
          <a:lstStyle/>
          <a:p>
            <a:fld id="{9D4AEF59-F28E-467C-9EA3-92D1CFAD475A}" type="slidenum">
              <a:rPr lang="en-US" smtClean="0"/>
              <a:t>‹N°›</a:t>
            </a:fld>
            <a:endParaRPr lang="en-US" dirty="0"/>
          </a:p>
        </p:txBody>
      </p:sp>
    </p:spTree>
    <p:extLst>
      <p:ext uri="{BB962C8B-B14F-4D97-AF65-F5344CB8AC3E}">
        <p14:creationId xmlns:p14="http://schemas.microsoft.com/office/powerpoint/2010/main" val="2562150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E73A4FB-9EF5-4D6C-A275-2DE1077A29E7}"/>
              </a:ext>
            </a:extLst>
          </p:cNvPr>
          <p:cNvSpPr>
            <a:spLocks noGrp="1"/>
          </p:cNvSpPr>
          <p:nvPr>
            <p:ph type="body" idx="1"/>
          </p:nvPr>
        </p:nvSpPr>
        <p:spPr>
          <a:xfrm>
            <a:off x="1071563" y="1835219"/>
            <a:ext cx="4452938"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DC9972A-4D34-4A9F-84EB-8D64A703B56C}"/>
              </a:ext>
            </a:extLst>
          </p:cNvPr>
          <p:cNvSpPr>
            <a:spLocks noGrp="1"/>
          </p:cNvSpPr>
          <p:nvPr>
            <p:ph sz="half" idx="2"/>
          </p:nvPr>
        </p:nvSpPr>
        <p:spPr>
          <a:xfrm>
            <a:off x="1071562" y="2717801"/>
            <a:ext cx="4452938" cy="3559452"/>
          </a:xfrm>
        </p:spPr>
        <p:txBody>
          <a:bodyPr/>
          <a:lstStyle>
            <a:lvl2pPr marL="274320" indent="0">
              <a:buFontTx/>
              <a:buNone/>
              <a:defRPr/>
            </a:lvl2pPr>
            <a:lvl3pPr marL="548640">
              <a:defRPr/>
            </a:lvl3pPr>
            <a:lvl4pPr marL="594360" indent="0">
              <a:buFontTx/>
              <a:buNone/>
              <a:defRPr/>
            </a:lvl4pPr>
            <a:lvl5pPr marL="82296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DBBDDE3-C8D7-4600-8259-24E1F8118A41}"/>
              </a:ext>
            </a:extLst>
          </p:cNvPr>
          <p:cNvSpPr>
            <a:spLocks noGrp="1"/>
          </p:cNvSpPr>
          <p:nvPr>
            <p:ph type="body" sz="quarter" idx="3"/>
          </p:nvPr>
        </p:nvSpPr>
        <p:spPr>
          <a:xfrm>
            <a:off x="5844540" y="1835219"/>
            <a:ext cx="5016943" cy="823912"/>
          </a:xfrm>
        </p:spPr>
        <p:txBody>
          <a:bodyPr anchor="b">
            <a:normAutofit/>
          </a:bodyPr>
          <a:lstStyle>
            <a:lvl1pPr marL="0" indent="0">
              <a:buNone/>
              <a:defRPr sz="2000" b="1"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4649FFF-44C7-4256-AFE1-C5457C7AB501}"/>
              </a:ext>
            </a:extLst>
          </p:cNvPr>
          <p:cNvSpPr>
            <a:spLocks noGrp="1"/>
          </p:cNvSpPr>
          <p:nvPr>
            <p:ph sz="quarter" idx="4"/>
          </p:nvPr>
        </p:nvSpPr>
        <p:spPr>
          <a:xfrm>
            <a:off x="5844540" y="2717800"/>
            <a:ext cx="5016943" cy="3559453"/>
          </a:xfrm>
        </p:spPr>
        <p:txBody>
          <a:bodyPr/>
          <a:lstStyle>
            <a:lvl2pPr marL="457200" indent="0">
              <a:buNone/>
              <a:defRPr/>
            </a:lvl2pPr>
            <a:lvl3pPr marL="548640">
              <a:defRPr/>
            </a:lvl3pPr>
            <a:lvl4pPr marL="594360" indent="0">
              <a:buFontTx/>
              <a:buNone/>
              <a:defRPr/>
            </a:lvl4pPr>
            <a:lvl5pPr marL="82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BEC6ACF-080E-4B7C-B0C0-77E90C16E9F6}"/>
              </a:ext>
            </a:extLst>
          </p:cNvPr>
          <p:cNvSpPr>
            <a:spLocks noGrp="1"/>
          </p:cNvSpPr>
          <p:nvPr>
            <p:ph type="dt" sz="half" idx="10"/>
          </p:nvPr>
        </p:nvSpPr>
        <p:spPr/>
        <p:txBody>
          <a:bodyPr/>
          <a:lstStyle/>
          <a:p>
            <a:fld id="{DDF2841D-FB5C-47AB-B2FF-32E855C1EA71}" type="datetime4">
              <a:rPr lang="en-US" smtClean="0"/>
              <a:t>December 14, 2022</a:t>
            </a:fld>
            <a:endParaRPr lang="en-US"/>
          </a:p>
        </p:txBody>
      </p:sp>
      <p:sp>
        <p:nvSpPr>
          <p:cNvPr id="8" name="Footer Placeholder 7">
            <a:extLst>
              <a:ext uri="{FF2B5EF4-FFF2-40B4-BE49-F238E27FC236}">
                <a16:creationId xmlns:a16="http://schemas.microsoft.com/office/drawing/2014/main" id="{39A68C0B-BC90-4ADA-B6E6-2B30BFF9E7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BCE559-C82B-4E27-965B-4AC3C66FC8F8}"/>
              </a:ext>
            </a:extLst>
          </p:cNvPr>
          <p:cNvSpPr>
            <a:spLocks noGrp="1"/>
          </p:cNvSpPr>
          <p:nvPr>
            <p:ph type="sldNum" sz="quarter" idx="12"/>
          </p:nvPr>
        </p:nvSpPr>
        <p:spPr/>
        <p:txBody>
          <a:bodyPr/>
          <a:lstStyle/>
          <a:p>
            <a:fld id="{9D4AEF59-F28E-467C-9EA3-92D1CFAD475A}" type="slidenum">
              <a:rPr lang="en-US" smtClean="0"/>
              <a:t>‹N°›</a:t>
            </a:fld>
            <a:endParaRPr lang="en-US"/>
          </a:p>
        </p:txBody>
      </p:sp>
      <p:sp>
        <p:nvSpPr>
          <p:cNvPr id="12" name="Title 11">
            <a:extLst>
              <a:ext uri="{FF2B5EF4-FFF2-40B4-BE49-F238E27FC236}">
                <a16:creationId xmlns:a16="http://schemas.microsoft.com/office/drawing/2014/main" id="{3752B99E-38EC-4745-889B-124D3475964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27345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3DE7304-D393-47F0-ACCC-1F72EFCCE7CA}"/>
              </a:ext>
            </a:extLst>
          </p:cNvPr>
          <p:cNvSpPr>
            <a:spLocks noGrp="1"/>
          </p:cNvSpPr>
          <p:nvPr>
            <p:ph type="dt" sz="half" idx="10"/>
          </p:nvPr>
        </p:nvSpPr>
        <p:spPr/>
        <p:txBody>
          <a:bodyPr/>
          <a:lstStyle/>
          <a:p>
            <a:fld id="{118537E9-D174-424D-BEE8-AFC4CA5F9F97}" type="datetime4">
              <a:rPr lang="en-US" smtClean="0"/>
              <a:t>December 14, 2022</a:t>
            </a:fld>
            <a:endParaRPr lang="en-US"/>
          </a:p>
        </p:txBody>
      </p:sp>
      <p:sp>
        <p:nvSpPr>
          <p:cNvPr id="4" name="Footer Placeholder 3">
            <a:extLst>
              <a:ext uri="{FF2B5EF4-FFF2-40B4-BE49-F238E27FC236}">
                <a16:creationId xmlns:a16="http://schemas.microsoft.com/office/drawing/2014/main" id="{B68451FF-032D-4787-BA4B-5EB41549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B7511D-7256-4A08-BF62-3B3F821A6F02}"/>
              </a:ext>
            </a:extLst>
          </p:cNvPr>
          <p:cNvSpPr>
            <a:spLocks noGrp="1"/>
          </p:cNvSpPr>
          <p:nvPr>
            <p:ph type="sldNum" sz="quarter" idx="12"/>
          </p:nvPr>
        </p:nvSpPr>
        <p:spPr/>
        <p:txBody>
          <a:bodyPr/>
          <a:lstStyle/>
          <a:p>
            <a:fld id="{9D4AEF59-F28E-467C-9EA3-92D1CFAD475A}" type="slidenum">
              <a:rPr lang="en-US" smtClean="0"/>
              <a:t>‹N°›</a:t>
            </a:fld>
            <a:endParaRPr lang="en-US"/>
          </a:p>
        </p:txBody>
      </p:sp>
      <p:sp>
        <p:nvSpPr>
          <p:cNvPr id="6" name="Title 5">
            <a:extLst>
              <a:ext uri="{FF2B5EF4-FFF2-40B4-BE49-F238E27FC236}">
                <a16:creationId xmlns:a16="http://schemas.microsoft.com/office/drawing/2014/main" id="{03FCDA27-1C47-4EA1-A160-EC91FD88BC3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5160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DE8ADA-7BF8-433A-8770-61C690F37DCB}"/>
              </a:ext>
            </a:extLst>
          </p:cNvPr>
          <p:cNvSpPr>
            <a:spLocks noGrp="1"/>
          </p:cNvSpPr>
          <p:nvPr>
            <p:ph type="dt" sz="half" idx="10"/>
          </p:nvPr>
        </p:nvSpPr>
        <p:spPr/>
        <p:txBody>
          <a:bodyPr/>
          <a:lstStyle/>
          <a:p>
            <a:fld id="{1C7A44C0-F7AC-49C2-8289-1E7A86D9FB50}" type="datetime4">
              <a:rPr lang="en-US" smtClean="0"/>
              <a:t>December 14, 2022</a:t>
            </a:fld>
            <a:endParaRPr lang="en-US"/>
          </a:p>
        </p:txBody>
      </p:sp>
      <p:sp>
        <p:nvSpPr>
          <p:cNvPr id="3" name="Footer Placeholder 2">
            <a:extLst>
              <a:ext uri="{FF2B5EF4-FFF2-40B4-BE49-F238E27FC236}">
                <a16:creationId xmlns:a16="http://schemas.microsoft.com/office/drawing/2014/main" id="{16357B86-EC22-49C6-BBC6-639D57D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63764B-CF91-4C81-B4C3-5B5E5A973610}"/>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3609836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E4801-B0C7-4458-B413-24D6E68FAA57}"/>
              </a:ext>
            </a:extLst>
          </p:cNvPr>
          <p:cNvSpPr>
            <a:spLocks noGrp="1"/>
          </p:cNvSpPr>
          <p:nvPr>
            <p:ph type="title"/>
          </p:nvPr>
        </p:nvSpPr>
        <p:spPr>
          <a:xfrm>
            <a:off x="1063633" y="457200"/>
            <a:ext cx="4170355" cy="1917509"/>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2FA0C76-733A-488A-89FB-7D04FD64BD68}"/>
              </a:ext>
            </a:extLst>
          </p:cNvPr>
          <p:cNvSpPr>
            <a:spLocks noGrp="1"/>
          </p:cNvSpPr>
          <p:nvPr>
            <p:ph idx="1"/>
          </p:nvPr>
        </p:nvSpPr>
        <p:spPr>
          <a:xfrm>
            <a:off x="5481637" y="457200"/>
            <a:ext cx="5562601" cy="59436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D45B9DE-016A-4B31-BB52-99C76E28B4B9}"/>
              </a:ext>
            </a:extLst>
          </p:cNvPr>
          <p:cNvSpPr>
            <a:spLocks noGrp="1"/>
          </p:cNvSpPr>
          <p:nvPr>
            <p:ph type="body" sz="half" idx="2"/>
          </p:nvPr>
        </p:nvSpPr>
        <p:spPr>
          <a:xfrm>
            <a:off x="1063633" y="2374708"/>
            <a:ext cx="4170355" cy="40260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D6CC3-66DD-4D9A-A9C7-F588BA88C992}"/>
              </a:ext>
            </a:extLst>
          </p:cNvPr>
          <p:cNvSpPr>
            <a:spLocks noGrp="1"/>
          </p:cNvSpPr>
          <p:nvPr>
            <p:ph type="dt" sz="half" idx="10"/>
          </p:nvPr>
        </p:nvSpPr>
        <p:spPr/>
        <p:txBody>
          <a:bodyPr/>
          <a:lstStyle/>
          <a:p>
            <a:fld id="{73BB84BC-6E78-40D1-8831-40AB1F596614}" type="datetime4">
              <a:rPr lang="en-US" smtClean="0"/>
              <a:t>December 14, 2022</a:t>
            </a:fld>
            <a:endParaRPr lang="en-US"/>
          </a:p>
        </p:txBody>
      </p:sp>
      <p:sp>
        <p:nvSpPr>
          <p:cNvPr id="6" name="Footer Placeholder 5">
            <a:extLst>
              <a:ext uri="{FF2B5EF4-FFF2-40B4-BE49-F238E27FC236}">
                <a16:creationId xmlns:a16="http://schemas.microsoft.com/office/drawing/2014/main" id="{31359FC8-04EF-4F7D-8E43-4EE0E95DA9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71C964-4227-4DEE-87A1-026162DDF664}"/>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3350587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EB4E-D4BB-4C86-A820-63474E5A4086}"/>
              </a:ext>
            </a:extLst>
          </p:cNvPr>
          <p:cNvSpPr>
            <a:spLocks noGrp="1"/>
          </p:cNvSpPr>
          <p:nvPr>
            <p:ph type="title"/>
          </p:nvPr>
        </p:nvSpPr>
        <p:spPr>
          <a:xfrm>
            <a:off x="1062038" y="457199"/>
            <a:ext cx="3913241" cy="192881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4FA99A1-8FAF-415D-A399-1B2C2A0F2300}"/>
              </a:ext>
            </a:extLst>
          </p:cNvPr>
          <p:cNvSpPr>
            <a:spLocks noGrp="1"/>
          </p:cNvSpPr>
          <p:nvPr>
            <p:ph type="pic" idx="1"/>
          </p:nvPr>
        </p:nvSpPr>
        <p:spPr>
          <a:xfrm>
            <a:off x="5257752" y="457200"/>
            <a:ext cx="6110288"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4A15BEE-9915-4637-85A2-2AF2872C72BC}"/>
              </a:ext>
            </a:extLst>
          </p:cNvPr>
          <p:cNvSpPr>
            <a:spLocks noGrp="1"/>
          </p:cNvSpPr>
          <p:nvPr>
            <p:ph type="body" sz="half" idx="2"/>
          </p:nvPr>
        </p:nvSpPr>
        <p:spPr>
          <a:xfrm>
            <a:off x="1062038" y="2386013"/>
            <a:ext cx="3913241" cy="40147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73427C-3B67-4ED4-925D-04B9C09AA54B}"/>
              </a:ext>
            </a:extLst>
          </p:cNvPr>
          <p:cNvSpPr>
            <a:spLocks noGrp="1"/>
          </p:cNvSpPr>
          <p:nvPr>
            <p:ph type="dt" sz="half" idx="10"/>
          </p:nvPr>
        </p:nvSpPr>
        <p:spPr/>
        <p:txBody>
          <a:bodyPr/>
          <a:lstStyle/>
          <a:p>
            <a:fld id="{ADFA080F-3961-4D42-BEDE-84A1FED032F1}" type="datetime4">
              <a:rPr lang="en-US" smtClean="0"/>
              <a:t>December 14, 2022</a:t>
            </a:fld>
            <a:endParaRPr lang="en-US"/>
          </a:p>
        </p:txBody>
      </p:sp>
      <p:sp>
        <p:nvSpPr>
          <p:cNvPr id="6" name="Footer Placeholder 5">
            <a:extLst>
              <a:ext uri="{FF2B5EF4-FFF2-40B4-BE49-F238E27FC236}">
                <a16:creationId xmlns:a16="http://schemas.microsoft.com/office/drawing/2014/main" id="{EEB5DAFD-22DE-4E9E-9C72-B16C1F273D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E8EE99-49CC-4A30-8ADA-39EFD8DAAD22}"/>
              </a:ext>
            </a:extLst>
          </p:cNvPr>
          <p:cNvSpPr>
            <a:spLocks noGrp="1"/>
          </p:cNvSpPr>
          <p:nvPr>
            <p:ph type="sldNum" sz="quarter" idx="12"/>
          </p:nvPr>
        </p:nvSpPr>
        <p:spPr/>
        <p:txBody>
          <a:bodyPr/>
          <a:lstStyle/>
          <a:p>
            <a:fld id="{9D4AEF59-F28E-467C-9EA3-92D1CFAD475A}" type="slidenum">
              <a:rPr lang="en-US" smtClean="0"/>
              <a:t>‹N°›</a:t>
            </a:fld>
            <a:endParaRPr lang="en-US"/>
          </a:p>
        </p:txBody>
      </p:sp>
    </p:spTree>
    <p:extLst>
      <p:ext uri="{BB962C8B-B14F-4D97-AF65-F5344CB8AC3E}">
        <p14:creationId xmlns:p14="http://schemas.microsoft.com/office/powerpoint/2010/main" val="3521763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Picture 9" descr="A person in a dark room&#10;&#10;Description automatically generated">
            <a:extLst>
              <a:ext uri="{FF2B5EF4-FFF2-40B4-BE49-F238E27FC236}">
                <a16:creationId xmlns:a16="http://schemas.microsoft.com/office/drawing/2014/main" id="{DEB2E8C4-C3E7-4048-A43D-9859510CFA9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p:sp>
        <p:nvSpPr>
          <p:cNvPr id="2" name="Title Placeholder 1">
            <a:extLst>
              <a:ext uri="{FF2B5EF4-FFF2-40B4-BE49-F238E27FC236}">
                <a16:creationId xmlns:a16="http://schemas.microsoft.com/office/drawing/2014/main" id="{9AFBD2E1-C16B-4996-869C-DD03823A80A4}"/>
              </a:ext>
            </a:extLst>
          </p:cNvPr>
          <p:cNvSpPr>
            <a:spLocks noGrp="1"/>
          </p:cNvSpPr>
          <p:nvPr>
            <p:ph type="title"/>
          </p:nvPr>
        </p:nvSpPr>
        <p:spPr>
          <a:xfrm>
            <a:off x="1050879" y="609601"/>
            <a:ext cx="9810604" cy="12160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844DB6A-ED8E-4755-BC7A-B7AA65244231}"/>
              </a:ext>
            </a:extLst>
          </p:cNvPr>
          <p:cNvSpPr>
            <a:spLocks noGrp="1"/>
          </p:cNvSpPr>
          <p:nvPr>
            <p:ph type="body" idx="1"/>
          </p:nvPr>
        </p:nvSpPr>
        <p:spPr>
          <a:xfrm>
            <a:off x="1050879" y="1825624"/>
            <a:ext cx="9810604" cy="442875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F5CE27-B558-4B88-ACE3-B70423127730}"/>
              </a:ext>
            </a:extLst>
          </p:cNvPr>
          <p:cNvSpPr>
            <a:spLocks noGrp="1"/>
          </p:cNvSpPr>
          <p:nvPr>
            <p:ph type="dt" sz="half" idx="2"/>
          </p:nvPr>
        </p:nvSpPr>
        <p:spPr>
          <a:xfrm rot="5400000">
            <a:off x="10509243" y="5071825"/>
            <a:ext cx="2647667" cy="365125"/>
          </a:xfrm>
          <a:prstGeom prst="rect">
            <a:avLst/>
          </a:prstGeom>
        </p:spPr>
        <p:txBody>
          <a:bodyPr vert="horz" lIns="91440" tIns="45720" rIns="91440" bIns="45720" rtlCol="0" anchor="ctr"/>
          <a:lstStyle>
            <a:lvl1pPr algn="l">
              <a:defRPr sz="900" cap="all" spc="300" baseline="0">
                <a:solidFill>
                  <a:schemeClr val="tx1">
                    <a:lumMod val="85000"/>
                    <a:lumOff val="15000"/>
                  </a:schemeClr>
                </a:solidFill>
                <a:latin typeface="+mn-lt"/>
              </a:defRPr>
            </a:lvl1pPr>
          </a:lstStyle>
          <a:p>
            <a:fld id="{A33960BD-7AC1-4217-9611-AAA56D3EE38F}" type="datetime4">
              <a:rPr lang="en-US" smtClean="0"/>
              <a:pPr/>
              <a:t>December 14, 2022</a:t>
            </a:fld>
            <a:endParaRPr lang="en-US" dirty="0">
              <a:latin typeface="+mn-lt"/>
            </a:endParaRPr>
          </a:p>
        </p:txBody>
      </p:sp>
      <p:sp>
        <p:nvSpPr>
          <p:cNvPr id="5" name="Footer Placeholder 4">
            <a:extLst>
              <a:ext uri="{FF2B5EF4-FFF2-40B4-BE49-F238E27FC236}">
                <a16:creationId xmlns:a16="http://schemas.microsoft.com/office/drawing/2014/main" id="{4ACE5D61-F203-4F00-9CF1-AB0AE4937006}"/>
              </a:ext>
            </a:extLst>
          </p:cNvPr>
          <p:cNvSpPr>
            <a:spLocks noGrp="1"/>
          </p:cNvSpPr>
          <p:nvPr>
            <p:ph type="ftr" sz="quarter" idx="3"/>
          </p:nvPr>
        </p:nvSpPr>
        <p:spPr>
          <a:xfrm rot="5400000">
            <a:off x="10447827" y="1407402"/>
            <a:ext cx="2770499" cy="365125"/>
          </a:xfrm>
          <a:prstGeom prst="rect">
            <a:avLst/>
          </a:prstGeom>
        </p:spPr>
        <p:txBody>
          <a:bodyPr vert="horz" lIns="91440" tIns="45720" rIns="91440" bIns="45720" rtlCol="0" anchor="ctr"/>
          <a:lstStyle>
            <a:lvl1pPr algn="r">
              <a:defRPr sz="900" cap="all" spc="300" baseline="0">
                <a:solidFill>
                  <a:schemeClr val="tx1">
                    <a:lumMod val="85000"/>
                    <a:lumOff val="15000"/>
                  </a:schemeClr>
                </a:solidFill>
                <a:latin typeface="+mn-lt"/>
              </a:defRPr>
            </a:lvl1pPr>
          </a:lstStyle>
          <a:p>
            <a:endParaRPr lang="en-US" dirty="0">
              <a:latin typeface="+mn-lt"/>
            </a:endParaRPr>
          </a:p>
        </p:txBody>
      </p:sp>
      <p:sp>
        <p:nvSpPr>
          <p:cNvPr id="6" name="Slide Number Placeholder 5">
            <a:extLst>
              <a:ext uri="{FF2B5EF4-FFF2-40B4-BE49-F238E27FC236}">
                <a16:creationId xmlns:a16="http://schemas.microsoft.com/office/drawing/2014/main" id="{39FF38BD-5F38-4F6E-B5DD-EB1AF06002E2}"/>
              </a:ext>
            </a:extLst>
          </p:cNvPr>
          <p:cNvSpPr>
            <a:spLocks noGrp="1"/>
          </p:cNvSpPr>
          <p:nvPr>
            <p:ph type="sldNum" sz="quarter" idx="4"/>
          </p:nvPr>
        </p:nvSpPr>
        <p:spPr>
          <a:xfrm>
            <a:off x="11560121" y="3138985"/>
            <a:ext cx="545911" cy="580029"/>
          </a:xfrm>
          <a:prstGeom prst="rect">
            <a:avLst/>
          </a:prstGeom>
        </p:spPr>
        <p:txBody>
          <a:bodyPr vert="horz" lIns="91440" tIns="45720" rIns="91440" bIns="45720" rtlCol="0" anchor="ctr"/>
          <a:lstStyle>
            <a:lvl1pPr algn="ctr">
              <a:defRPr sz="1600">
                <a:solidFill>
                  <a:schemeClr val="tx1">
                    <a:lumMod val="85000"/>
                    <a:lumOff val="15000"/>
                  </a:schemeClr>
                </a:solidFill>
                <a:latin typeface="+mn-lt"/>
              </a:defRPr>
            </a:lvl1pPr>
          </a:lstStyle>
          <a:p>
            <a:fld id="{9D4AEF59-F28E-467C-9EA3-92D1CFAD475A}" type="slidenum">
              <a:rPr lang="en-US" smtClean="0"/>
              <a:pPr/>
              <a:t>‹N°›</a:t>
            </a:fld>
            <a:endParaRPr lang="en-US">
              <a:latin typeface="+mn-lt"/>
            </a:endParaRPr>
          </a:p>
        </p:txBody>
      </p:sp>
      <mc:AlternateContent xmlns:mc="http://schemas.openxmlformats.org/markup-compatibility/2006" xmlns:p14="http://schemas.microsoft.com/office/powerpoint/2010/main">
        <mc:Choice Requires="p14">
          <p:contentPart p14:bwMode="auto" r:id="rId14">
            <p14:nvContentPartPr>
              <p14:cNvPr id="18" name="Ink 17">
                <a:extLst>
                  <a:ext uri="{FF2B5EF4-FFF2-40B4-BE49-F238E27FC236}">
                    <a16:creationId xmlns:a16="http://schemas.microsoft.com/office/drawing/2014/main" id="{24D29CCB-7956-4E3E-8880-304085F04BF4}"/>
                  </a:ext>
                </a:extLst>
              </p14:cNvPr>
              <p14:cNvContentPartPr/>
              <p14:nvPr/>
            </p14:nvContentPartPr>
            <p14:xfrm>
              <a:off x="12490710" y="6342652"/>
              <a:ext cx="360" cy="360"/>
            </p14:xfrm>
          </p:contentPart>
        </mc:Choice>
        <mc:Fallback xmlns="">
          <p:pic>
            <p:nvPicPr>
              <p:cNvPr id="18" name="Ink 17">
                <a:extLst>
                  <a:ext uri="{FF2B5EF4-FFF2-40B4-BE49-F238E27FC236}">
                    <a16:creationId xmlns:a16="http://schemas.microsoft.com/office/drawing/2014/main" id="{24D29CCB-7956-4E3E-8880-304085F04BF4}"/>
                  </a:ext>
                </a:extLst>
              </p:cNvPr>
              <p:cNvPicPr/>
              <p:nvPr/>
            </p:nvPicPr>
            <p:blipFill>
              <a:blip r:embed="rId15"/>
              <a:stretch>
                <a:fillRect/>
              </a:stretch>
            </p:blipFill>
            <p:spPr>
              <a:xfrm>
                <a:off x="12481710" y="6333652"/>
                <a:ext cx="18000" cy="18000"/>
              </a:xfrm>
              <a:prstGeom prst="rect">
                <a:avLst/>
              </a:prstGeom>
            </p:spPr>
          </p:pic>
        </mc:Fallback>
      </mc:AlternateContent>
    </p:spTree>
    <p:extLst>
      <p:ext uri="{BB962C8B-B14F-4D97-AF65-F5344CB8AC3E}">
        <p14:creationId xmlns:p14="http://schemas.microsoft.com/office/powerpoint/2010/main" val="22794667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10000"/>
        </a:lnSpc>
        <a:spcBef>
          <a:spcPct val="0"/>
        </a:spcBef>
        <a:buNone/>
        <a:defRPr sz="2800" kern="1200" cap="all" spc="600" baseline="0">
          <a:solidFill>
            <a:schemeClr val="tx1">
              <a:lumMod val="85000"/>
              <a:lumOff val="15000"/>
            </a:schemeClr>
          </a:solidFill>
          <a:latin typeface="+mj-lt"/>
          <a:ea typeface="Batang" panose="02030600000101010101" pitchFamily="18" charset="-127"/>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9">
            <a:extLst>
              <a:ext uri="{FF2B5EF4-FFF2-40B4-BE49-F238E27FC236}">
                <a16:creationId xmlns:a16="http://schemas.microsoft.com/office/drawing/2014/main" id="{B9E1C9F1-A010-4152-BDBB-49F2DD33E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3" descr="Motif d'aquarelle bleu abstrait sur arrière-plan blanc">
            <a:extLst>
              <a:ext uri="{FF2B5EF4-FFF2-40B4-BE49-F238E27FC236}">
                <a16:creationId xmlns:a16="http://schemas.microsoft.com/office/drawing/2014/main" id="{FC4BD4E8-358C-1C88-7181-A12DC47B7044}"/>
              </a:ext>
            </a:extLst>
          </p:cNvPr>
          <p:cNvPicPr>
            <a:picLocks noChangeAspect="1"/>
          </p:cNvPicPr>
          <p:nvPr/>
        </p:nvPicPr>
        <p:blipFill rotWithShape="1">
          <a:blip r:embed="rId2"/>
          <a:srcRect t="14644" b="1086"/>
          <a:stretch/>
        </p:blipFill>
        <p:spPr>
          <a:xfrm>
            <a:off x="20" y="-1"/>
            <a:ext cx="12191980" cy="6858002"/>
          </a:xfrm>
          <a:prstGeom prst="rect">
            <a:avLst/>
          </a:prstGeom>
        </p:spPr>
      </p:pic>
      <p:sp useBgFill="1">
        <p:nvSpPr>
          <p:cNvPr id="27" name="Freeform: Shape 21">
            <a:extLst>
              <a:ext uri="{FF2B5EF4-FFF2-40B4-BE49-F238E27FC236}">
                <a16:creationId xmlns:a16="http://schemas.microsoft.com/office/drawing/2014/main" id="{184D4F00-53F5-4F7F-AFDA-4F20F0A4B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2" y="727065"/>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072BFF3C-EA2F-4505-B609-BF3FC520B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231" y="727064"/>
            <a:ext cx="3898347" cy="4256103"/>
          </a:xfrm>
          <a:custGeom>
            <a:avLst/>
            <a:gdLst>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87367 w 3898347"/>
              <a:gd name="connsiteY122" fmla="*/ 4246680 h 4299085"/>
              <a:gd name="connsiteX123" fmla="*/ 37148 w 3898347"/>
              <a:gd name="connsiteY123" fmla="*/ 4289154 h 4299085"/>
              <a:gd name="connsiteX124" fmla="*/ 5850 w 3898347"/>
              <a:gd name="connsiteY124" fmla="*/ 4296945 h 4299085"/>
              <a:gd name="connsiteX125" fmla="*/ 0 w 3898347"/>
              <a:gd name="connsiteY125" fmla="*/ 4299085 h 4299085"/>
              <a:gd name="connsiteX126" fmla="*/ 0 w 3898347"/>
              <a:gd name="connsiteY126" fmla="*/ 15850 h 4299085"/>
              <a:gd name="connsiteX0" fmla="*/ 3898347 w 3898347"/>
              <a:gd name="connsiteY0" fmla="*/ 0 h 4299085"/>
              <a:gd name="connsiteX1" fmla="*/ 3898347 w 3898347"/>
              <a:gd name="connsiteY1" fmla="*/ 3834445 h 4299085"/>
              <a:gd name="connsiteX2" fmla="*/ 3892314 w 3898347"/>
              <a:gd name="connsiteY2" fmla="*/ 3832951 h 4299085"/>
              <a:gd name="connsiteX3" fmla="*/ 3851953 w 3898347"/>
              <a:gd name="connsiteY3" fmla="*/ 3802983 h 4299085"/>
              <a:gd name="connsiteX4" fmla="*/ 3836418 w 3898347"/>
              <a:gd name="connsiteY4" fmla="*/ 3811513 h 4299085"/>
              <a:gd name="connsiteX5" fmla="*/ 3833758 w 3898347"/>
              <a:gd name="connsiteY5" fmla="*/ 3813341 h 4299085"/>
              <a:gd name="connsiteX6" fmla="*/ 3822673 w 3898347"/>
              <a:gd name="connsiteY6" fmla="*/ 3812913 h 4299085"/>
              <a:gd name="connsiteX7" fmla="*/ 3820104 w 3898347"/>
              <a:gd name="connsiteY7" fmla="*/ 3822466 h 4299085"/>
              <a:gd name="connsiteX8" fmla="*/ 3803816 w 3898347"/>
              <a:gd name="connsiteY8" fmla="*/ 3828757 h 4299085"/>
              <a:gd name="connsiteX9" fmla="*/ 3783259 w 3898347"/>
              <a:gd name="connsiteY9" fmla="*/ 3825276 h 4299085"/>
              <a:gd name="connsiteX10" fmla="*/ 3729936 w 3898347"/>
              <a:gd name="connsiteY10" fmla="*/ 3815386 h 4299085"/>
              <a:gd name="connsiteX11" fmla="*/ 3726018 w 3898347"/>
              <a:gd name="connsiteY11" fmla="*/ 3815100 h 4299085"/>
              <a:gd name="connsiteX12" fmla="*/ 3725413 w 3898347"/>
              <a:gd name="connsiteY12" fmla="*/ 3814615 h 4299085"/>
              <a:gd name="connsiteX13" fmla="*/ 3713801 w 3898347"/>
              <a:gd name="connsiteY13" fmla="*/ 3811018 h 4299085"/>
              <a:gd name="connsiteX14" fmla="*/ 3709087 w 3898347"/>
              <a:gd name="connsiteY14" fmla="*/ 3813195 h 4299085"/>
              <a:gd name="connsiteX15" fmla="*/ 3698038 w 3898347"/>
              <a:gd name="connsiteY15" fmla="*/ 3806182 h 4299085"/>
              <a:gd name="connsiteX16" fmla="*/ 3662227 w 3898347"/>
              <a:gd name="connsiteY16" fmla="*/ 3807761 h 4299085"/>
              <a:gd name="connsiteX17" fmla="*/ 3659872 w 3898347"/>
              <a:gd name="connsiteY17" fmla="*/ 3805524 h 4299085"/>
              <a:gd name="connsiteX18" fmla="*/ 3643454 w 3898347"/>
              <a:gd name="connsiteY18" fmla="*/ 3794831 h 4299085"/>
              <a:gd name="connsiteX19" fmla="*/ 3624789 w 3898347"/>
              <a:gd name="connsiteY19" fmla="*/ 3803185 h 4299085"/>
              <a:gd name="connsiteX20" fmla="*/ 3602327 w 3898347"/>
              <a:gd name="connsiteY20" fmla="*/ 3794616 h 4299085"/>
              <a:gd name="connsiteX21" fmla="*/ 3596645 w 3898347"/>
              <a:gd name="connsiteY21" fmla="*/ 3797108 h 4299085"/>
              <a:gd name="connsiteX22" fmla="*/ 3574144 w 3898347"/>
              <a:gd name="connsiteY22" fmla="*/ 3795108 h 4299085"/>
              <a:gd name="connsiteX23" fmla="*/ 3562310 w 3898347"/>
              <a:gd name="connsiteY23" fmla="*/ 3787534 h 4299085"/>
              <a:gd name="connsiteX24" fmla="*/ 3551635 w 3898347"/>
              <a:gd name="connsiteY24" fmla="*/ 3797705 h 4299085"/>
              <a:gd name="connsiteX25" fmla="*/ 3550175 w 3898347"/>
              <a:gd name="connsiteY25" fmla="*/ 3803199 h 4299085"/>
              <a:gd name="connsiteX26" fmla="*/ 3542668 w 3898347"/>
              <a:gd name="connsiteY26" fmla="*/ 3803283 h 4299085"/>
              <a:gd name="connsiteX27" fmla="*/ 3533033 w 3898347"/>
              <a:gd name="connsiteY27" fmla="*/ 3799071 h 4299085"/>
              <a:gd name="connsiteX28" fmla="*/ 3521726 w 3898347"/>
              <a:gd name="connsiteY28" fmla="*/ 3804691 h 4299085"/>
              <a:gd name="connsiteX29" fmla="*/ 3520080 w 3898347"/>
              <a:gd name="connsiteY29" fmla="*/ 3805210 h 4299085"/>
              <a:gd name="connsiteX30" fmla="*/ 3508491 w 3898347"/>
              <a:gd name="connsiteY30" fmla="*/ 3797398 h 4299085"/>
              <a:gd name="connsiteX31" fmla="*/ 3503787 w 3898347"/>
              <a:gd name="connsiteY31" fmla="*/ 3797787 h 4299085"/>
              <a:gd name="connsiteX32" fmla="*/ 3492165 w 3898347"/>
              <a:gd name="connsiteY32" fmla="*/ 3799887 h 4299085"/>
              <a:gd name="connsiteX33" fmla="*/ 3472233 w 3898347"/>
              <a:gd name="connsiteY33" fmla="*/ 3805682 h 4299085"/>
              <a:gd name="connsiteX34" fmla="*/ 3465921 w 3898347"/>
              <a:gd name="connsiteY34" fmla="*/ 3805814 h 4299085"/>
              <a:gd name="connsiteX35" fmla="*/ 3455541 w 3898347"/>
              <a:gd name="connsiteY35" fmla="*/ 3815505 h 4299085"/>
              <a:gd name="connsiteX36" fmla="*/ 3429027 w 3898347"/>
              <a:gd name="connsiteY36" fmla="*/ 3816906 h 4299085"/>
              <a:gd name="connsiteX37" fmla="*/ 3369507 w 3898347"/>
              <a:gd name="connsiteY37" fmla="*/ 3825563 h 4299085"/>
              <a:gd name="connsiteX38" fmla="*/ 3324491 w 3898347"/>
              <a:gd name="connsiteY38" fmla="*/ 3832006 h 4299085"/>
              <a:gd name="connsiteX39" fmla="*/ 3244235 w 3898347"/>
              <a:gd name="connsiteY39" fmla="*/ 3834376 h 4299085"/>
              <a:gd name="connsiteX40" fmla="*/ 3226507 w 3898347"/>
              <a:gd name="connsiteY40" fmla="*/ 3820131 h 4299085"/>
              <a:gd name="connsiteX41" fmla="*/ 3191688 w 3898347"/>
              <a:gd name="connsiteY41" fmla="*/ 3837359 h 4299085"/>
              <a:gd name="connsiteX42" fmla="*/ 3185553 w 3898347"/>
              <a:gd name="connsiteY42" fmla="*/ 3859030 h 4299085"/>
              <a:gd name="connsiteX43" fmla="*/ 3137926 w 3898347"/>
              <a:gd name="connsiteY43" fmla="*/ 3867782 h 4299085"/>
              <a:gd name="connsiteX44" fmla="*/ 3090188 w 3898347"/>
              <a:gd name="connsiteY44" fmla="*/ 3855036 h 4299085"/>
              <a:gd name="connsiteX45" fmla="*/ 3031422 w 3898347"/>
              <a:gd name="connsiteY45" fmla="*/ 3858298 h 4299085"/>
              <a:gd name="connsiteX46" fmla="*/ 2996288 w 3898347"/>
              <a:gd name="connsiteY46" fmla="*/ 3860020 h 4299085"/>
              <a:gd name="connsiteX47" fmla="*/ 2901661 w 3898347"/>
              <a:gd name="connsiteY47" fmla="*/ 3882243 h 4299085"/>
              <a:gd name="connsiteX48" fmla="*/ 2782141 w 3898347"/>
              <a:gd name="connsiteY48" fmla="*/ 3932983 h 4299085"/>
              <a:gd name="connsiteX49" fmla="*/ 2749597 w 3898347"/>
              <a:gd name="connsiteY49" fmla="*/ 3956746 h 4299085"/>
              <a:gd name="connsiteX50" fmla="*/ 2730493 w 3898347"/>
              <a:gd name="connsiteY50" fmla="*/ 3955236 h 4299085"/>
              <a:gd name="connsiteX51" fmla="*/ 2707507 w 3898347"/>
              <a:gd name="connsiteY51" fmla="*/ 3947771 h 4299085"/>
              <a:gd name="connsiteX52" fmla="*/ 2701937 w 3898347"/>
              <a:gd name="connsiteY52" fmla="*/ 3950565 h 4299085"/>
              <a:gd name="connsiteX53" fmla="*/ 2679435 w 3898347"/>
              <a:gd name="connsiteY53" fmla="*/ 3949768 h 4299085"/>
              <a:gd name="connsiteX54" fmla="*/ 2667352 w 3898347"/>
              <a:gd name="connsiteY54" fmla="*/ 3942821 h 4299085"/>
              <a:gd name="connsiteX55" fmla="*/ 2657096 w 3898347"/>
              <a:gd name="connsiteY55" fmla="*/ 3953571 h 4299085"/>
              <a:gd name="connsiteX56" fmla="*/ 2655161 w 3898347"/>
              <a:gd name="connsiteY56" fmla="*/ 3962216 h 4299085"/>
              <a:gd name="connsiteX57" fmla="*/ 2638604 w 3898347"/>
              <a:gd name="connsiteY57" fmla="*/ 3955936 h 4299085"/>
              <a:gd name="connsiteX58" fmla="*/ 2626185 w 3898347"/>
              <a:gd name="connsiteY58" fmla="*/ 3962937 h 4299085"/>
              <a:gd name="connsiteX59" fmla="*/ 2614077 w 3898347"/>
              <a:gd name="connsiteY59" fmla="*/ 3955576 h 4299085"/>
              <a:gd name="connsiteX60" fmla="*/ 2609403 w 3898347"/>
              <a:gd name="connsiteY60" fmla="*/ 3956215 h 4299085"/>
              <a:gd name="connsiteX61" fmla="*/ 2597896 w 3898347"/>
              <a:gd name="connsiteY61" fmla="*/ 3958939 h 4299085"/>
              <a:gd name="connsiteX62" fmla="*/ 2578251 w 3898347"/>
              <a:gd name="connsiteY62" fmla="*/ 3965812 h 4299085"/>
              <a:gd name="connsiteX63" fmla="*/ 2571961 w 3898347"/>
              <a:gd name="connsiteY63" fmla="*/ 3966278 h 4299085"/>
              <a:gd name="connsiteX64" fmla="*/ 2559399 w 3898347"/>
              <a:gd name="connsiteY64" fmla="*/ 3979193 h 4299085"/>
              <a:gd name="connsiteX65" fmla="*/ 2533560 w 3898347"/>
              <a:gd name="connsiteY65" fmla="*/ 3988160 h 4299085"/>
              <a:gd name="connsiteX66" fmla="*/ 2515299 w 3898347"/>
              <a:gd name="connsiteY66" fmla="*/ 4016867 h 4299085"/>
              <a:gd name="connsiteX67" fmla="*/ 2513423 w 3898347"/>
              <a:gd name="connsiteY67" fmla="*/ 4018759 h 4299085"/>
              <a:gd name="connsiteX68" fmla="*/ 2482991 w 3898347"/>
              <a:gd name="connsiteY68" fmla="*/ 4012935 h 4299085"/>
              <a:gd name="connsiteX69" fmla="*/ 2446940 w 3898347"/>
              <a:gd name="connsiteY69" fmla="*/ 4021172 h 4299085"/>
              <a:gd name="connsiteX70" fmla="*/ 2404883 w 3898347"/>
              <a:gd name="connsiteY70" fmla="*/ 4024808 h 4299085"/>
              <a:gd name="connsiteX71" fmla="*/ 2373894 w 3898347"/>
              <a:gd name="connsiteY71" fmla="*/ 4023827 h 4299085"/>
              <a:gd name="connsiteX72" fmla="*/ 2297080 w 3898347"/>
              <a:gd name="connsiteY72" fmla="*/ 4040841 h 4299085"/>
              <a:gd name="connsiteX73" fmla="*/ 2170615 w 3898347"/>
              <a:gd name="connsiteY73" fmla="*/ 4077196 h 4299085"/>
              <a:gd name="connsiteX74" fmla="*/ 2143580 w 3898347"/>
              <a:gd name="connsiteY74" fmla="*/ 4083102 h 4299085"/>
              <a:gd name="connsiteX75" fmla="*/ 2119893 w 3898347"/>
              <a:gd name="connsiteY75" fmla="*/ 4080874 h 4299085"/>
              <a:gd name="connsiteX76" fmla="*/ 2114008 w 3898347"/>
              <a:gd name="connsiteY76" fmla="*/ 4073996 h 4299085"/>
              <a:gd name="connsiteX77" fmla="*/ 2099067 w 3898347"/>
              <a:gd name="connsiteY77" fmla="*/ 4076068 h 4299085"/>
              <a:gd name="connsiteX78" fmla="*/ 2095000 w 3898347"/>
              <a:gd name="connsiteY78" fmla="*/ 4075096 h 4299085"/>
              <a:gd name="connsiteX79" fmla="*/ 2071767 w 3898347"/>
              <a:gd name="connsiteY79" fmla="*/ 4071044 h 4299085"/>
              <a:gd name="connsiteX80" fmla="*/ 2024486 w 3898347"/>
              <a:gd name="connsiteY80" fmla="*/ 4100276 h 4299085"/>
              <a:gd name="connsiteX81" fmla="*/ 1964411 w 3898347"/>
              <a:gd name="connsiteY81" fmla="*/ 4105069 h 4299085"/>
              <a:gd name="connsiteX82" fmla="*/ 1739945 w 3898347"/>
              <a:gd name="connsiteY82" fmla="*/ 4171795 h 4299085"/>
              <a:gd name="connsiteX83" fmla="*/ 1610556 w 3898347"/>
              <a:gd name="connsiteY83" fmla="*/ 4167701 h 4299085"/>
              <a:gd name="connsiteX84" fmla="*/ 1553623 w 3898347"/>
              <a:gd name="connsiteY84" fmla="*/ 4236045 h 4299085"/>
              <a:gd name="connsiteX85" fmla="*/ 1548640 w 3898347"/>
              <a:gd name="connsiteY85" fmla="*/ 4238297 h 4299085"/>
              <a:gd name="connsiteX86" fmla="*/ 1530136 w 3898347"/>
              <a:gd name="connsiteY86" fmla="*/ 4227121 h 4299085"/>
              <a:gd name="connsiteX87" fmla="*/ 1508787 w 3898347"/>
              <a:gd name="connsiteY87" fmla="*/ 4234213 h 4299085"/>
              <a:gd name="connsiteX88" fmla="*/ 1488914 w 3898347"/>
              <a:gd name="connsiteY88" fmla="*/ 4241772 h 4299085"/>
              <a:gd name="connsiteX89" fmla="*/ 1488999 w 3898347"/>
              <a:gd name="connsiteY89" fmla="*/ 4251186 h 4299085"/>
              <a:gd name="connsiteX90" fmla="*/ 1475364 w 3898347"/>
              <a:gd name="connsiteY90" fmla="*/ 4248364 h 4299085"/>
              <a:gd name="connsiteX91" fmla="*/ 1457275 w 3898347"/>
              <a:gd name="connsiteY91" fmla="*/ 4252863 h 4299085"/>
              <a:gd name="connsiteX92" fmla="*/ 1448085 w 3898347"/>
              <a:gd name="connsiteY92" fmla="*/ 4248391 h 4299085"/>
              <a:gd name="connsiteX93" fmla="*/ 1315306 w 3898347"/>
              <a:gd name="connsiteY93" fmla="*/ 4237004 h 4299085"/>
              <a:gd name="connsiteX94" fmla="*/ 1272434 w 3898347"/>
              <a:gd name="connsiteY94" fmla="*/ 4244958 h 4299085"/>
              <a:gd name="connsiteX95" fmla="*/ 1231567 w 3898347"/>
              <a:gd name="connsiteY95" fmla="*/ 4219356 h 4299085"/>
              <a:gd name="connsiteX96" fmla="*/ 1216643 w 3898347"/>
              <a:gd name="connsiteY96" fmla="*/ 4229828 h 4299085"/>
              <a:gd name="connsiteX97" fmla="*/ 1214101 w 3898347"/>
              <a:gd name="connsiteY97" fmla="*/ 4231991 h 4299085"/>
              <a:gd name="connsiteX98" fmla="*/ 1203193 w 3898347"/>
              <a:gd name="connsiteY98" fmla="*/ 4232867 h 4299085"/>
              <a:gd name="connsiteX99" fmla="*/ 1201049 w 3898347"/>
              <a:gd name="connsiteY99" fmla="*/ 4242842 h 4299085"/>
              <a:gd name="connsiteX100" fmla="*/ 1185298 w 3898347"/>
              <a:gd name="connsiteY100" fmla="*/ 4251133 h 4299085"/>
              <a:gd name="connsiteX101" fmla="*/ 1164955 w 3898347"/>
              <a:gd name="connsiteY101" fmla="*/ 4250027 h 4299085"/>
              <a:gd name="connsiteX102" fmla="*/ 1067357 w 3898347"/>
              <a:gd name="connsiteY102" fmla="*/ 4233908 h 4299085"/>
              <a:gd name="connsiteX103" fmla="*/ 1009492 w 3898347"/>
              <a:gd name="connsiteY103" fmla="*/ 4230455 h 4299085"/>
              <a:gd name="connsiteX104" fmla="*/ 988345 w 3898347"/>
              <a:gd name="connsiteY104" fmla="*/ 4238880 h 4299085"/>
              <a:gd name="connsiteX105" fmla="*/ 958251 w 3898347"/>
              <a:gd name="connsiteY105" fmla="*/ 4244100 h 4299085"/>
              <a:gd name="connsiteX106" fmla="*/ 905785 w 3898347"/>
              <a:gd name="connsiteY106" fmla="*/ 4260845 h 4299085"/>
              <a:gd name="connsiteX107" fmla="*/ 834176 w 3898347"/>
              <a:gd name="connsiteY107" fmla="*/ 4270241 h 4299085"/>
              <a:gd name="connsiteX108" fmla="*/ 778474 w 3898347"/>
              <a:gd name="connsiteY108" fmla="*/ 4235526 h 4299085"/>
              <a:gd name="connsiteX109" fmla="*/ 774418 w 3898347"/>
              <a:gd name="connsiteY109" fmla="*/ 4242583 h 4299085"/>
              <a:gd name="connsiteX110" fmla="*/ 737705 w 3898347"/>
              <a:gd name="connsiteY110" fmla="*/ 4238891 h 4299085"/>
              <a:gd name="connsiteX111" fmla="*/ 605027 w 3898347"/>
              <a:gd name="connsiteY111" fmla="*/ 4175863 h 4299085"/>
              <a:gd name="connsiteX112" fmla="*/ 533391 w 3898347"/>
              <a:gd name="connsiteY112" fmla="*/ 4170035 h 4299085"/>
              <a:gd name="connsiteX113" fmla="*/ 508621 w 3898347"/>
              <a:gd name="connsiteY113" fmla="*/ 4176044 h 4299085"/>
              <a:gd name="connsiteX114" fmla="*/ 467082 w 3898347"/>
              <a:gd name="connsiteY114" fmla="*/ 4185616 h 4299085"/>
              <a:gd name="connsiteX115" fmla="*/ 437646 w 3898347"/>
              <a:gd name="connsiteY115" fmla="*/ 4212658 h 4299085"/>
              <a:gd name="connsiteX116" fmla="*/ 402271 w 3898347"/>
              <a:gd name="connsiteY116" fmla="*/ 4212774 h 4299085"/>
              <a:gd name="connsiteX117" fmla="*/ 391968 w 3898347"/>
              <a:gd name="connsiteY117" fmla="*/ 4187073 h 4299085"/>
              <a:gd name="connsiteX118" fmla="*/ 354806 w 3898347"/>
              <a:gd name="connsiteY118" fmla="*/ 4195545 h 4299085"/>
              <a:gd name="connsiteX119" fmla="*/ 298662 w 3898347"/>
              <a:gd name="connsiteY119" fmla="*/ 4211227 h 4299085"/>
              <a:gd name="connsiteX120" fmla="*/ 265740 w 3898347"/>
              <a:gd name="connsiteY120" fmla="*/ 4213623 h 4299085"/>
              <a:gd name="connsiteX121" fmla="*/ 176403 w 3898347"/>
              <a:gd name="connsiteY121" fmla="*/ 4227393 h 4299085"/>
              <a:gd name="connsiteX122" fmla="*/ 37148 w 3898347"/>
              <a:gd name="connsiteY122" fmla="*/ 4289154 h 4299085"/>
              <a:gd name="connsiteX123" fmla="*/ 5850 w 3898347"/>
              <a:gd name="connsiteY123" fmla="*/ 4296945 h 4299085"/>
              <a:gd name="connsiteX124" fmla="*/ 0 w 3898347"/>
              <a:gd name="connsiteY124" fmla="*/ 4299085 h 4299085"/>
              <a:gd name="connsiteX125" fmla="*/ 0 w 3898347"/>
              <a:gd name="connsiteY125" fmla="*/ 15850 h 4299085"/>
              <a:gd name="connsiteX126" fmla="*/ 3898347 w 3898347"/>
              <a:gd name="connsiteY126" fmla="*/ 0 h 429908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37148 w 3898347"/>
              <a:gd name="connsiteY122" fmla="*/ 4289154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96945"/>
              <a:gd name="connsiteX1" fmla="*/ 3898347 w 3898347"/>
              <a:gd name="connsiteY1" fmla="*/ 3834445 h 4296945"/>
              <a:gd name="connsiteX2" fmla="*/ 3892314 w 3898347"/>
              <a:gd name="connsiteY2" fmla="*/ 3832951 h 4296945"/>
              <a:gd name="connsiteX3" fmla="*/ 3851953 w 3898347"/>
              <a:gd name="connsiteY3" fmla="*/ 3802983 h 4296945"/>
              <a:gd name="connsiteX4" fmla="*/ 3836418 w 3898347"/>
              <a:gd name="connsiteY4" fmla="*/ 3811513 h 4296945"/>
              <a:gd name="connsiteX5" fmla="*/ 3833758 w 3898347"/>
              <a:gd name="connsiteY5" fmla="*/ 3813341 h 4296945"/>
              <a:gd name="connsiteX6" fmla="*/ 3822673 w 3898347"/>
              <a:gd name="connsiteY6" fmla="*/ 3812913 h 4296945"/>
              <a:gd name="connsiteX7" fmla="*/ 3820104 w 3898347"/>
              <a:gd name="connsiteY7" fmla="*/ 3822466 h 4296945"/>
              <a:gd name="connsiteX8" fmla="*/ 3803816 w 3898347"/>
              <a:gd name="connsiteY8" fmla="*/ 3828757 h 4296945"/>
              <a:gd name="connsiteX9" fmla="*/ 3783259 w 3898347"/>
              <a:gd name="connsiteY9" fmla="*/ 3825276 h 4296945"/>
              <a:gd name="connsiteX10" fmla="*/ 3729936 w 3898347"/>
              <a:gd name="connsiteY10" fmla="*/ 3815386 h 4296945"/>
              <a:gd name="connsiteX11" fmla="*/ 3726018 w 3898347"/>
              <a:gd name="connsiteY11" fmla="*/ 3815100 h 4296945"/>
              <a:gd name="connsiteX12" fmla="*/ 3725413 w 3898347"/>
              <a:gd name="connsiteY12" fmla="*/ 3814615 h 4296945"/>
              <a:gd name="connsiteX13" fmla="*/ 3713801 w 3898347"/>
              <a:gd name="connsiteY13" fmla="*/ 3811018 h 4296945"/>
              <a:gd name="connsiteX14" fmla="*/ 3709087 w 3898347"/>
              <a:gd name="connsiteY14" fmla="*/ 3813195 h 4296945"/>
              <a:gd name="connsiteX15" fmla="*/ 3698038 w 3898347"/>
              <a:gd name="connsiteY15" fmla="*/ 3806182 h 4296945"/>
              <a:gd name="connsiteX16" fmla="*/ 3662227 w 3898347"/>
              <a:gd name="connsiteY16" fmla="*/ 3807761 h 4296945"/>
              <a:gd name="connsiteX17" fmla="*/ 3659872 w 3898347"/>
              <a:gd name="connsiteY17" fmla="*/ 3805524 h 4296945"/>
              <a:gd name="connsiteX18" fmla="*/ 3643454 w 3898347"/>
              <a:gd name="connsiteY18" fmla="*/ 3794831 h 4296945"/>
              <a:gd name="connsiteX19" fmla="*/ 3624789 w 3898347"/>
              <a:gd name="connsiteY19" fmla="*/ 3803185 h 4296945"/>
              <a:gd name="connsiteX20" fmla="*/ 3602327 w 3898347"/>
              <a:gd name="connsiteY20" fmla="*/ 3794616 h 4296945"/>
              <a:gd name="connsiteX21" fmla="*/ 3596645 w 3898347"/>
              <a:gd name="connsiteY21" fmla="*/ 3797108 h 4296945"/>
              <a:gd name="connsiteX22" fmla="*/ 3574144 w 3898347"/>
              <a:gd name="connsiteY22" fmla="*/ 3795108 h 4296945"/>
              <a:gd name="connsiteX23" fmla="*/ 3562310 w 3898347"/>
              <a:gd name="connsiteY23" fmla="*/ 3787534 h 4296945"/>
              <a:gd name="connsiteX24" fmla="*/ 3551635 w 3898347"/>
              <a:gd name="connsiteY24" fmla="*/ 3797705 h 4296945"/>
              <a:gd name="connsiteX25" fmla="*/ 3550175 w 3898347"/>
              <a:gd name="connsiteY25" fmla="*/ 3803199 h 4296945"/>
              <a:gd name="connsiteX26" fmla="*/ 3542668 w 3898347"/>
              <a:gd name="connsiteY26" fmla="*/ 3803283 h 4296945"/>
              <a:gd name="connsiteX27" fmla="*/ 3533033 w 3898347"/>
              <a:gd name="connsiteY27" fmla="*/ 3799071 h 4296945"/>
              <a:gd name="connsiteX28" fmla="*/ 3521726 w 3898347"/>
              <a:gd name="connsiteY28" fmla="*/ 3804691 h 4296945"/>
              <a:gd name="connsiteX29" fmla="*/ 3520080 w 3898347"/>
              <a:gd name="connsiteY29" fmla="*/ 3805210 h 4296945"/>
              <a:gd name="connsiteX30" fmla="*/ 3508491 w 3898347"/>
              <a:gd name="connsiteY30" fmla="*/ 3797398 h 4296945"/>
              <a:gd name="connsiteX31" fmla="*/ 3503787 w 3898347"/>
              <a:gd name="connsiteY31" fmla="*/ 3797787 h 4296945"/>
              <a:gd name="connsiteX32" fmla="*/ 3492165 w 3898347"/>
              <a:gd name="connsiteY32" fmla="*/ 3799887 h 4296945"/>
              <a:gd name="connsiteX33" fmla="*/ 3472233 w 3898347"/>
              <a:gd name="connsiteY33" fmla="*/ 3805682 h 4296945"/>
              <a:gd name="connsiteX34" fmla="*/ 3465921 w 3898347"/>
              <a:gd name="connsiteY34" fmla="*/ 3805814 h 4296945"/>
              <a:gd name="connsiteX35" fmla="*/ 3455541 w 3898347"/>
              <a:gd name="connsiteY35" fmla="*/ 3815505 h 4296945"/>
              <a:gd name="connsiteX36" fmla="*/ 3429027 w 3898347"/>
              <a:gd name="connsiteY36" fmla="*/ 3816906 h 4296945"/>
              <a:gd name="connsiteX37" fmla="*/ 3369507 w 3898347"/>
              <a:gd name="connsiteY37" fmla="*/ 3825563 h 4296945"/>
              <a:gd name="connsiteX38" fmla="*/ 3324491 w 3898347"/>
              <a:gd name="connsiteY38" fmla="*/ 3832006 h 4296945"/>
              <a:gd name="connsiteX39" fmla="*/ 3244235 w 3898347"/>
              <a:gd name="connsiteY39" fmla="*/ 3834376 h 4296945"/>
              <a:gd name="connsiteX40" fmla="*/ 3226507 w 3898347"/>
              <a:gd name="connsiteY40" fmla="*/ 3820131 h 4296945"/>
              <a:gd name="connsiteX41" fmla="*/ 3191688 w 3898347"/>
              <a:gd name="connsiteY41" fmla="*/ 3837359 h 4296945"/>
              <a:gd name="connsiteX42" fmla="*/ 3185553 w 3898347"/>
              <a:gd name="connsiteY42" fmla="*/ 3859030 h 4296945"/>
              <a:gd name="connsiteX43" fmla="*/ 3137926 w 3898347"/>
              <a:gd name="connsiteY43" fmla="*/ 3867782 h 4296945"/>
              <a:gd name="connsiteX44" fmla="*/ 3090188 w 3898347"/>
              <a:gd name="connsiteY44" fmla="*/ 3855036 h 4296945"/>
              <a:gd name="connsiteX45" fmla="*/ 3031422 w 3898347"/>
              <a:gd name="connsiteY45" fmla="*/ 3858298 h 4296945"/>
              <a:gd name="connsiteX46" fmla="*/ 2996288 w 3898347"/>
              <a:gd name="connsiteY46" fmla="*/ 3860020 h 4296945"/>
              <a:gd name="connsiteX47" fmla="*/ 2901661 w 3898347"/>
              <a:gd name="connsiteY47" fmla="*/ 3882243 h 4296945"/>
              <a:gd name="connsiteX48" fmla="*/ 2782141 w 3898347"/>
              <a:gd name="connsiteY48" fmla="*/ 3932983 h 4296945"/>
              <a:gd name="connsiteX49" fmla="*/ 2749597 w 3898347"/>
              <a:gd name="connsiteY49" fmla="*/ 3956746 h 4296945"/>
              <a:gd name="connsiteX50" fmla="*/ 2730493 w 3898347"/>
              <a:gd name="connsiteY50" fmla="*/ 3955236 h 4296945"/>
              <a:gd name="connsiteX51" fmla="*/ 2707507 w 3898347"/>
              <a:gd name="connsiteY51" fmla="*/ 3947771 h 4296945"/>
              <a:gd name="connsiteX52" fmla="*/ 2701937 w 3898347"/>
              <a:gd name="connsiteY52" fmla="*/ 3950565 h 4296945"/>
              <a:gd name="connsiteX53" fmla="*/ 2679435 w 3898347"/>
              <a:gd name="connsiteY53" fmla="*/ 3949768 h 4296945"/>
              <a:gd name="connsiteX54" fmla="*/ 2667352 w 3898347"/>
              <a:gd name="connsiteY54" fmla="*/ 3942821 h 4296945"/>
              <a:gd name="connsiteX55" fmla="*/ 2657096 w 3898347"/>
              <a:gd name="connsiteY55" fmla="*/ 3953571 h 4296945"/>
              <a:gd name="connsiteX56" fmla="*/ 2655161 w 3898347"/>
              <a:gd name="connsiteY56" fmla="*/ 3962216 h 4296945"/>
              <a:gd name="connsiteX57" fmla="*/ 2638604 w 3898347"/>
              <a:gd name="connsiteY57" fmla="*/ 3955936 h 4296945"/>
              <a:gd name="connsiteX58" fmla="*/ 2626185 w 3898347"/>
              <a:gd name="connsiteY58" fmla="*/ 3962937 h 4296945"/>
              <a:gd name="connsiteX59" fmla="*/ 2614077 w 3898347"/>
              <a:gd name="connsiteY59" fmla="*/ 3955576 h 4296945"/>
              <a:gd name="connsiteX60" fmla="*/ 2609403 w 3898347"/>
              <a:gd name="connsiteY60" fmla="*/ 3956215 h 4296945"/>
              <a:gd name="connsiteX61" fmla="*/ 2597896 w 3898347"/>
              <a:gd name="connsiteY61" fmla="*/ 3958939 h 4296945"/>
              <a:gd name="connsiteX62" fmla="*/ 2578251 w 3898347"/>
              <a:gd name="connsiteY62" fmla="*/ 3965812 h 4296945"/>
              <a:gd name="connsiteX63" fmla="*/ 2571961 w 3898347"/>
              <a:gd name="connsiteY63" fmla="*/ 3966278 h 4296945"/>
              <a:gd name="connsiteX64" fmla="*/ 2559399 w 3898347"/>
              <a:gd name="connsiteY64" fmla="*/ 3979193 h 4296945"/>
              <a:gd name="connsiteX65" fmla="*/ 2533560 w 3898347"/>
              <a:gd name="connsiteY65" fmla="*/ 3988160 h 4296945"/>
              <a:gd name="connsiteX66" fmla="*/ 2515299 w 3898347"/>
              <a:gd name="connsiteY66" fmla="*/ 4016867 h 4296945"/>
              <a:gd name="connsiteX67" fmla="*/ 2513423 w 3898347"/>
              <a:gd name="connsiteY67" fmla="*/ 4018759 h 4296945"/>
              <a:gd name="connsiteX68" fmla="*/ 2482991 w 3898347"/>
              <a:gd name="connsiteY68" fmla="*/ 4012935 h 4296945"/>
              <a:gd name="connsiteX69" fmla="*/ 2446940 w 3898347"/>
              <a:gd name="connsiteY69" fmla="*/ 4021172 h 4296945"/>
              <a:gd name="connsiteX70" fmla="*/ 2404883 w 3898347"/>
              <a:gd name="connsiteY70" fmla="*/ 4024808 h 4296945"/>
              <a:gd name="connsiteX71" fmla="*/ 2373894 w 3898347"/>
              <a:gd name="connsiteY71" fmla="*/ 4023827 h 4296945"/>
              <a:gd name="connsiteX72" fmla="*/ 2297080 w 3898347"/>
              <a:gd name="connsiteY72" fmla="*/ 4040841 h 4296945"/>
              <a:gd name="connsiteX73" fmla="*/ 2170615 w 3898347"/>
              <a:gd name="connsiteY73" fmla="*/ 4077196 h 4296945"/>
              <a:gd name="connsiteX74" fmla="*/ 2143580 w 3898347"/>
              <a:gd name="connsiteY74" fmla="*/ 4083102 h 4296945"/>
              <a:gd name="connsiteX75" fmla="*/ 2119893 w 3898347"/>
              <a:gd name="connsiteY75" fmla="*/ 4080874 h 4296945"/>
              <a:gd name="connsiteX76" fmla="*/ 2114008 w 3898347"/>
              <a:gd name="connsiteY76" fmla="*/ 4073996 h 4296945"/>
              <a:gd name="connsiteX77" fmla="*/ 2099067 w 3898347"/>
              <a:gd name="connsiteY77" fmla="*/ 4076068 h 4296945"/>
              <a:gd name="connsiteX78" fmla="*/ 2095000 w 3898347"/>
              <a:gd name="connsiteY78" fmla="*/ 4075096 h 4296945"/>
              <a:gd name="connsiteX79" fmla="*/ 2071767 w 3898347"/>
              <a:gd name="connsiteY79" fmla="*/ 4071044 h 4296945"/>
              <a:gd name="connsiteX80" fmla="*/ 2024486 w 3898347"/>
              <a:gd name="connsiteY80" fmla="*/ 4100276 h 4296945"/>
              <a:gd name="connsiteX81" fmla="*/ 1964411 w 3898347"/>
              <a:gd name="connsiteY81" fmla="*/ 4105069 h 4296945"/>
              <a:gd name="connsiteX82" fmla="*/ 1739945 w 3898347"/>
              <a:gd name="connsiteY82" fmla="*/ 4171795 h 4296945"/>
              <a:gd name="connsiteX83" fmla="*/ 1610556 w 3898347"/>
              <a:gd name="connsiteY83" fmla="*/ 4167701 h 4296945"/>
              <a:gd name="connsiteX84" fmla="*/ 1553623 w 3898347"/>
              <a:gd name="connsiteY84" fmla="*/ 4236045 h 4296945"/>
              <a:gd name="connsiteX85" fmla="*/ 1548640 w 3898347"/>
              <a:gd name="connsiteY85" fmla="*/ 4238297 h 4296945"/>
              <a:gd name="connsiteX86" fmla="*/ 1530136 w 3898347"/>
              <a:gd name="connsiteY86" fmla="*/ 4227121 h 4296945"/>
              <a:gd name="connsiteX87" fmla="*/ 1508787 w 3898347"/>
              <a:gd name="connsiteY87" fmla="*/ 4234213 h 4296945"/>
              <a:gd name="connsiteX88" fmla="*/ 1488914 w 3898347"/>
              <a:gd name="connsiteY88" fmla="*/ 4241772 h 4296945"/>
              <a:gd name="connsiteX89" fmla="*/ 1488999 w 3898347"/>
              <a:gd name="connsiteY89" fmla="*/ 4251186 h 4296945"/>
              <a:gd name="connsiteX90" fmla="*/ 1475364 w 3898347"/>
              <a:gd name="connsiteY90" fmla="*/ 4248364 h 4296945"/>
              <a:gd name="connsiteX91" fmla="*/ 1457275 w 3898347"/>
              <a:gd name="connsiteY91" fmla="*/ 4252863 h 4296945"/>
              <a:gd name="connsiteX92" fmla="*/ 1448085 w 3898347"/>
              <a:gd name="connsiteY92" fmla="*/ 4248391 h 4296945"/>
              <a:gd name="connsiteX93" fmla="*/ 1315306 w 3898347"/>
              <a:gd name="connsiteY93" fmla="*/ 4237004 h 4296945"/>
              <a:gd name="connsiteX94" fmla="*/ 1272434 w 3898347"/>
              <a:gd name="connsiteY94" fmla="*/ 4244958 h 4296945"/>
              <a:gd name="connsiteX95" fmla="*/ 1231567 w 3898347"/>
              <a:gd name="connsiteY95" fmla="*/ 4219356 h 4296945"/>
              <a:gd name="connsiteX96" fmla="*/ 1216643 w 3898347"/>
              <a:gd name="connsiteY96" fmla="*/ 4229828 h 4296945"/>
              <a:gd name="connsiteX97" fmla="*/ 1214101 w 3898347"/>
              <a:gd name="connsiteY97" fmla="*/ 4231991 h 4296945"/>
              <a:gd name="connsiteX98" fmla="*/ 1203193 w 3898347"/>
              <a:gd name="connsiteY98" fmla="*/ 4232867 h 4296945"/>
              <a:gd name="connsiteX99" fmla="*/ 1201049 w 3898347"/>
              <a:gd name="connsiteY99" fmla="*/ 4242842 h 4296945"/>
              <a:gd name="connsiteX100" fmla="*/ 1185298 w 3898347"/>
              <a:gd name="connsiteY100" fmla="*/ 4251133 h 4296945"/>
              <a:gd name="connsiteX101" fmla="*/ 1164955 w 3898347"/>
              <a:gd name="connsiteY101" fmla="*/ 4250027 h 4296945"/>
              <a:gd name="connsiteX102" fmla="*/ 1067357 w 3898347"/>
              <a:gd name="connsiteY102" fmla="*/ 4233908 h 4296945"/>
              <a:gd name="connsiteX103" fmla="*/ 1009492 w 3898347"/>
              <a:gd name="connsiteY103" fmla="*/ 4230455 h 4296945"/>
              <a:gd name="connsiteX104" fmla="*/ 988345 w 3898347"/>
              <a:gd name="connsiteY104" fmla="*/ 4238880 h 4296945"/>
              <a:gd name="connsiteX105" fmla="*/ 958251 w 3898347"/>
              <a:gd name="connsiteY105" fmla="*/ 4244100 h 4296945"/>
              <a:gd name="connsiteX106" fmla="*/ 905785 w 3898347"/>
              <a:gd name="connsiteY106" fmla="*/ 4260845 h 4296945"/>
              <a:gd name="connsiteX107" fmla="*/ 834176 w 3898347"/>
              <a:gd name="connsiteY107" fmla="*/ 4270241 h 4296945"/>
              <a:gd name="connsiteX108" fmla="*/ 778474 w 3898347"/>
              <a:gd name="connsiteY108" fmla="*/ 4235526 h 4296945"/>
              <a:gd name="connsiteX109" fmla="*/ 774418 w 3898347"/>
              <a:gd name="connsiteY109" fmla="*/ 4242583 h 4296945"/>
              <a:gd name="connsiteX110" fmla="*/ 737705 w 3898347"/>
              <a:gd name="connsiteY110" fmla="*/ 4238891 h 4296945"/>
              <a:gd name="connsiteX111" fmla="*/ 605027 w 3898347"/>
              <a:gd name="connsiteY111" fmla="*/ 4175863 h 4296945"/>
              <a:gd name="connsiteX112" fmla="*/ 533391 w 3898347"/>
              <a:gd name="connsiteY112" fmla="*/ 4170035 h 4296945"/>
              <a:gd name="connsiteX113" fmla="*/ 508621 w 3898347"/>
              <a:gd name="connsiteY113" fmla="*/ 4176044 h 4296945"/>
              <a:gd name="connsiteX114" fmla="*/ 467082 w 3898347"/>
              <a:gd name="connsiteY114" fmla="*/ 4185616 h 4296945"/>
              <a:gd name="connsiteX115" fmla="*/ 437646 w 3898347"/>
              <a:gd name="connsiteY115" fmla="*/ 4212658 h 4296945"/>
              <a:gd name="connsiteX116" fmla="*/ 402271 w 3898347"/>
              <a:gd name="connsiteY116" fmla="*/ 4212774 h 4296945"/>
              <a:gd name="connsiteX117" fmla="*/ 391968 w 3898347"/>
              <a:gd name="connsiteY117" fmla="*/ 4187073 h 4296945"/>
              <a:gd name="connsiteX118" fmla="*/ 354806 w 3898347"/>
              <a:gd name="connsiteY118" fmla="*/ 4195545 h 4296945"/>
              <a:gd name="connsiteX119" fmla="*/ 298662 w 3898347"/>
              <a:gd name="connsiteY119" fmla="*/ 4211227 h 4296945"/>
              <a:gd name="connsiteX120" fmla="*/ 265740 w 3898347"/>
              <a:gd name="connsiteY120" fmla="*/ 4213623 h 4296945"/>
              <a:gd name="connsiteX121" fmla="*/ 176403 w 3898347"/>
              <a:gd name="connsiteY121" fmla="*/ 4227393 h 4296945"/>
              <a:gd name="connsiteX122" fmla="*/ 82528 w 3898347"/>
              <a:gd name="connsiteY122" fmla="*/ 4275540 h 4296945"/>
              <a:gd name="connsiteX123" fmla="*/ 5850 w 3898347"/>
              <a:gd name="connsiteY123" fmla="*/ 4296945 h 4296945"/>
              <a:gd name="connsiteX124" fmla="*/ 0 w 3898347"/>
              <a:gd name="connsiteY124" fmla="*/ 4221939 h 4296945"/>
              <a:gd name="connsiteX125" fmla="*/ 0 w 3898347"/>
              <a:gd name="connsiteY125" fmla="*/ 15850 h 4296945"/>
              <a:gd name="connsiteX126" fmla="*/ 3898347 w 3898347"/>
              <a:gd name="connsiteY126" fmla="*/ 0 h 4296945"/>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83259 w 3898347"/>
              <a:gd name="connsiteY9" fmla="*/ 3825276 h 4275540"/>
              <a:gd name="connsiteX10" fmla="*/ 3729936 w 3898347"/>
              <a:gd name="connsiteY10" fmla="*/ 3815386 h 4275540"/>
              <a:gd name="connsiteX11" fmla="*/ 3726018 w 3898347"/>
              <a:gd name="connsiteY11" fmla="*/ 3815100 h 4275540"/>
              <a:gd name="connsiteX12" fmla="*/ 3725413 w 3898347"/>
              <a:gd name="connsiteY12" fmla="*/ 3814615 h 4275540"/>
              <a:gd name="connsiteX13" fmla="*/ 3713801 w 3898347"/>
              <a:gd name="connsiteY13" fmla="*/ 3811018 h 4275540"/>
              <a:gd name="connsiteX14" fmla="*/ 3709087 w 3898347"/>
              <a:gd name="connsiteY14" fmla="*/ 3813195 h 4275540"/>
              <a:gd name="connsiteX15" fmla="*/ 3698038 w 3898347"/>
              <a:gd name="connsiteY15" fmla="*/ 3806182 h 4275540"/>
              <a:gd name="connsiteX16" fmla="*/ 3662227 w 3898347"/>
              <a:gd name="connsiteY16" fmla="*/ 3807761 h 4275540"/>
              <a:gd name="connsiteX17" fmla="*/ 3659872 w 3898347"/>
              <a:gd name="connsiteY17" fmla="*/ 3805524 h 4275540"/>
              <a:gd name="connsiteX18" fmla="*/ 3643454 w 3898347"/>
              <a:gd name="connsiteY18" fmla="*/ 3794831 h 4275540"/>
              <a:gd name="connsiteX19" fmla="*/ 3624789 w 3898347"/>
              <a:gd name="connsiteY19" fmla="*/ 3803185 h 4275540"/>
              <a:gd name="connsiteX20" fmla="*/ 3602327 w 3898347"/>
              <a:gd name="connsiteY20" fmla="*/ 3794616 h 4275540"/>
              <a:gd name="connsiteX21" fmla="*/ 3596645 w 3898347"/>
              <a:gd name="connsiteY21" fmla="*/ 3797108 h 4275540"/>
              <a:gd name="connsiteX22" fmla="*/ 3574144 w 3898347"/>
              <a:gd name="connsiteY22" fmla="*/ 3795108 h 4275540"/>
              <a:gd name="connsiteX23" fmla="*/ 3562310 w 3898347"/>
              <a:gd name="connsiteY23" fmla="*/ 3787534 h 4275540"/>
              <a:gd name="connsiteX24" fmla="*/ 3551635 w 3898347"/>
              <a:gd name="connsiteY24" fmla="*/ 3797705 h 4275540"/>
              <a:gd name="connsiteX25" fmla="*/ 3550175 w 3898347"/>
              <a:gd name="connsiteY25" fmla="*/ 3803199 h 4275540"/>
              <a:gd name="connsiteX26" fmla="*/ 3542668 w 3898347"/>
              <a:gd name="connsiteY26" fmla="*/ 3803283 h 4275540"/>
              <a:gd name="connsiteX27" fmla="*/ 3533033 w 3898347"/>
              <a:gd name="connsiteY27" fmla="*/ 3799071 h 4275540"/>
              <a:gd name="connsiteX28" fmla="*/ 3521726 w 3898347"/>
              <a:gd name="connsiteY28" fmla="*/ 3804691 h 4275540"/>
              <a:gd name="connsiteX29" fmla="*/ 3520080 w 3898347"/>
              <a:gd name="connsiteY29" fmla="*/ 3805210 h 4275540"/>
              <a:gd name="connsiteX30" fmla="*/ 3508491 w 3898347"/>
              <a:gd name="connsiteY30" fmla="*/ 3797398 h 4275540"/>
              <a:gd name="connsiteX31" fmla="*/ 3503787 w 3898347"/>
              <a:gd name="connsiteY31" fmla="*/ 3797787 h 4275540"/>
              <a:gd name="connsiteX32" fmla="*/ 3492165 w 3898347"/>
              <a:gd name="connsiteY32" fmla="*/ 3799887 h 4275540"/>
              <a:gd name="connsiteX33" fmla="*/ 3472233 w 3898347"/>
              <a:gd name="connsiteY33" fmla="*/ 3805682 h 4275540"/>
              <a:gd name="connsiteX34" fmla="*/ 3465921 w 3898347"/>
              <a:gd name="connsiteY34" fmla="*/ 3805814 h 4275540"/>
              <a:gd name="connsiteX35" fmla="*/ 3455541 w 3898347"/>
              <a:gd name="connsiteY35" fmla="*/ 3815505 h 4275540"/>
              <a:gd name="connsiteX36" fmla="*/ 3429027 w 3898347"/>
              <a:gd name="connsiteY36" fmla="*/ 3816906 h 4275540"/>
              <a:gd name="connsiteX37" fmla="*/ 3369507 w 3898347"/>
              <a:gd name="connsiteY37" fmla="*/ 3825563 h 4275540"/>
              <a:gd name="connsiteX38" fmla="*/ 3324491 w 3898347"/>
              <a:gd name="connsiteY38" fmla="*/ 3832006 h 4275540"/>
              <a:gd name="connsiteX39" fmla="*/ 3244235 w 3898347"/>
              <a:gd name="connsiteY39" fmla="*/ 3834376 h 4275540"/>
              <a:gd name="connsiteX40" fmla="*/ 3226507 w 3898347"/>
              <a:gd name="connsiteY40" fmla="*/ 3820131 h 4275540"/>
              <a:gd name="connsiteX41" fmla="*/ 3191688 w 3898347"/>
              <a:gd name="connsiteY41" fmla="*/ 3837359 h 4275540"/>
              <a:gd name="connsiteX42" fmla="*/ 3185553 w 3898347"/>
              <a:gd name="connsiteY42" fmla="*/ 3859030 h 4275540"/>
              <a:gd name="connsiteX43" fmla="*/ 3137926 w 3898347"/>
              <a:gd name="connsiteY43" fmla="*/ 3867782 h 4275540"/>
              <a:gd name="connsiteX44" fmla="*/ 3090188 w 3898347"/>
              <a:gd name="connsiteY44" fmla="*/ 3855036 h 4275540"/>
              <a:gd name="connsiteX45" fmla="*/ 3031422 w 3898347"/>
              <a:gd name="connsiteY45" fmla="*/ 3858298 h 4275540"/>
              <a:gd name="connsiteX46" fmla="*/ 2996288 w 3898347"/>
              <a:gd name="connsiteY46" fmla="*/ 3860020 h 4275540"/>
              <a:gd name="connsiteX47" fmla="*/ 2901661 w 3898347"/>
              <a:gd name="connsiteY47" fmla="*/ 3882243 h 4275540"/>
              <a:gd name="connsiteX48" fmla="*/ 2782141 w 3898347"/>
              <a:gd name="connsiteY48" fmla="*/ 3932983 h 4275540"/>
              <a:gd name="connsiteX49" fmla="*/ 2749597 w 3898347"/>
              <a:gd name="connsiteY49" fmla="*/ 3956746 h 4275540"/>
              <a:gd name="connsiteX50" fmla="*/ 2730493 w 3898347"/>
              <a:gd name="connsiteY50" fmla="*/ 3955236 h 4275540"/>
              <a:gd name="connsiteX51" fmla="*/ 2707507 w 3898347"/>
              <a:gd name="connsiteY51" fmla="*/ 3947771 h 4275540"/>
              <a:gd name="connsiteX52" fmla="*/ 2701937 w 3898347"/>
              <a:gd name="connsiteY52" fmla="*/ 3950565 h 4275540"/>
              <a:gd name="connsiteX53" fmla="*/ 2679435 w 3898347"/>
              <a:gd name="connsiteY53" fmla="*/ 3949768 h 4275540"/>
              <a:gd name="connsiteX54" fmla="*/ 2667352 w 3898347"/>
              <a:gd name="connsiteY54" fmla="*/ 3942821 h 4275540"/>
              <a:gd name="connsiteX55" fmla="*/ 2657096 w 3898347"/>
              <a:gd name="connsiteY55" fmla="*/ 3953571 h 4275540"/>
              <a:gd name="connsiteX56" fmla="*/ 2655161 w 3898347"/>
              <a:gd name="connsiteY56" fmla="*/ 3962216 h 4275540"/>
              <a:gd name="connsiteX57" fmla="*/ 2638604 w 3898347"/>
              <a:gd name="connsiteY57" fmla="*/ 3955936 h 4275540"/>
              <a:gd name="connsiteX58" fmla="*/ 2626185 w 3898347"/>
              <a:gd name="connsiteY58" fmla="*/ 3962937 h 4275540"/>
              <a:gd name="connsiteX59" fmla="*/ 2614077 w 3898347"/>
              <a:gd name="connsiteY59" fmla="*/ 3955576 h 4275540"/>
              <a:gd name="connsiteX60" fmla="*/ 2609403 w 3898347"/>
              <a:gd name="connsiteY60" fmla="*/ 3956215 h 4275540"/>
              <a:gd name="connsiteX61" fmla="*/ 2597896 w 3898347"/>
              <a:gd name="connsiteY61" fmla="*/ 3958939 h 4275540"/>
              <a:gd name="connsiteX62" fmla="*/ 2578251 w 3898347"/>
              <a:gd name="connsiteY62" fmla="*/ 3965812 h 4275540"/>
              <a:gd name="connsiteX63" fmla="*/ 2571961 w 3898347"/>
              <a:gd name="connsiteY63" fmla="*/ 3966278 h 4275540"/>
              <a:gd name="connsiteX64" fmla="*/ 2559399 w 3898347"/>
              <a:gd name="connsiteY64" fmla="*/ 3979193 h 4275540"/>
              <a:gd name="connsiteX65" fmla="*/ 2533560 w 3898347"/>
              <a:gd name="connsiteY65" fmla="*/ 3988160 h 4275540"/>
              <a:gd name="connsiteX66" fmla="*/ 2515299 w 3898347"/>
              <a:gd name="connsiteY66" fmla="*/ 4016867 h 4275540"/>
              <a:gd name="connsiteX67" fmla="*/ 2513423 w 3898347"/>
              <a:gd name="connsiteY67" fmla="*/ 4018759 h 4275540"/>
              <a:gd name="connsiteX68" fmla="*/ 2482991 w 3898347"/>
              <a:gd name="connsiteY68" fmla="*/ 4012935 h 4275540"/>
              <a:gd name="connsiteX69" fmla="*/ 2446940 w 3898347"/>
              <a:gd name="connsiteY69" fmla="*/ 4021172 h 4275540"/>
              <a:gd name="connsiteX70" fmla="*/ 2404883 w 3898347"/>
              <a:gd name="connsiteY70" fmla="*/ 4024808 h 4275540"/>
              <a:gd name="connsiteX71" fmla="*/ 2373894 w 3898347"/>
              <a:gd name="connsiteY71" fmla="*/ 4023827 h 4275540"/>
              <a:gd name="connsiteX72" fmla="*/ 2297080 w 3898347"/>
              <a:gd name="connsiteY72" fmla="*/ 4040841 h 4275540"/>
              <a:gd name="connsiteX73" fmla="*/ 2170615 w 3898347"/>
              <a:gd name="connsiteY73" fmla="*/ 4077196 h 4275540"/>
              <a:gd name="connsiteX74" fmla="*/ 2143580 w 3898347"/>
              <a:gd name="connsiteY74" fmla="*/ 4083102 h 4275540"/>
              <a:gd name="connsiteX75" fmla="*/ 2119893 w 3898347"/>
              <a:gd name="connsiteY75" fmla="*/ 4080874 h 4275540"/>
              <a:gd name="connsiteX76" fmla="*/ 2114008 w 3898347"/>
              <a:gd name="connsiteY76" fmla="*/ 4073996 h 4275540"/>
              <a:gd name="connsiteX77" fmla="*/ 2099067 w 3898347"/>
              <a:gd name="connsiteY77" fmla="*/ 4076068 h 4275540"/>
              <a:gd name="connsiteX78" fmla="*/ 2095000 w 3898347"/>
              <a:gd name="connsiteY78" fmla="*/ 4075096 h 4275540"/>
              <a:gd name="connsiteX79" fmla="*/ 2071767 w 3898347"/>
              <a:gd name="connsiteY79" fmla="*/ 4071044 h 4275540"/>
              <a:gd name="connsiteX80" fmla="*/ 2024486 w 3898347"/>
              <a:gd name="connsiteY80" fmla="*/ 4100276 h 4275540"/>
              <a:gd name="connsiteX81" fmla="*/ 1964411 w 3898347"/>
              <a:gd name="connsiteY81" fmla="*/ 4105069 h 4275540"/>
              <a:gd name="connsiteX82" fmla="*/ 1739945 w 3898347"/>
              <a:gd name="connsiteY82" fmla="*/ 4171795 h 4275540"/>
              <a:gd name="connsiteX83" fmla="*/ 1610556 w 3898347"/>
              <a:gd name="connsiteY83" fmla="*/ 4167701 h 4275540"/>
              <a:gd name="connsiteX84" fmla="*/ 1553623 w 3898347"/>
              <a:gd name="connsiteY84" fmla="*/ 4236045 h 4275540"/>
              <a:gd name="connsiteX85" fmla="*/ 1548640 w 3898347"/>
              <a:gd name="connsiteY85" fmla="*/ 4238297 h 4275540"/>
              <a:gd name="connsiteX86" fmla="*/ 1530136 w 3898347"/>
              <a:gd name="connsiteY86" fmla="*/ 4227121 h 4275540"/>
              <a:gd name="connsiteX87" fmla="*/ 1508787 w 3898347"/>
              <a:gd name="connsiteY87" fmla="*/ 4234213 h 4275540"/>
              <a:gd name="connsiteX88" fmla="*/ 1488914 w 3898347"/>
              <a:gd name="connsiteY88" fmla="*/ 4241772 h 4275540"/>
              <a:gd name="connsiteX89" fmla="*/ 1488999 w 3898347"/>
              <a:gd name="connsiteY89" fmla="*/ 4251186 h 4275540"/>
              <a:gd name="connsiteX90" fmla="*/ 1475364 w 3898347"/>
              <a:gd name="connsiteY90" fmla="*/ 4248364 h 4275540"/>
              <a:gd name="connsiteX91" fmla="*/ 1457275 w 3898347"/>
              <a:gd name="connsiteY91" fmla="*/ 4252863 h 4275540"/>
              <a:gd name="connsiteX92" fmla="*/ 1448085 w 3898347"/>
              <a:gd name="connsiteY92" fmla="*/ 4248391 h 4275540"/>
              <a:gd name="connsiteX93" fmla="*/ 1315306 w 3898347"/>
              <a:gd name="connsiteY93" fmla="*/ 4237004 h 4275540"/>
              <a:gd name="connsiteX94" fmla="*/ 1272434 w 3898347"/>
              <a:gd name="connsiteY94" fmla="*/ 4244958 h 4275540"/>
              <a:gd name="connsiteX95" fmla="*/ 1231567 w 3898347"/>
              <a:gd name="connsiteY95" fmla="*/ 4219356 h 4275540"/>
              <a:gd name="connsiteX96" fmla="*/ 1216643 w 3898347"/>
              <a:gd name="connsiteY96" fmla="*/ 4229828 h 4275540"/>
              <a:gd name="connsiteX97" fmla="*/ 1214101 w 3898347"/>
              <a:gd name="connsiteY97" fmla="*/ 4231991 h 4275540"/>
              <a:gd name="connsiteX98" fmla="*/ 1203193 w 3898347"/>
              <a:gd name="connsiteY98" fmla="*/ 4232867 h 4275540"/>
              <a:gd name="connsiteX99" fmla="*/ 1201049 w 3898347"/>
              <a:gd name="connsiteY99" fmla="*/ 4242842 h 4275540"/>
              <a:gd name="connsiteX100" fmla="*/ 1185298 w 3898347"/>
              <a:gd name="connsiteY100" fmla="*/ 4251133 h 4275540"/>
              <a:gd name="connsiteX101" fmla="*/ 1164955 w 3898347"/>
              <a:gd name="connsiteY101" fmla="*/ 4250027 h 4275540"/>
              <a:gd name="connsiteX102" fmla="*/ 1067357 w 3898347"/>
              <a:gd name="connsiteY102" fmla="*/ 4233908 h 4275540"/>
              <a:gd name="connsiteX103" fmla="*/ 1009492 w 3898347"/>
              <a:gd name="connsiteY103" fmla="*/ 4230455 h 4275540"/>
              <a:gd name="connsiteX104" fmla="*/ 988345 w 3898347"/>
              <a:gd name="connsiteY104" fmla="*/ 4238880 h 4275540"/>
              <a:gd name="connsiteX105" fmla="*/ 958251 w 3898347"/>
              <a:gd name="connsiteY105" fmla="*/ 4244100 h 4275540"/>
              <a:gd name="connsiteX106" fmla="*/ 905785 w 3898347"/>
              <a:gd name="connsiteY106" fmla="*/ 4260845 h 4275540"/>
              <a:gd name="connsiteX107" fmla="*/ 834176 w 3898347"/>
              <a:gd name="connsiteY107" fmla="*/ 4270241 h 4275540"/>
              <a:gd name="connsiteX108" fmla="*/ 778474 w 3898347"/>
              <a:gd name="connsiteY108" fmla="*/ 4235526 h 4275540"/>
              <a:gd name="connsiteX109" fmla="*/ 774418 w 3898347"/>
              <a:gd name="connsiteY109" fmla="*/ 4242583 h 4275540"/>
              <a:gd name="connsiteX110" fmla="*/ 737705 w 3898347"/>
              <a:gd name="connsiteY110" fmla="*/ 4238891 h 4275540"/>
              <a:gd name="connsiteX111" fmla="*/ 605027 w 3898347"/>
              <a:gd name="connsiteY111" fmla="*/ 4175863 h 4275540"/>
              <a:gd name="connsiteX112" fmla="*/ 533391 w 3898347"/>
              <a:gd name="connsiteY112" fmla="*/ 4170035 h 4275540"/>
              <a:gd name="connsiteX113" fmla="*/ 508621 w 3898347"/>
              <a:gd name="connsiteY113" fmla="*/ 4176044 h 4275540"/>
              <a:gd name="connsiteX114" fmla="*/ 467082 w 3898347"/>
              <a:gd name="connsiteY114" fmla="*/ 4185616 h 4275540"/>
              <a:gd name="connsiteX115" fmla="*/ 437646 w 3898347"/>
              <a:gd name="connsiteY115" fmla="*/ 4212658 h 4275540"/>
              <a:gd name="connsiteX116" fmla="*/ 402271 w 3898347"/>
              <a:gd name="connsiteY116" fmla="*/ 4212774 h 4275540"/>
              <a:gd name="connsiteX117" fmla="*/ 391968 w 3898347"/>
              <a:gd name="connsiteY117" fmla="*/ 4187073 h 4275540"/>
              <a:gd name="connsiteX118" fmla="*/ 354806 w 3898347"/>
              <a:gd name="connsiteY118" fmla="*/ 4195545 h 4275540"/>
              <a:gd name="connsiteX119" fmla="*/ 298662 w 3898347"/>
              <a:gd name="connsiteY119" fmla="*/ 4211227 h 4275540"/>
              <a:gd name="connsiteX120" fmla="*/ 265740 w 3898347"/>
              <a:gd name="connsiteY120" fmla="*/ 4213623 h 4275540"/>
              <a:gd name="connsiteX121" fmla="*/ 176403 w 3898347"/>
              <a:gd name="connsiteY121" fmla="*/ 4227393 h 4275540"/>
              <a:gd name="connsiteX122" fmla="*/ 82528 w 3898347"/>
              <a:gd name="connsiteY122" fmla="*/ 4275540 h 4275540"/>
              <a:gd name="connsiteX123" fmla="*/ 19464 w 3898347"/>
              <a:gd name="connsiteY123" fmla="*/ 4256103 h 4275540"/>
              <a:gd name="connsiteX124" fmla="*/ 0 w 3898347"/>
              <a:gd name="connsiteY124" fmla="*/ 4221939 h 4275540"/>
              <a:gd name="connsiteX125" fmla="*/ 0 w 3898347"/>
              <a:gd name="connsiteY125" fmla="*/ 15850 h 4275540"/>
              <a:gd name="connsiteX126" fmla="*/ 3898347 w 3898347"/>
              <a:gd name="connsiteY126"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50175 w 3898347"/>
              <a:gd name="connsiteY24" fmla="*/ 3803199 h 4275540"/>
              <a:gd name="connsiteX25" fmla="*/ 3542668 w 3898347"/>
              <a:gd name="connsiteY25" fmla="*/ 3803283 h 4275540"/>
              <a:gd name="connsiteX26" fmla="*/ 3533033 w 3898347"/>
              <a:gd name="connsiteY26" fmla="*/ 3799071 h 4275540"/>
              <a:gd name="connsiteX27" fmla="*/ 3521726 w 3898347"/>
              <a:gd name="connsiteY27" fmla="*/ 3804691 h 4275540"/>
              <a:gd name="connsiteX28" fmla="*/ 3520080 w 3898347"/>
              <a:gd name="connsiteY28" fmla="*/ 3805210 h 4275540"/>
              <a:gd name="connsiteX29" fmla="*/ 3508491 w 3898347"/>
              <a:gd name="connsiteY29" fmla="*/ 3797398 h 4275540"/>
              <a:gd name="connsiteX30" fmla="*/ 3503787 w 3898347"/>
              <a:gd name="connsiteY30" fmla="*/ 3797787 h 4275540"/>
              <a:gd name="connsiteX31" fmla="*/ 3492165 w 3898347"/>
              <a:gd name="connsiteY31" fmla="*/ 3799887 h 4275540"/>
              <a:gd name="connsiteX32" fmla="*/ 3472233 w 3898347"/>
              <a:gd name="connsiteY32" fmla="*/ 3805682 h 4275540"/>
              <a:gd name="connsiteX33" fmla="*/ 3465921 w 3898347"/>
              <a:gd name="connsiteY33" fmla="*/ 3805814 h 4275540"/>
              <a:gd name="connsiteX34" fmla="*/ 3455541 w 3898347"/>
              <a:gd name="connsiteY34" fmla="*/ 3815505 h 4275540"/>
              <a:gd name="connsiteX35" fmla="*/ 3429027 w 3898347"/>
              <a:gd name="connsiteY35" fmla="*/ 3816906 h 4275540"/>
              <a:gd name="connsiteX36" fmla="*/ 3369507 w 3898347"/>
              <a:gd name="connsiteY36" fmla="*/ 3825563 h 4275540"/>
              <a:gd name="connsiteX37" fmla="*/ 3324491 w 3898347"/>
              <a:gd name="connsiteY37" fmla="*/ 3832006 h 4275540"/>
              <a:gd name="connsiteX38" fmla="*/ 3244235 w 3898347"/>
              <a:gd name="connsiteY38" fmla="*/ 3834376 h 4275540"/>
              <a:gd name="connsiteX39" fmla="*/ 3226507 w 3898347"/>
              <a:gd name="connsiteY39" fmla="*/ 3820131 h 4275540"/>
              <a:gd name="connsiteX40" fmla="*/ 3191688 w 3898347"/>
              <a:gd name="connsiteY40" fmla="*/ 3837359 h 4275540"/>
              <a:gd name="connsiteX41" fmla="*/ 3185553 w 3898347"/>
              <a:gd name="connsiteY41" fmla="*/ 3859030 h 4275540"/>
              <a:gd name="connsiteX42" fmla="*/ 3137926 w 3898347"/>
              <a:gd name="connsiteY42" fmla="*/ 3867782 h 4275540"/>
              <a:gd name="connsiteX43" fmla="*/ 3090188 w 3898347"/>
              <a:gd name="connsiteY43" fmla="*/ 3855036 h 4275540"/>
              <a:gd name="connsiteX44" fmla="*/ 3031422 w 3898347"/>
              <a:gd name="connsiteY44" fmla="*/ 3858298 h 4275540"/>
              <a:gd name="connsiteX45" fmla="*/ 2996288 w 3898347"/>
              <a:gd name="connsiteY45" fmla="*/ 3860020 h 4275540"/>
              <a:gd name="connsiteX46" fmla="*/ 2901661 w 3898347"/>
              <a:gd name="connsiteY46" fmla="*/ 3882243 h 4275540"/>
              <a:gd name="connsiteX47" fmla="*/ 2782141 w 3898347"/>
              <a:gd name="connsiteY47" fmla="*/ 3932983 h 4275540"/>
              <a:gd name="connsiteX48" fmla="*/ 2749597 w 3898347"/>
              <a:gd name="connsiteY48" fmla="*/ 3956746 h 4275540"/>
              <a:gd name="connsiteX49" fmla="*/ 2730493 w 3898347"/>
              <a:gd name="connsiteY49" fmla="*/ 3955236 h 4275540"/>
              <a:gd name="connsiteX50" fmla="*/ 2707507 w 3898347"/>
              <a:gd name="connsiteY50" fmla="*/ 3947771 h 4275540"/>
              <a:gd name="connsiteX51" fmla="*/ 2701937 w 3898347"/>
              <a:gd name="connsiteY51" fmla="*/ 3950565 h 4275540"/>
              <a:gd name="connsiteX52" fmla="*/ 2679435 w 3898347"/>
              <a:gd name="connsiteY52" fmla="*/ 3949768 h 4275540"/>
              <a:gd name="connsiteX53" fmla="*/ 2667352 w 3898347"/>
              <a:gd name="connsiteY53" fmla="*/ 3942821 h 4275540"/>
              <a:gd name="connsiteX54" fmla="*/ 2657096 w 3898347"/>
              <a:gd name="connsiteY54" fmla="*/ 3953571 h 4275540"/>
              <a:gd name="connsiteX55" fmla="*/ 2655161 w 3898347"/>
              <a:gd name="connsiteY55" fmla="*/ 3962216 h 4275540"/>
              <a:gd name="connsiteX56" fmla="*/ 2638604 w 3898347"/>
              <a:gd name="connsiteY56" fmla="*/ 3955936 h 4275540"/>
              <a:gd name="connsiteX57" fmla="*/ 2626185 w 3898347"/>
              <a:gd name="connsiteY57" fmla="*/ 3962937 h 4275540"/>
              <a:gd name="connsiteX58" fmla="*/ 2614077 w 3898347"/>
              <a:gd name="connsiteY58" fmla="*/ 3955576 h 4275540"/>
              <a:gd name="connsiteX59" fmla="*/ 2609403 w 3898347"/>
              <a:gd name="connsiteY59" fmla="*/ 3956215 h 4275540"/>
              <a:gd name="connsiteX60" fmla="*/ 2597896 w 3898347"/>
              <a:gd name="connsiteY60" fmla="*/ 3958939 h 4275540"/>
              <a:gd name="connsiteX61" fmla="*/ 2578251 w 3898347"/>
              <a:gd name="connsiteY61" fmla="*/ 3965812 h 4275540"/>
              <a:gd name="connsiteX62" fmla="*/ 2571961 w 3898347"/>
              <a:gd name="connsiteY62" fmla="*/ 3966278 h 4275540"/>
              <a:gd name="connsiteX63" fmla="*/ 2559399 w 3898347"/>
              <a:gd name="connsiteY63" fmla="*/ 3979193 h 4275540"/>
              <a:gd name="connsiteX64" fmla="*/ 2533560 w 3898347"/>
              <a:gd name="connsiteY64" fmla="*/ 3988160 h 4275540"/>
              <a:gd name="connsiteX65" fmla="*/ 2515299 w 3898347"/>
              <a:gd name="connsiteY65" fmla="*/ 4016867 h 4275540"/>
              <a:gd name="connsiteX66" fmla="*/ 2513423 w 3898347"/>
              <a:gd name="connsiteY66" fmla="*/ 4018759 h 4275540"/>
              <a:gd name="connsiteX67" fmla="*/ 2482991 w 3898347"/>
              <a:gd name="connsiteY67" fmla="*/ 4012935 h 4275540"/>
              <a:gd name="connsiteX68" fmla="*/ 2446940 w 3898347"/>
              <a:gd name="connsiteY68" fmla="*/ 4021172 h 4275540"/>
              <a:gd name="connsiteX69" fmla="*/ 2404883 w 3898347"/>
              <a:gd name="connsiteY69" fmla="*/ 4024808 h 4275540"/>
              <a:gd name="connsiteX70" fmla="*/ 2373894 w 3898347"/>
              <a:gd name="connsiteY70" fmla="*/ 4023827 h 4275540"/>
              <a:gd name="connsiteX71" fmla="*/ 2297080 w 3898347"/>
              <a:gd name="connsiteY71" fmla="*/ 4040841 h 4275540"/>
              <a:gd name="connsiteX72" fmla="*/ 2170615 w 3898347"/>
              <a:gd name="connsiteY72" fmla="*/ 4077196 h 4275540"/>
              <a:gd name="connsiteX73" fmla="*/ 2143580 w 3898347"/>
              <a:gd name="connsiteY73" fmla="*/ 4083102 h 4275540"/>
              <a:gd name="connsiteX74" fmla="*/ 2119893 w 3898347"/>
              <a:gd name="connsiteY74" fmla="*/ 4080874 h 4275540"/>
              <a:gd name="connsiteX75" fmla="*/ 2114008 w 3898347"/>
              <a:gd name="connsiteY75" fmla="*/ 4073996 h 4275540"/>
              <a:gd name="connsiteX76" fmla="*/ 2099067 w 3898347"/>
              <a:gd name="connsiteY76" fmla="*/ 4076068 h 4275540"/>
              <a:gd name="connsiteX77" fmla="*/ 2095000 w 3898347"/>
              <a:gd name="connsiteY77" fmla="*/ 4075096 h 4275540"/>
              <a:gd name="connsiteX78" fmla="*/ 2071767 w 3898347"/>
              <a:gd name="connsiteY78" fmla="*/ 4071044 h 4275540"/>
              <a:gd name="connsiteX79" fmla="*/ 2024486 w 3898347"/>
              <a:gd name="connsiteY79" fmla="*/ 4100276 h 4275540"/>
              <a:gd name="connsiteX80" fmla="*/ 1964411 w 3898347"/>
              <a:gd name="connsiteY80" fmla="*/ 4105069 h 4275540"/>
              <a:gd name="connsiteX81" fmla="*/ 1739945 w 3898347"/>
              <a:gd name="connsiteY81" fmla="*/ 4171795 h 4275540"/>
              <a:gd name="connsiteX82" fmla="*/ 1610556 w 3898347"/>
              <a:gd name="connsiteY82" fmla="*/ 4167701 h 4275540"/>
              <a:gd name="connsiteX83" fmla="*/ 1553623 w 3898347"/>
              <a:gd name="connsiteY83" fmla="*/ 4236045 h 4275540"/>
              <a:gd name="connsiteX84" fmla="*/ 1548640 w 3898347"/>
              <a:gd name="connsiteY84" fmla="*/ 4238297 h 4275540"/>
              <a:gd name="connsiteX85" fmla="*/ 1530136 w 3898347"/>
              <a:gd name="connsiteY85" fmla="*/ 4227121 h 4275540"/>
              <a:gd name="connsiteX86" fmla="*/ 1508787 w 3898347"/>
              <a:gd name="connsiteY86" fmla="*/ 4234213 h 4275540"/>
              <a:gd name="connsiteX87" fmla="*/ 1488914 w 3898347"/>
              <a:gd name="connsiteY87" fmla="*/ 4241772 h 4275540"/>
              <a:gd name="connsiteX88" fmla="*/ 1488999 w 3898347"/>
              <a:gd name="connsiteY88" fmla="*/ 4251186 h 4275540"/>
              <a:gd name="connsiteX89" fmla="*/ 1475364 w 3898347"/>
              <a:gd name="connsiteY89" fmla="*/ 4248364 h 4275540"/>
              <a:gd name="connsiteX90" fmla="*/ 1457275 w 3898347"/>
              <a:gd name="connsiteY90" fmla="*/ 4252863 h 4275540"/>
              <a:gd name="connsiteX91" fmla="*/ 1448085 w 3898347"/>
              <a:gd name="connsiteY91" fmla="*/ 4248391 h 4275540"/>
              <a:gd name="connsiteX92" fmla="*/ 1315306 w 3898347"/>
              <a:gd name="connsiteY92" fmla="*/ 4237004 h 4275540"/>
              <a:gd name="connsiteX93" fmla="*/ 1272434 w 3898347"/>
              <a:gd name="connsiteY93" fmla="*/ 4244958 h 4275540"/>
              <a:gd name="connsiteX94" fmla="*/ 1231567 w 3898347"/>
              <a:gd name="connsiteY94" fmla="*/ 4219356 h 4275540"/>
              <a:gd name="connsiteX95" fmla="*/ 1216643 w 3898347"/>
              <a:gd name="connsiteY95" fmla="*/ 4229828 h 4275540"/>
              <a:gd name="connsiteX96" fmla="*/ 1214101 w 3898347"/>
              <a:gd name="connsiteY96" fmla="*/ 4231991 h 4275540"/>
              <a:gd name="connsiteX97" fmla="*/ 1203193 w 3898347"/>
              <a:gd name="connsiteY97" fmla="*/ 4232867 h 4275540"/>
              <a:gd name="connsiteX98" fmla="*/ 1201049 w 3898347"/>
              <a:gd name="connsiteY98" fmla="*/ 4242842 h 4275540"/>
              <a:gd name="connsiteX99" fmla="*/ 1185298 w 3898347"/>
              <a:gd name="connsiteY99" fmla="*/ 4251133 h 4275540"/>
              <a:gd name="connsiteX100" fmla="*/ 1164955 w 3898347"/>
              <a:gd name="connsiteY100" fmla="*/ 4250027 h 4275540"/>
              <a:gd name="connsiteX101" fmla="*/ 1067357 w 3898347"/>
              <a:gd name="connsiteY101" fmla="*/ 4233908 h 4275540"/>
              <a:gd name="connsiteX102" fmla="*/ 1009492 w 3898347"/>
              <a:gd name="connsiteY102" fmla="*/ 4230455 h 4275540"/>
              <a:gd name="connsiteX103" fmla="*/ 988345 w 3898347"/>
              <a:gd name="connsiteY103" fmla="*/ 4238880 h 4275540"/>
              <a:gd name="connsiteX104" fmla="*/ 958251 w 3898347"/>
              <a:gd name="connsiteY104" fmla="*/ 4244100 h 4275540"/>
              <a:gd name="connsiteX105" fmla="*/ 905785 w 3898347"/>
              <a:gd name="connsiteY105" fmla="*/ 4260845 h 4275540"/>
              <a:gd name="connsiteX106" fmla="*/ 834176 w 3898347"/>
              <a:gd name="connsiteY106" fmla="*/ 4270241 h 4275540"/>
              <a:gd name="connsiteX107" fmla="*/ 778474 w 3898347"/>
              <a:gd name="connsiteY107" fmla="*/ 4235526 h 4275540"/>
              <a:gd name="connsiteX108" fmla="*/ 774418 w 3898347"/>
              <a:gd name="connsiteY108" fmla="*/ 4242583 h 4275540"/>
              <a:gd name="connsiteX109" fmla="*/ 737705 w 3898347"/>
              <a:gd name="connsiteY109" fmla="*/ 4238891 h 4275540"/>
              <a:gd name="connsiteX110" fmla="*/ 605027 w 3898347"/>
              <a:gd name="connsiteY110" fmla="*/ 4175863 h 4275540"/>
              <a:gd name="connsiteX111" fmla="*/ 533391 w 3898347"/>
              <a:gd name="connsiteY111" fmla="*/ 4170035 h 4275540"/>
              <a:gd name="connsiteX112" fmla="*/ 508621 w 3898347"/>
              <a:gd name="connsiteY112" fmla="*/ 4176044 h 4275540"/>
              <a:gd name="connsiteX113" fmla="*/ 467082 w 3898347"/>
              <a:gd name="connsiteY113" fmla="*/ 4185616 h 4275540"/>
              <a:gd name="connsiteX114" fmla="*/ 437646 w 3898347"/>
              <a:gd name="connsiteY114" fmla="*/ 4212658 h 4275540"/>
              <a:gd name="connsiteX115" fmla="*/ 402271 w 3898347"/>
              <a:gd name="connsiteY115" fmla="*/ 4212774 h 4275540"/>
              <a:gd name="connsiteX116" fmla="*/ 391968 w 3898347"/>
              <a:gd name="connsiteY116" fmla="*/ 4187073 h 4275540"/>
              <a:gd name="connsiteX117" fmla="*/ 354806 w 3898347"/>
              <a:gd name="connsiteY117" fmla="*/ 4195545 h 4275540"/>
              <a:gd name="connsiteX118" fmla="*/ 298662 w 3898347"/>
              <a:gd name="connsiteY118" fmla="*/ 4211227 h 4275540"/>
              <a:gd name="connsiteX119" fmla="*/ 265740 w 3898347"/>
              <a:gd name="connsiteY119" fmla="*/ 4213623 h 4275540"/>
              <a:gd name="connsiteX120" fmla="*/ 176403 w 3898347"/>
              <a:gd name="connsiteY120" fmla="*/ 4227393 h 4275540"/>
              <a:gd name="connsiteX121" fmla="*/ 82528 w 3898347"/>
              <a:gd name="connsiteY121" fmla="*/ 4275540 h 4275540"/>
              <a:gd name="connsiteX122" fmla="*/ 19464 w 3898347"/>
              <a:gd name="connsiteY122" fmla="*/ 4256103 h 4275540"/>
              <a:gd name="connsiteX123" fmla="*/ 0 w 3898347"/>
              <a:gd name="connsiteY123" fmla="*/ 4221939 h 4275540"/>
              <a:gd name="connsiteX124" fmla="*/ 0 w 3898347"/>
              <a:gd name="connsiteY124" fmla="*/ 15850 h 4275540"/>
              <a:gd name="connsiteX125" fmla="*/ 3898347 w 3898347"/>
              <a:gd name="connsiteY125"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137926 w 3898347"/>
              <a:gd name="connsiteY41" fmla="*/ 3867782 h 4275540"/>
              <a:gd name="connsiteX42" fmla="*/ 3090188 w 3898347"/>
              <a:gd name="connsiteY42" fmla="*/ 3855036 h 4275540"/>
              <a:gd name="connsiteX43" fmla="*/ 3031422 w 3898347"/>
              <a:gd name="connsiteY43" fmla="*/ 3858298 h 4275540"/>
              <a:gd name="connsiteX44" fmla="*/ 2996288 w 3898347"/>
              <a:gd name="connsiteY44" fmla="*/ 3860020 h 4275540"/>
              <a:gd name="connsiteX45" fmla="*/ 2901661 w 3898347"/>
              <a:gd name="connsiteY45" fmla="*/ 3882243 h 4275540"/>
              <a:gd name="connsiteX46" fmla="*/ 2782141 w 3898347"/>
              <a:gd name="connsiteY46" fmla="*/ 3932983 h 4275540"/>
              <a:gd name="connsiteX47" fmla="*/ 2749597 w 3898347"/>
              <a:gd name="connsiteY47" fmla="*/ 3956746 h 4275540"/>
              <a:gd name="connsiteX48" fmla="*/ 2730493 w 3898347"/>
              <a:gd name="connsiteY48" fmla="*/ 3955236 h 4275540"/>
              <a:gd name="connsiteX49" fmla="*/ 2707507 w 3898347"/>
              <a:gd name="connsiteY49" fmla="*/ 3947771 h 4275540"/>
              <a:gd name="connsiteX50" fmla="*/ 2701937 w 3898347"/>
              <a:gd name="connsiteY50" fmla="*/ 3950565 h 4275540"/>
              <a:gd name="connsiteX51" fmla="*/ 2679435 w 3898347"/>
              <a:gd name="connsiteY51" fmla="*/ 3949768 h 4275540"/>
              <a:gd name="connsiteX52" fmla="*/ 2667352 w 3898347"/>
              <a:gd name="connsiteY52" fmla="*/ 3942821 h 4275540"/>
              <a:gd name="connsiteX53" fmla="*/ 2657096 w 3898347"/>
              <a:gd name="connsiteY53" fmla="*/ 3953571 h 4275540"/>
              <a:gd name="connsiteX54" fmla="*/ 2655161 w 3898347"/>
              <a:gd name="connsiteY54" fmla="*/ 3962216 h 4275540"/>
              <a:gd name="connsiteX55" fmla="*/ 2638604 w 3898347"/>
              <a:gd name="connsiteY55" fmla="*/ 3955936 h 4275540"/>
              <a:gd name="connsiteX56" fmla="*/ 2626185 w 3898347"/>
              <a:gd name="connsiteY56" fmla="*/ 3962937 h 4275540"/>
              <a:gd name="connsiteX57" fmla="*/ 2614077 w 3898347"/>
              <a:gd name="connsiteY57" fmla="*/ 3955576 h 4275540"/>
              <a:gd name="connsiteX58" fmla="*/ 2609403 w 3898347"/>
              <a:gd name="connsiteY58" fmla="*/ 3956215 h 4275540"/>
              <a:gd name="connsiteX59" fmla="*/ 2597896 w 3898347"/>
              <a:gd name="connsiteY59" fmla="*/ 3958939 h 4275540"/>
              <a:gd name="connsiteX60" fmla="*/ 2578251 w 3898347"/>
              <a:gd name="connsiteY60" fmla="*/ 3965812 h 4275540"/>
              <a:gd name="connsiteX61" fmla="*/ 2571961 w 3898347"/>
              <a:gd name="connsiteY61" fmla="*/ 3966278 h 4275540"/>
              <a:gd name="connsiteX62" fmla="*/ 2559399 w 3898347"/>
              <a:gd name="connsiteY62" fmla="*/ 3979193 h 4275540"/>
              <a:gd name="connsiteX63" fmla="*/ 2533560 w 3898347"/>
              <a:gd name="connsiteY63" fmla="*/ 3988160 h 4275540"/>
              <a:gd name="connsiteX64" fmla="*/ 2515299 w 3898347"/>
              <a:gd name="connsiteY64" fmla="*/ 4016867 h 4275540"/>
              <a:gd name="connsiteX65" fmla="*/ 2513423 w 3898347"/>
              <a:gd name="connsiteY65" fmla="*/ 4018759 h 4275540"/>
              <a:gd name="connsiteX66" fmla="*/ 2482991 w 3898347"/>
              <a:gd name="connsiteY66" fmla="*/ 4012935 h 4275540"/>
              <a:gd name="connsiteX67" fmla="*/ 2446940 w 3898347"/>
              <a:gd name="connsiteY67" fmla="*/ 4021172 h 4275540"/>
              <a:gd name="connsiteX68" fmla="*/ 2404883 w 3898347"/>
              <a:gd name="connsiteY68" fmla="*/ 4024808 h 4275540"/>
              <a:gd name="connsiteX69" fmla="*/ 2373894 w 3898347"/>
              <a:gd name="connsiteY69" fmla="*/ 4023827 h 4275540"/>
              <a:gd name="connsiteX70" fmla="*/ 2297080 w 3898347"/>
              <a:gd name="connsiteY70" fmla="*/ 4040841 h 4275540"/>
              <a:gd name="connsiteX71" fmla="*/ 2170615 w 3898347"/>
              <a:gd name="connsiteY71" fmla="*/ 4077196 h 4275540"/>
              <a:gd name="connsiteX72" fmla="*/ 2143580 w 3898347"/>
              <a:gd name="connsiteY72" fmla="*/ 4083102 h 4275540"/>
              <a:gd name="connsiteX73" fmla="*/ 2119893 w 3898347"/>
              <a:gd name="connsiteY73" fmla="*/ 4080874 h 4275540"/>
              <a:gd name="connsiteX74" fmla="*/ 2114008 w 3898347"/>
              <a:gd name="connsiteY74" fmla="*/ 4073996 h 4275540"/>
              <a:gd name="connsiteX75" fmla="*/ 2099067 w 3898347"/>
              <a:gd name="connsiteY75" fmla="*/ 4076068 h 4275540"/>
              <a:gd name="connsiteX76" fmla="*/ 2095000 w 3898347"/>
              <a:gd name="connsiteY76" fmla="*/ 4075096 h 4275540"/>
              <a:gd name="connsiteX77" fmla="*/ 2071767 w 3898347"/>
              <a:gd name="connsiteY77" fmla="*/ 4071044 h 4275540"/>
              <a:gd name="connsiteX78" fmla="*/ 2024486 w 3898347"/>
              <a:gd name="connsiteY78" fmla="*/ 4100276 h 4275540"/>
              <a:gd name="connsiteX79" fmla="*/ 1964411 w 3898347"/>
              <a:gd name="connsiteY79" fmla="*/ 4105069 h 4275540"/>
              <a:gd name="connsiteX80" fmla="*/ 1739945 w 3898347"/>
              <a:gd name="connsiteY80" fmla="*/ 4171795 h 4275540"/>
              <a:gd name="connsiteX81" fmla="*/ 1610556 w 3898347"/>
              <a:gd name="connsiteY81" fmla="*/ 4167701 h 4275540"/>
              <a:gd name="connsiteX82" fmla="*/ 1553623 w 3898347"/>
              <a:gd name="connsiteY82" fmla="*/ 4236045 h 4275540"/>
              <a:gd name="connsiteX83" fmla="*/ 1548640 w 3898347"/>
              <a:gd name="connsiteY83" fmla="*/ 4238297 h 4275540"/>
              <a:gd name="connsiteX84" fmla="*/ 1530136 w 3898347"/>
              <a:gd name="connsiteY84" fmla="*/ 4227121 h 4275540"/>
              <a:gd name="connsiteX85" fmla="*/ 1508787 w 3898347"/>
              <a:gd name="connsiteY85" fmla="*/ 4234213 h 4275540"/>
              <a:gd name="connsiteX86" fmla="*/ 1488914 w 3898347"/>
              <a:gd name="connsiteY86" fmla="*/ 4241772 h 4275540"/>
              <a:gd name="connsiteX87" fmla="*/ 1488999 w 3898347"/>
              <a:gd name="connsiteY87" fmla="*/ 4251186 h 4275540"/>
              <a:gd name="connsiteX88" fmla="*/ 1475364 w 3898347"/>
              <a:gd name="connsiteY88" fmla="*/ 4248364 h 4275540"/>
              <a:gd name="connsiteX89" fmla="*/ 1457275 w 3898347"/>
              <a:gd name="connsiteY89" fmla="*/ 4252863 h 4275540"/>
              <a:gd name="connsiteX90" fmla="*/ 1448085 w 3898347"/>
              <a:gd name="connsiteY90" fmla="*/ 4248391 h 4275540"/>
              <a:gd name="connsiteX91" fmla="*/ 1315306 w 3898347"/>
              <a:gd name="connsiteY91" fmla="*/ 4237004 h 4275540"/>
              <a:gd name="connsiteX92" fmla="*/ 1272434 w 3898347"/>
              <a:gd name="connsiteY92" fmla="*/ 4244958 h 4275540"/>
              <a:gd name="connsiteX93" fmla="*/ 1231567 w 3898347"/>
              <a:gd name="connsiteY93" fmla="*/ 4219356 h 4275540"/>
              <a:gd name="connsiteX94" fmla="*/ 1216643 w 3898347"/>
              <a:gd name="connsiteY94" fmla="*/ 4229828 h 4275540"/>
              <a:gd name="connsiteX95" fmla="*/ 1214101 w 3898347"/>
              <a:gd name="connsiteY95" fmla="*/ 4231991 h 4275540"/>
              <a:gd name="connsiteX96" fmla="*/ 1203193 w 3898347"/>
              <a:gd name="connsiteY96" fmla="*/ 4232867 h 4275540"/>
              <a:gd name="connsiteX97" fmla="*/ 1201049 w 3898347"/>
              <a:gd name="connsiteY97" fmla="*/ 4242842 h 4275540"/>
              <a:gd name="connsiteX98" fmla="*/ 1185298 w 3898347"/>
              <a:gd name="connsiteY98" fmla="*/ 4251133 h 4275540"/>
              <a:gd name="connsiteX99" fmla="*/ 1164955 w 3898347"/>
              <a:gd name="connsiteY99" fmla="*/ 4250027 h 4275540"/>
              <a:gd name="connsiteX100" fmla="*/ 1067357 w 3898347"/>
              <a:gd name="connsiteY100" fmla="*/ 4233908 h 4275540"/>
              <a:gd name="connsiteX101" fmla="*/ 1009492 w 3898347"/>
              <a:gd name="connsiteY101" fmla="*/ 4230455 h 4275540"/>
              <a:gd name="connsiteX102" fmla="*/ 988345 w 3898347"/>
              <a:gd name="connsiteY102" fmla="*/ 4238880 h 4275540"/>
              <a:gd name="connsiteX103" fmla="*/ 958251 w 3898347"/>
              <a:gd name="connsiteY103" fmla="*/ 4244100 h 4275540"/>
              <a:gd name="connsiteX104" fmla="*/ 905785 w 3898347"/>
              <a:gd name="connsiteY104" fmla="*/ 4260845 h 4275540"/>
              <a:gd name="connsiteX105" fmla="*/ 834176 w 3898347"/>
              <a:gd name="connsiteY105" fmla="*/ 4270241 h 4275540"/>
              <a:gd name="connsiteX106" fmla="*/ 778474 w 3898347"/>
              <a:gd name="connsiteY106" fmla="*/ 4235526 h 4275540"/>
              <a:gd name="connsiteX107" fmla="*/ 774418 w 3898347"/>
              <a:gd name="connsiteY107" fmla="*/ 4242583 h 4275540"/>
              <a:gd name="connsiteX108" fmla="*/ 737705 w 3898347"/>
              <a:gd name="connsiteY108" fmla="*/ 4238891 h 4275540"/>
              <a:gd name="connsiteX109" fmla="*/ 605027 w 3898347"/>
              <a:gd name="connsiteY109" fmla="*/ 4175863 h 4275540"/>
              <a:gd name="connsiteX110" fmla="*/ 533391 w 3898347"/>
              <a:gd name="connsiteY110" fmla="*/ 4170035 h 4275540"/>
              <a:gd name="connsiteX111" fmla="*/ 508621 w 3898347"/>
              <a:gd name="connsiteY111" fmla="*/ 4176044 h 4275540"/>
              <a:gd name="connsiteX112" fmla="*/ 467082 w 3898347"/>
              <a:gd name="connsiteY112" fmla="*/ 4185616 h 4275540"/>
              <a:gd name="connsiteX113" fmla="*/ 437646 w 3898347"/>
              <a:gd name="connsiteY113" fmla="*/ 4212658 h 4275540"/>
              <a:gd name="connsiteX114" fmla="*/ 402271 w 3898347"/>
              <a:gd name="connsiteY114" fmla="*/ 4212774 h 4275540"/>
              <a:gd name="connsiteX115" fmla="*/ 391968 w 3898347"/>
              <a:gd name="connsiteY115" fmla="*/ 4187073 h 4275540"/>
              <a:gd name="connsiteX116" fmla="*/ 354806 w 3898347"/>
              <a:gd name="connsiteY116" fmla="*/ 4195545 h 4275540"/>
              <a:gd name="connsiteX117" fmla="*/ 298662 w 3898347"/>
              <a:gd name="connsiteY117" fmla="*/ 4211227 h 4275540"/>
              <a:gd name="connsiteX118" fmla="*/ 265740 w 3898347"/>
              <a:gd name="connsiteY118" fmla="*/ 4213623 h 4275540"/>
              <a:gd name="connsiteX119" fmla="*/ 176403 w 3898347"/>
              <a:gd name="connsiteY119" fmla="*/ 4227393 h 4275540"/>
              <a:gd name="connsiteX120" fmla="*/ 82528 w 3898347"/>
              <a:gd name="connsiteY120" fmla="*/ 4275540 h 4275540"/>
              <a:gd name="connsiteX121" fmla="*/ 19464 w 3898347"/>
              <a:gd name="connsiteY121" fmla="*/ 4256103 h 4275540"/>
              <a:gd name="connsiteX122" fmla="*/ 0 w 3898347"/>
              <a:gd name="connsiteY122" fmla="*/ 4221939 h 4275540"/>
              <a:gd name="connsiteX123" fmla="*/ 0 w 3898347"/>
              <a:gd name="connsiteY123" fmla="*/ 15850 h 4275540"/>
              <a:gd name="connsiteX124" fmla="*/ 3898347 w 3898347"/>
              <a:gd name="connsiteY124"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05027 w 3898347"/>
              <a:gd name="connsiteY108" fmla="*/ 4175863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5540"/>
              <a:gd name="connsiteX1" fmla="*/ 3898347 w 3898347"/>
              <a:gd name="connsiteY1" fmla="*/ 3834445 h 4275540"/>
              <a:gd name="connsiteX2" fmla="*/ 3892314 w 3898347"/>
              <a:gd name="connsiteY2" fmla="*/ 3832951 h 4275540"/>
              <a:gd name="connsiteX3" fmla="*/ 3851953 w 3898347"/>
              <a:gd name="connsiteY3" fmla="*/ 3802983 h 4275540"/>
              <a:gd name="connsiteX4" fmla="*/ 3836418 w 3898347"/>
              <a:gd name="connsiteY4" fmla="*/ 3811513 h 4275540"/>
              <a:gd name="connsiteX5" fmla="*/ 3833758 w 3898347"/>
              <a:gd name="connsiteY5" fmla="*/ 3813341 h 4275540"/>
              <a:gd name="connsiteX6" fmla="*/ 3822673 w 3898347"/>
              <a:gd name="connsiteY6" fmla="*/ 3812913 h 4275540"/>
              <a:gd name="connsiteX7" fmla="*/ 3820104 w 3898347"/>
              <a:gd name="connsiteY7" fmla="*/ 3822466 h 4275540"/>
              <a:gd name="connsiteX8" fmla="*/ 3803816 w 3898347"/>
              <a:gd name="connsiteY8" fmla="*/ 3828757 h 4275540"/>
              <a:gd name="connsiteX9" fmla="*/ 3729936 w 3898347"/>
              <a:gd name="connsiteY9" fmla="*/ 3815386 h 4275540"/>
              <a:gd name="connsiteX10" fmla="*/ 3726018 w 3898347"/>
              <a:gd name="connsiteY10" fmla="*/ 3815100 h 4275540"/>
              <a:gd name="connsiteX11" fmla="*/ 3725413 w 3898347"/>
              <a:gd name="connsiteY11" fmla="*/ 3814615 h 4275540"/>
              <a:gd name="connsiteX12" fmla="*/ 3713801 w 3898347"/>
              <a:gd name="connsiteY12" fmla="*/ 3811018 h 4275540"/>
              <a:gd name="connsiteX13" fmla="*/ 3709087 w 3898347"/>
              <a:gd name="connsiteY13" fmla="*/ 3813195 h 4275540"/>
              <a:gd name="connsiteX14" fmla="*/ 3698038 w 3898347"/>
              <a:gd name="connsiteY14" fmla="*/ 3806182 h 4275540"/>
              <a:gd name="connsiteX15" fmla="*/ 3662227 w 3898347"/>
              <a:gd name="connsiteY15" fmla="*/ 3807761 h 4275540"/>
              <a:gd name="connsiteX16" fmla="*/ 3659872 w 3898347"/>
              <a:gd name="connsiteY16" fmla="*/ 3805524 h 4275540"/>
              <a:gd name="connsiteX17" fmla="*/ 3643454 w 3898347"/>
              <a:gd name="connsiteY17" fmla="*/ 3794831 h 4275540"/>
              <a:gd name="connsiteX18" fmla="*/ 3624789 w 3898347"/>
              <a:gd name="connsiteY18" fmla="*/ 3803185 h 4275540"/>
              <a:gd name="connsiteX19" fmla="*/ 3602327 w 3898347"/>
              <a:gd name="connsiteY19" fmla="*/ 3794616 h 4275540"/>
              <a:gd name="connsiteX20" fmla="*/ 3596645 w 3898347"/>
              <a:gd name="connsiteY20" fmla="*/ 3797108 h 4275540"/>
              <a:gd name="connsiteX21" fmla="*/ 3574144 w 3898347"/>
              <a:gd name="connsiteY21" fmla="*/ 3795108 h 4275540"/>
              <a:gd name="connsiteX22" fmla="*/ 3562310 w 3898347"/>
              <a:gd name="connsiteY22" fmla="*/ 3787534 h 4275540"/>
              <a:gd name="connsiteX23" fmla="*/ 3551635 w 3898347"/>
              <a:gd name="connsiteY23" fmla="*/ 3797705 h 4275540"/>
              <a:gd name="connsiteX24" fmla="*/ 3542668 w 3898347"/>
              <a:gd name="connsiteY24" fmla="*/ 3803283 h 4275540"/>
              <a:gd name="connsiteX25" fmla="*/ 3533033 w 3898347"/>
              <a:gd name="connsiteY25" fmla="*/ 3799071 h 4275540"/>
              <a:gd name="connsiteX26" fmla="*/ 3521726 w 3898347"/>
              <a:gd name="connsiteY26" fmla="*/ 3804691 h 4275540"/>
              <a:gd name="connsiteX27" fmla="*/ 3520080 w 3898347"/>
              <a:gd name="connsiteY27" fmla="*/ 3805210 h 4275540"/>
              <a:gd name="connsiteX28" fmla="*/ 3508491 w 3898347"/>
              <a:gd name="connsiteY28" fmla="*/ 3797398 h 4275540"/>
              <a:gd name="connsiteX29" fmla="*/ 3503787 w 3898347"/>
              <a:gd name="connsiteY29" fmla="*/ 3797787 h 4275540"/>
              <a:gd name="connsiteX30" fmla="*/ 3492165 w 3898347"/>
              <a:gd name="connsiteY30" fmla="*/ 3799887 h 4275540"/>
              <a:gd name="connsiteX31" fmla="*/ 3472233 w 3898347"/>
              <a:gd name="connsiteY31" fmla="*/ 3805682 h 4275540"/>
              <a:gd name="connsiteX32" fmla="*/ 3465921 w 3898347"/>
              <a:gd name="connsiteY32" fmla="*/ 3805814 h 4275540"/>
              <a:gd name="connsiteX33" fmla="*/ 3455541 w 3898347"/>
              <a:gd name="connsiteY33" fmla="*/ 3815505 h 4275540"/>
              <a:gd name="connsiteX34" fmla="*/ 3429027 w 3898347"/>
              <a:gd name="connsiteY34" fmla="*/ 3816906 h 4275540"/>
              <a:gd name="connsiteX35" fmla="*/ 3369507 w 3898347"/>
              <a:gd name="connsiteY35" fmla="*/ 3825563 h 4275540"/>
              <a:gd name="connsiteX36" fmla="*/ 3324491 w 3898347"/>
              <a:gd name="connsiteY36" fmla="*/ 3832006 h 4275540"/>
              <a:gd name="connsiteX37" fmla="*/ 3244235 w 3898347"/>
              <a:gd name="connsiteY37" fmla="*/ 3834376 h 4275540"/>
              <a:gd name="connsiteX38" fmla="*/ 3226507 w 3898347"/>
              <a:gd name="connsiteY38" fmla="*/ 3820131 h 4275540"/>
              <a:gd name="connsiteX39" fmla="*/ 3191688 w 3898347"/>
              <a:gd name="connsiteY39" fmla="*/ 3837359 h 4275540"/>
              <a:gd name="connsiteX40" fmla="*/ 3185553 w 3898347"/>
              <a:gd name="connsiteY40" fmla="*/ 3859030 h 4275540"/>
              <a:gd name="connsiteX41" fmla="*/ 3090188 w 3898347"/>
              <a:gd name="connsiteY41" fmla="*/ 3855036 h 4275540"/>
              <a:gd name="connsiteX42" fmla="*/ 3031422 w 3898347"/>
              <a:gd name="connsiteY42" fmla="*/ 3858298 h 4275540"/>
              <a:gd name="connsiteX43" fmla="*/ 2996288 w 3898347"/>
              <a:gd name="connsiteY43" fmla="*/ 3860020 h 4275540"/>
              <a:gd name="connsiteX44" fmla="*/ 2901661 w 3898347"/>
              <a:gd name="connsiteY44" fmla="*/ 3882243 h 4275540"/>
              <a:gd name="connsiteX45" fmla="*/ 2782141 w 3898347"/>
              <a:gd name="connsiteY45" fmla="*/ 3932983 h 4275540"/>
              <a:gd name="connsiteX46" fmla="*/ 2749597 w 3898347"/>
              <a:gd name="connsiteY46" fmla="*/ 3956746 h 4275540"/>
              <a:gd name="connsiteX47" fmla="*/ 2730493 w 3898347"/>
              <a:gd name="connsiteY47" fmla="*/ 3955236 h 4275540"/>
              <a:gd name="connsiteX48" fmla="*/ 2707507 w 3898347"/>
              <a:gd name="connsiteY48" fmla="*/ 3947771 h 4275540"/>
              <a:gd name="connsiteX49" fmla="*/ 2701937 w 3898347"/>
              <a:gd name="connsiteY49" fmla="*/ 3950565 h 4275540"/>
              <a:gd name="connsiteX50" fmla="*/ 2679435 w 3898347"/>
              <a:gd name="connsiteY50" fmla="*/ 3949768 h 4275540"/>
              <a:gd name="connsiteX51" fmla="*/ 2667352 w 3898347"/>
              <a:gd name="connsiteY51" fmla="*/ 3942821 h 4275540"/>
              <a:gd name="connsiteX52" fmla="*/ 2657096 w 3898347"/>
              <a:gd name="connsiteY52" fmla="*/ 3953571 h 4275540"/>
              <a:gd name="connsiteX53" fmla="*/ 2655161 w 3898347"/>
              <a:gd name="connsiteY53" fmla="*/ 3962216 h 4275540"/>
              <a:gd name="connsiteX54" fmla="*/ 2638604 w 3898347"/>
              <a:gd name="connsiteY54" fmla="*/ 3955936 h 4275540"/>
              <a:gd name="connsiteX55" fmla="*/ 2626185 w 3898347"/>
              <a:gd name="connsiteY55" fmla="*/ 3962937 h 4275540"/>
              <a:gd name="connsiteX56" fmla="*/ 2614077 w 3898347"/>
              <a:gd name="connsiteY56" fmla="*/ 3955576 h 4275540"/>
              <a:gd name="connsiteX57" fmla="*/ 2609403 w 3898347"/>
              <a:gd name="connsiteY57" fmla="*/ 3956215 h 4275540"/>
              <a:gd name="connsiteX58" fmla="*/ 2597896 w 3898347"/>
              <a:gd name="connsiteY58" fmla="*/ 3958939 h 4275540"/>
              <a:gd name="connsiteX59" fmla="*/ 2578251 w 3898347"/>
              <a:gd name="connsiteY59" fmla="*/ 3965812 h 4275540"/>
              <a:gd name="connsiteX60" fmla="*/ 2571961 w 3898347"/>
              <a:gd name="connsiteY60" fmla="*/ 3966278 h 4275540"/>
              <a:gd name="connsiteX61" fmla="*/ 2559399 w 3898347"/>
              <a:gd name="connsiteY61" fmla="*/ 3979193 h 4275540"/>
              <a:gd name="connsiteX62" fmla="*/ 2533560 w 3898347"/>
              <a:gd name="connsiteY62" fmla="*/ 3988160 h 4275540"/>
              <a:gd name="connsiteX63" fmla="*/ 2515299 w 3898347"/>
              <a:gd name="connsiteY63" fmla="*/ 4016867 h 4275540"/>
              <a:gd name="connsiteX64" fmla="*/ 2513423 w 3898347"/>
              <a:gd name="connsiteY64" fmla="*/ 4018759 h 4275540"/>
              <a:gd name="connsiteX65" fmla="*/ 2482991 w 3898347"/>
              <a:gd name="connsiteY65" fmla="*/ 4012935 h 4275540"/>
              <a:gd name="connsiteX66" fmla="*/ 2446940 w 3898347"/>
              <a:gd name="connsiteY66" fmla="*/ 4021172 h 4275540"/>
              <a:gd name="connsiteX67" fmla="*/ 2404883 w 3898347"/>
              <a:gd name="connsiteY67" fmla="*/ 4024808 h 4275540"/>
              <a:gd name="connsiteX68" fmla="*/ 2373894 w 3898347"/>
              <a:gd name="connsiteY68" fmla="*/ 4023827 h 4275540"/>
              <a:gd name="connsiteX69" fmla="*/ 2297080 w 3898347"/>
              <a:gd name="connsiteY69" fmla="*/ 4040841 h 4275540"/>
              <a:gd name="connsiteX70" fmla="*/ 2170615 w 3898347"/>
              <a:gd name="connsiteY70" fmla="*/ 4077196 h 4275540"/>
              <a:gd name="connsiteX71" fmla="*/ 2143580 w 3898347"/>
              <a:gd name="connsiteY71" fmla="*/ 4083102 h 4275540"/>
              <a:gd name="connsiteX72" fmla="*/ 2119893 w 3898347"/>
              <a:gd name="connsiteY72" fmla="*/ 4080874 h 4275540"/>
              <a:gd name="connsiteX73" fmla="*/ 2114008 w 3898347"/>
              <a:gd name="connsiteY73" fmla="*/ 4073996 h 4275540"/>
              <a:gd name="connsiteX74" fmla="*/ 2099067 w 3898347"/>
              <a:gd name="connsiteY74" fmla="*/ 4076068 h 4275540"/>
              <a:gd name="connsiteX75" fmla="*/ 2095000 w 3898347"/>
              <a:gd name="connsiteY75" fmla="*/ 4075096 h 4275540"/>
              <a:gd name="connsiteX76" fmla="*/ 2071767 w 3898347"/>
              <a:gd name="connsiteY76" fmla="*/ 4071044 h 4275540"/>
              <a:gd name="connsiteX77" fmla="*/ 2024486 w 3898347"/>
              <a:gd name="connsiteY77" fmla="*/ 4100276 h 4275540"/>
              <a:gd name="connsiteX78" fmla="*/ 1964411 w 3898347"/>
              <a:gd name="connsiteY78" fmla="*/ 4105069 h 4275540"/>
              <a:gd name="connsiteX79" fmla="*/ 1739945 w 3898347"/>
              <a:gd name="connsiteY79" fmla="*/ 4171795 h 4275540"/>
              <a:gd name="connsiteX80" fmla="*/ 1610556 w 3898347"/>
              <a:gd name="connsiteY80" fmla="*/ 4167701 h 4275540"/>
              <a:gd name="connsiteX81" fmla="*/ 1553623 w 3898347"/>
              <a:gd name="connsiteY81" fmla="*/ 4236045 h 4275540"/>
              <a:gd name="connsiteX82" fmla="*/ 1548640 w 3898347"/>
              <a:gd name="connsiteY82" fmla="*/ 4238297 h 4275540"/>
              <a:gd name="connsiteX83" fmla="*/ 1530136 w 3898347"/>
              <a:gd name="connsiteY83" fmla="*/ 4227121 h 4275540"/>
              <a:gd name="connsiteX84" fmla="*/ 1508787 w 3898347"/>
              <a:gd name="connsiteY84" fmla="*/ 4234213 h 4275540"/>
              <a:gd name="connsiteX85" fmla="*/ 1488914 w 3898347"/>
              <a:gd name="connsiteY85" fmla="*/ 4241772 h 4275540"/>
              <a:gd name="connsiteX86" fmla="*/ 1488999 w 3898347"/>
              <a:gd name="connsiteY86" fmla="*/ 4251186 h 4275540"/>
              <a:gd name="connsiteX87" fmla="*/ 1475364 w 3898347"/>
              <a:gd name="connsiteY87" fmla="*/ 4248364 h 4275540"/>
              <a:gd name="connsiteX88" fmla="*/ 1457275 w 3898347"/>
              <a:gd name="connsiteY88" fmla="*/ 4252863 h 4275540"/>
              <a:gd name="connsiteX89" fmla="*/ 1448085 w 3898347"/>
              <a:gd name="connsiteY89" fmla="*/ 4248391 h 4275540"/>
              <a:gd name="connsiteX90" fmla="*/ 1315306 w 3898347"/>
              <a:gd name="connsiteY90" fmla="*/ 4237004 h 4275540"/>
              <a:gd name="connsiteX91" fmla="*/ 1272434 w 3898347"/>
              <a:gd name="connsiteY91" fmla="*/ 4244958 h 4275540"/>
              <a:gd name="connsiteX92" fmla="*/ 1231567 w 3898347"/>
              <a:gd name="connsiteY92" fmla="*/ 4219356 h 4275540"/>
              <a:gd name="connsiteX93" fmla="*/ 1216643 w 3898347"/>
              <a:gd name="connsiteY93" fmla="*/ 4229828 h 4275540"/>
              <a:gd name="connsiteX94" fmla="*/ 1214101 w 3898347"/>
              <a:gd name="connsiteY94" fmla="*/ 4231991 h 4275540"/>
              <a:gd name="connsiteX95" fmla="*/ 1203193 w 3898347"/>
              <a:gd name="connsiteY95" fmla="*/ 4232867 h 4275540"/>
              <a:gd name="connsiteX96" fmla="*/ 1201049 w 3898347"/>
              <a:gd name="connsiteY96" fmla="*/ 4242842 h 4275540"/>
              <a:gd name="connsiteX97" fmla="*/ 1185298 w 3898347"/>
              <a:gd name="connsiteY97" fmla="*/ 4251133 h 4275540"/>
              <a:gd name="connsiteX98" fmla="*/ 1164955 w 3898347"/>
              <a:gd name="connsiteY98" fmla="*/ 4250027 h 4275540"/>
              <a:gd name="connsiteX99" fmla="*/ 1067357 w 3898347"/>
              <a:gd name="connsiteY99" fmla="*/ 4233908 h 4275540"/>
              <a:gd name="connsiteX100" fmla="*/ 1009492 w 3898347"/>
              <a:gd name="connsiteY100" fmla="*/ 4230455 h 4275540"/>
              <a:gd name="connsiteX101" fmla="*/ 988345 w 3898347"/>
              <a:gd name="connsiteY101" fmla="*/ 4238880 h 4275540"/>
              <a:gd name="connsiteX102" fmla="*/ 958251 w 3898347"/>
              <a:gd name="connsiteY102" fmla="*/ 4244100 h 4275540"/>
              <a:gd name="connsiteX103" fmla="*/ 905785 w 3898347"/>
              <a:gd name="connsiteY103" fmla="*/ 4260845 h 4275540"/>
              <a:gd name="connsiteX104" fmla="*/ 834176 w 3898347"/>
              <a:gd name="connsiteY104" fmla="*/ 4270241 h 4275540"/>
              <a:gd name="connsiteX105" fmla="*/ 778474 w 3898347"/>
              <a:gd name="connsiteY105" fmla="*/ 4235526 h 4275540"/>
              <a:gd name="connsiteX106" fmla="*/ 774418 w 3898347"/>
              <a:gd name="connsiteY106" fmla="*/ 4242583 h 4275540"/>
              <a:gd name="connsiteX107" fmla="*/ 737705 w 3898347"/>
              <a:gd name="connsiteY107" fmla="*/ 4238891 h 4275540"/>
              <a:gd name="connsiteX108" fmla="*/ 627717 w 3898347"/>
              <a:gd name="connsiteY108" fmla="*/ 4207629 h 4275540"/>
              <a:gd name="connsiteX109" fmla="*/ 533391 w 3898347"/>
              <a:gd name="connsiteY109" fmla="*/ 4170035 h 4275540"/>
              <a:gd name="connsiteX110" fmla="*/ 508621 w 3898347"/>
              <a:gd name="connsiteY110" fmla="*/ 4176044 h 4275540"/>
              <a:gd name="connsiteX111" fmla="*/ 467082 w 3898347"/>
              <a:gd name="connsiteY111" fmla="*/ 4185616 h 4275540"/>
              <a:gd name="connsiteX112" fmla="*/ 437646 w 3898347"/>
              <a:gd name="connsiteY112" fmla="*/ 4212658 h 4275540"/>
              <a:gd name="connsiteX113" fmla="*/ 402271 w 3898347"/>
              <a:gd name="connsiteY113" fmla="*/ 4212774 h 4275540"/>
              <a:gd name="connsiteX114" fmla="*/ 391968 w 3898347"/>
              <a:gd name="connsiteY114" fmla="*/ 4187073 h 4275540"/>
              <a:gd name="connsiteX115" fmla="*/ 354806 w 3898347"/>
              <a:gd name="connsiteY115" fmla="*/ 4195545 h 4275540"/>
              <a:gd name="connsiteX116" fmla="*/ 298662 w 3898347"/>
              <a:gd name="connsiteY116" fmla="*/ 4211227 h 4275540"/>
              <a:gd name="connsiteX117" fmla="*/ 265740 w 3898347"/>
              <a:gd name="connsiteY117" fmla="*/ 4213623 h 4275540"/>
              <a:gd name="connsiteX118" fmla="*/ 176403 w 3898347"/>
              <a:gd name="connsiteY118" fmla="*/ 4227393 h 4275540"/>
              <a:gd name="connsiteX119" fmla="*/ 82528 w 3898347"/>
              <a:gd name="connsiteY119" fmla="*/ 4275540 h 4275540"/>
              <a:gd name="connsiteX120" fmla="*/ 19464 w 3898347"/>
              <a:gd name="connsiteY120" fmla="*/ 4256103 h 4275540"/>
              <a:gd name="connsiteX121" fmla="*/ 0 w 3898347"/>
              <a:gd name="connsiteY121" fmla="*/ 4221939 h 4275540"/>
              <a:gd name="connsiteX122" fmla="*/ 0 w 3898347"/>
              <a:gd name="connsiteY122" fmla="*/ 15850 h 4275540"/>
              <a:gd name="connsiteX123" fmla="*/ 3898347 w 3898347"/>
              <a:gd name="connsiteY123" fmla="*/ 0 h 4275540"/>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85553 w 3898347"/>
              <a:gd name="connsiteY40" fmla="*/ 3859030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70358"/>
              <a:gd name="connsiteX1" fmla="*/ 3898347 w 3898347"/>
              <a:gd name="connsiteY1" fmla="*/ 3834445 h 4270358"/>
              <a:gd name="connsiteX2" fmla="*/ 3892314 w 3898347"/>
              <a:gd name="connsiteY2" fmla="*/ 3832951 h 4270358"/>
              <a:gd name="connsiteX3" fmla="*/ 3851953 w 3898347"/>
              <a:gd name="connsiteY3" fmla="*/ 3802983 h 4270358"/>
              <a:gd name="connsiteX4" fmla="*/ 3836418 w 3898347"/>
              <a:gd name="connsiteY4" fmla="*/ 3811513 h 4270358"/>
              <a:gd name="connsiteX5" fmla="*/ 3833758 w 3898347"/>
              <a:gd name="connsiteY5" fmla="*/ 3813341 h 4270358"/>
              <a:gd name="connsiteX6" fmla="*/ 3822673 w 3898347"/>
              <a:gd name="connsiteY6" fmla="*/ 3812913 h 4270358"/>
              <a:gd name="connsiteX7" fmla="*/ 3820104 w 3898347"/>
              <a:gd name="connsiteY7" fmla="*/ 3822466 h 4270358"/>
              <a:gd name="connsiteX8" fmla="*/ 3803816 w 3898347"/>
              <a:gd name="connsiteY8" fmla="*/ 3828757 h 4270358"/>
              <a:gd name="connsiteX9" fmla="*/ 3729936 w 3898347"/>
              <a:gd name="connsiteY9" fmla="*/ 3815386 h 4270358"/>
              <a:gd name="connsiteX10" fmla="*/ 3726018 w 3898347"/>
              <a:gd name="connsiteY10" fmla="*/ 3815100 h 4270358"/>
              <a:gd name="connsiteX11" fmla="*/ 3725413 w 3898347"/>
              <a:gd name="connsiteY11" fmla="*/ 3814615 h 4270358"/>
              <a:gd name="connsiteX12" fmla="*/ 3713801 w 3898347"/>
              <a:gd name="connsiteY12" fmla="*/ 3811018 h 4270358"/>
              <a:gd name="connsiteX13" fmla="*/ 3709087 w 3898347"/>
              <a:gd name="connsiteY13" fmla="*/ 3813195 h 4270358"/>
              <a:gd name="connsiteX14" fmla="*/ 3698038 w 3898347"/>
              <a:gd name="connsiteY14" fmla="*/ 3806182 h 4270358"/>
              <a:gd name="connsiteX15" fmla="*/ 3662227 w 3898347"/>
              <a:gd name="connsiteY15" fmla="*/ 3807761 h 4270358"/>
              <a:gd name="connsiteX16" fmla="*/ 3659872 w 3898347"/>
              <a:gd name="connsiteY16" fmla="*/ 3805524 h 4270358"/>
              <a:gd name="connsiteX17" fmla="*/ 3643454 w 3898347"/>
              <a:gd name="connsiteY17" fmla="*/ 3794831 h 4270358"/>
              <a:gd name="connsiteX18" fmla="*/ 3624789 w 3898347"/>
              <a:gd name="connsiteY18" fmla="*/ 3803185 h 4270358"/>
              <a:gd name="connsiteX19" fmla="*/ 3602327 w 3898347"/>
              <a:gd name="connsiteY19" fmla="*/ 3794616 h 4270358"/>
              <a:gd name="connsiteX20" fmla="*/ 3596645 w 3898347"/>
              <a:gd name="connsiteY20" fmla="*/ 3797108 h 4270358"/>
              <a:gd name="connsiteX21" fmla="*/ 3574144 w 3898347"/>
              <a:gd name="connsiteY21" fmla="*/ 3795108 h 4270358"/>
              <a:gd name="connsiteX22" fmla="*/ 3562310 w 3898347"/>
              <a:gd name="connsiteY22" fmla="*/ 3787534 h 4270358"/>
              <a:gd name="connsiteX23" fmla="*/ 3551635 w 3898347"/>
              <a:gd name="connsiteY23" fmla="*/ 3797705 h 4270358"/>
              <a:gd name="connsiteX24" fmla="*/ 3542668 w 3898347"/>
              <a:gd name="connsiteY24" fmla="*/ 3803283 h 4270358"/>
              <a:gd name="connsiteX25" fmla="*/ 3533033 w 3898347"/>
              <a:gd name="connsiteY25" fmla="*/ 3799071 h 4270358"/>
              <a:gd name="connsiteX26" fmla="*/ 3521726 w 3898347"/>
              <a:gd name="connsiteY26" fmla="*/ 3804691 h 4270358"/>
              <a:gd name="connsiteX27" fmla="*/ 3520080 w 3898347"/>
              <a:gd name="connsiteY27" fmla="*/ 3805210 h 4270358"/>
              <a:gd name="connsiteX28" fmla="*/ 3508491 w 3898347"/>
              <a:gd name="connsiteY28" fmla="*/ 3797398 h 4270358"/>
              <a:gd name="connsiteX29" fmla="*/ 3503787 w 3898347"/>
              <a:gd name="connsiteY29" fmla="*/ 3797787 h 4270358"/>
              <a:gd name="connsiteX30" fmla="*/ 3492165 w 3898347"/>
              <a:gd name="connsiteY30" fmla="*/ 3799887 h 4270358"/>
              <a:gd name="connsiteX31" fmla="*/ 3472233 w 3898347"/>
              <a:gd name="connsiteY31" fmla="*/ 3805682 h 4270358"/>
              <a:gd name="connsiteX32" fmla="*/ 3465921 w 3898347"/>
              <a:gd name="connsiteY32" fmla="*/ 3805814 h 4270358"/>
              <a:gd name="connsiteX33" fmla="*/ 3455541 w 3898347"/>
              <a:gd name="connsiteY33" fmla="*/ 3815505 h 4270358"/>
              <a:gd name="connsiteX34" fmla="*/ 3429027 w 3898347"/>
              <a:gd name="connsiteY34" fmla="*/ 3816906 h 4270358"/>
              <a:gd name="connsiteX35" fmla="*/ 3369507 w 3898347"/>
              <a:gd name="connsiteY35" fmla="*/ 3825563 h 4270358"/>
              <a:gd name="connsiteX36" fmla="*/ 3324491 w 3898347"/>
              <a:gd name="connsiteY36" fmla="*/ 3832006 h 4270358"/>
              <a:gd name="connsiteX37" fmla="*/ 3244235 w 3898347"/>
              <a:gd name="connsiteY37" fmla="*/ 3834376 h 4270358"/>
              <a:gd name="connsiteX38" fmla="*/ 3226507 w 3898347"/>
              <a:gd name="connsiteY38" fmla="*/ 3820131 h 4270358"/>
              <a:gd name="connsiteX39" fmla="*/ 3191688 w 3898347"/>
              <a:gd name="connsiteY39" fmla="*/ 3837359 h 4270358"/>
              <a:gd name="connsiteX40" fmla="*/ 3153779 w 3898347"/>
              <a:gd name="connsiteY40" fmla="*/ 3848439 h 4270358"/>
              <a:gd name="connsiteX41" fmla="*/ 3090188 w 3898347"/>
              <a:gd name="connsiteY41" fmla="*/ 3855036 h 4270358"/>
              <a:gd name="connsiteX42" fmla="*/ 3031422 w 3898347"/>
              <a:gd name="connsiteY42" fmla="*/ 3858298 h 4270358"/>
              <a:gd name="connsiteX43" fmla="*/ 2996288 w 3898347"/>
              <a:gd name="connsiteY43" fmla="*/ 3860020 h 4270358"/>
              <a:gd name="connsiteX44" fmla="*/ 2901661 w 3898347"/>
              <a:gd name="connsiteY44" fmla="*/ 3882243 h 4270358"/>
              <a:gd name="connsiteX45" fmla="*/ 2782141 w 3898347"/>
              <a:gd name="connsiteY45" fmla="*/ 3932983 h 4270358"/>
              <a:gd name="connsiteX46" fmla="*/ 2749597 w 3898347"/>
              <a:gd name="connsiteY46" fmla="*/ 3956746 h 4270358"/>
              <a:gd name="connsiteX47" fmla="*/ 2730493 w 3898347"/>
              <a:gd name="connsiteY47" fmla="*/ 3955236 h 4270358"/>
              <a:gd name="connsiteX48" fmla="*/ 2707507 w 3898347"/>
              <a:gd name="connsiteY48" fmla="*/ 3947771 h 4270358"/>
              <a:gd name="connsiteX49" fmla="*/ 2701937 w 3898347"/>
              <a:gd name="connsiteY49" fmla="*/ 3950565 h 4270358"/>
              <a:gd name="connsiteX50" fmla="*/ 2679435 w 3898347"/>
              <a:gd name="connsiteY50" fmla="*/ 3949768 h 4270358"/>
              <a:gd name="connsiteX51" fmla="*/ 2667352 w 3898347"/>
              <a:gd name="connsiteY51" fmla="*/ 3942821 h 4270358"/>
              <a:gd name="connsiteX52" fmla="*/ 2657096 w 3898347"/>
              <a:gd name="connsiteY52" fmla="*/ 3953571 h 4270358"/>
              <a:gd name="connsiteX53" fmla="*/ 2655161 w 3898347"/>
              <a:gd name="connsiteY53" fmla="*/ 3962216 h 4270358"/>
              <a:gd name="connsiteX54" fmla="*/ 2638604 w 3898347"/>
              <a:gd name="connsiteY54" fmla="*/ 3955936 h 4270358"/>
              <a:gd name="connsiteX55" fmla="*/ 2626185 w 3898347"/>
              <a:gd name="connsiteY55" fmla="*/ 3962937 h 4270358"/>
              <a:gd name="connsiteX56" fmla="*/ 2614077 w 3898347"/>
              <a:gd name="connsiteY56" fmla="*/ 3955576 h 4270358"/>
              <a:gd name="connsiteX57" fmla="*/ 2609403 w 3898347"/>
              <a:gd name="connsiteY57" fmla="*/ 3956215 h 4270358"/>
              <a:gd name="connsiteX58" fmla="*/ 2597896 w 3898347"/>
              <a:gd name="connsiteY58" fmla="*/ 3958939 h 4270358"/>
              <a:gd name="connsiteX59" fmla="*/ 2578251 w 3898347"/>
              <a:gd name="connsiteY59" fmla="*/ 3965812 h 4270358"/>
              <a:gd name="connsiteX60" fmla="*/ 2571961 w 3898347"/>
              <a:gd name="connsiteY60" fmla="*/ 3966278 h 4270358"/>
              <a:gd name="connsiteX61" fmla="*/ 2559399 w 3898347"/>
              <a:gd name="connsiteY61" fmla="*/ 3979193 h 4270358"/>
              <a:gd name="connsiteX62" fmla="*/ 2533560 w 3898347"/>
              <a:gd name="connsiteY62" fmla="*/ 3988160 h 4270358"/>
              <a:gd name="connsiteX63" fmla="*/ 2515299 w 3898347"/>
              <a:gd name="connsiteY63" fmla="*/ 4016867 h 4270358"/>
              <a:gd name="connsiteX64" fmla="*/ 2513423 w 3898347"/>
              <a:gd name="connsiteY64" fmla="*/ 4018759 h 4270358"/>
              <a:gd name="connsiteX65" fmla="*/ 2482991 w 3898347"/>
              <a:gd name="connsiteY65" fmla="*/ 4012935 h 4270358"/>
              <a:gd name="connsiteX66" fmla="*/ 2446940 w 3898347"/>
              <a:gd name="connsiteY66" fmla="*/ 4021172 h 4270358"/>
              <a:gd name="connsiteX67" fmla="*/ 2404883 w 3898347"/>
              <a:gd name="connsiteY67" fmla="*/ 4024808 h 4270358"/>
              <a:gd name="connsiteX68" fmla="*/ 2373894 w 3898347"/>
              <a:gd name="connsiteY68" fmla="*/ 4023827 h 4270358"/>
              <a:gd name="connsiteX69" fmla="*/ 2297080 w 3898347"/>
              <a:gd name="connsiteY69" fmla="*/ 4040841 h 4270358"/>
              <a:gd name="connsiteX70" fmla="*/ 2170615 w 3898347"/>
              <a:gd name="connsiteY70" fmla="*/ 4077196 h 4270358"/>
              <a:gd name="connsiteX71" fmla="*/ 2143580 w 3898347"/>
              <a:gd name="connsiteY71" fmla="*/ 4083102 h 4270358"/>
              <a:gd name="connsiteX72" fmla="*/ 2119893 w 3898347"/>
              <a:gd name="connsiteY72" fmla="*/ 4080874 h 4270358"/>
              <a:gd name="connsiteX73" fmla="*/ 2114008 w 3898347"/>
              <a:gd name="connsiteY73" fmla="*/ 4073996 h 4270358"/>
              <a:gd name="connsiteX74" fmla="*/ 2099067 w 3898347"/>
              <a:gd name="connsiteY74" fmla="*/ 4076068 h 4270358"/>
              <a:gd name="connsiteX75" fmla="*/ 2095000 w 3898347"/>
              <a:gd name="connsiteY75" fmla="*/ 4075096 h 4270358"/>
              <a:gd name="connsiteX76" fmla="*/ 2071767 w 3898347"/>
              <a:gd name="connsiteY76" fmla="*/ 4071044 h 4270358"/>
              <a:gd name="connsiteX77" fmla="*/ 2024486 w 3898347"/>
              <a:gd name="connsiteY77" fmla="*/ 4100276 h 4270358"/>
              <a:gd name="connsiteX78" fmla="*/ 1964411 w 3898347"/>
              <a:gd name="connsiteY78" fmla="*/ 4105069 h 4270358"/>
              <a:gd name="connsiteX79" fmla="*/ 1739945 w 3898347"/>
              <a:gd name="connsiteY79" fmla="*/ 4171795 h 4270358"/>
              <a:gd name="connsiteX80" fmla="*/ 1610556 w 3898347"/>
              <a:gd name="connsiteY80" fmla="*/ 4167701 h 4270358"/>
              <a:gd name="connsiteX81" fmla="*/ 1553623 w 3898347"/>
              <a:gd name="connsiteY81" fmla="*/ 4236045 h 4270358"/>
              <a:gd name="connsiteX82" fmla="*/ 1548640 w 3898347"/>
              <a:gd name="connsiteY82" fmla="*/ 4238297 h 4270358"/>
              <a:gd name="connsiteX83" fmla="*/ 1530136 w 3898347"/>
              <a:gd name="connsiteY83" fmla="*/ 4227121 h 4270358"/>
              <a:gd name="connsiteX84" fmla="*/ 1508787 w 3898347"/>
              <a:gd name="connsiteY84" fmla="*/ 4234213 h 4270358"/>
              <a:gd name="connsiteX85" fmla="*/ 1488914 w 3898347"/>
              <a:gd name="connsiteY85" fmla="*/ 4241772 h 4270358"/>
              <a:gd name="connsiteX86" fmla="*/ 1488999 w 3898347"/>
              <a:gd name="connsiteY86" fmla="*/ 4251186 h 4270358"/>
              <a:gd name="connsiteX87" fmla="*/ 1475364 w 3898347"/>
              <a:gd name="connsiteY87" fmla="*/ 4248364 h 4270358"/>
              <a:gd name="connsiteX88" fmla="*/ 1457275 w 3898347"/>
              <a:gd name="connsiteY88" fmla="*/ 4252863 h 4270358"/>
              <a:gd name="connsiteX89" fmla="*/ 1448085 w 3898347"/>
              <a:gd name="connsiteY89" fmla="*/ 4248391 h 4270358"/>
              <a:gd name="connsiteX90" fmla="*/ 1315306 w 3898347"/>
              <a:gd name="connsiteY90" fmla="*/ 4237004 h 4270358"/>
              <a:gd name="connsiteX91" fmla="*/ 1272434 w 3898347"/>
              <a:gd name="connsiteY91" fmla="*/ 4244958 h 4270358"/>
              <a:gd name="connsiteX92" fmla="*/ 1231567 w 3898347"/>
              <a:gd name="connsiteY92" fmla="*/ 4219356 h 4270358"/>
              <a:gd name="connsiteX93" fmla="*/ 1216643 w 3898347"/>
              <a:gd name="connsiteY93" fmla="*/ 4229828 h 4270358"/>
              <a:gd name="connsiteX94" fmla="*/ 1214101 w 3898347"/>
              <a:gd name="connsiteY94" fmla="*/ 4231991 h 4270358"/>
              <a:gd name="connsiteX95" fmla="*/ 1203193 w 3898347"/>
              <a:gd name="connsiteY95" fmla="*/ 4232867 h 4270358"/>
              <a:gd name="connsiteX96" fmla="*/ 1201049 w 3898347"/>
              <a:gd name="connsiteY96" fmla="*/ 4242842 h 4270358"/>
              <a:gd name="connsiteX97" fmla="*/ 1185298 w 3898347"/>
              <a:gd name="connsiteY97" fmla="*/ 4251133 h 4270358"/>
              <a:gd name="connsiteX98" fmla="*/ 1164955 w 3898347"/>
              <a:gd name="connsiteY98" fmla="*/ 4250027 h 4270358"/>
              <a:gd name="connsiteX99" fmla="*/ 1067357 w 3898347"/>
              <a:gd name="connsiteY99" fmla="*/ 4233908 h 4270358"/>
              <a:gd name="connsiteX100" fmla="*/ 1009492 w 3898347"/>
              <a:gd name="connsiteY100" fmla="*/ 4230455 h 4270358"/>
              <a:gd name="connsiteX101" fmla="*/ 988345 w 3898347"/>
              <a:gd name="connsiteY101" fmla="*/ 4238880 h 4270358"/>
              <a:gd name="connsiteX102" fmla="*/ 958251 w 3898347"/>
              <a:gd name="connsiteY102" fmla="*/ 4244100 h 4270358"/>
              <a:gd name="connsiteX103" fmla="*/ 905785 w 3898347"/>
              <a:gd name="connsiteY103" fmla="*/ 4260845 h 4270358"/>
              <a:gd name="connsiteX104" fmla="*/ 834176 w 3898347"/>
              <a:gd name="connsiteY104" fmla="*/ 4270241 h 4270358"/>
              <a:gd name="connsiteX105" fmla="*/ 778474 w 3898347"/>
              <a:gd name="connsiteY105" fmla="*/ 4235526 h 4270358"/>
              <a:gd name="connsiteX106" fmla="*/ 774418 w 3898347"/>
              <a:gd name="connsiteY106" fmla="*/ 4242583 h 4270358"/>
              <a:gd name="connsiteX107" fmla="*/ 737705 w 3898347"/>
              <a:gd name="connsiteY107" fmla="*/ 4238891 h 4270358"/>
              <a:gd name="connsiteX108" fmla="*/ 627717 w 3898347"/>
              <a:gd name="connsiteY108" fmla="*/ 4207629 h 4270358"/>
              <a:gd name="connsiteX109" fmla="*/ 533391 w 3898347"/>
              <a:gd name="connsiteY109" fmla="*/ 4170035 h 4270358"/>
              <a:gd name="connsiteX110" fmla="*/ 508621 w 3898347"/>
              <a:gd name="connsiteY110" fmla="*/ 4176044 h 4270358"/>
              <a:gd name="connsiteX111" fmla="*/ 467082 w 3898347"/>
              <a:gd name="connsiteY111" fmla="*/ 4185616 h 4270358"/>
              <a:gd name="connsiteX112" fmla="*/ 437646 w 3898347"/>
              <a:gd name="connsiteY112" fmla="*/ 4212658 h 4270358"/>
              <a:gd name="connsiteX113" fmla="*/ 402271 w 3898347"/>
              <a:gd name="connsiteY113" fmla="*/ 4212774 h 4270358"/>
              <a:gd name="connsiteX114" fmla="*/ 391968 w 3898347"/>
              <a:gd name="connsiteY114" fmla="*/ 4187073 h 4270358"/>
              <a:gd name="connsiteX115" fmla="*/ 354806 w 3898347"/>
              <a:gd name="connsiteY115" fmla="*/ 4195545 h 4270358"/>
              <a:gd name="connsiteX116" fmla="*/ 298662 w 3898347"/>
              <a:gd name="connsiteY116" fmla="*/ 4211227 h 4270358"/>
              <a:gd name="connsiteX117" fmla="*/ 265740 w 3898347"/>
              <a:gd name="connsiteY117" fmla="*/ 4213623 h 4270358"/>
              <a:gd name="connsiteX118" fmla="*/ 176403 w 3898347"/>
              <a:gd name="connsiteY118" fmla="*/ 4227393 h 4270358"/>
              <a:gd name="connsiteX119" fmla="*/ 82528 w 3898347"/>
              <a:gd name="connsiteY119" fmla="*/ 4243774 h 4270358"/>
              <a:gd name="connsiteX120" fmla="*/ 19464 w 3898347"/>
              <a:gd name="connsiteY120" fmla="*/ 4256103 h 4270358"/>
              <a:gd name="connsiteX121" fmla="*/ 0 w 3898347"/>
              <a:gd name="connsiteY121" fmla="*/ 4221939 h 4270358"/>
              <a:gd name="connsiteX122" fmla="*/ 0 w 3898347"/>
              <a:gd name="connsiteY122" fmla="*/ 15850 h 4270358"/>
              <a:gd name="connsiteX123" fmla="*/ 3898347 w 3898347"/>
              <a:gd name="connsiteY123" fmla="*/ 0 h 4270358"/>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33391 w 3898347"/>
              <a:gd name="connsiteY109" fmla="*/ 4170035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54806 w 3898347"/>
              <a:gd name="connsiteY115" fmla="*/ 4195545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10556 w 3898347"/>
              <a:gd name="connsiteY80" fmla="*/ 4167701 h 4260845"/>
              <a:gd name="connsiteX81" fmla="*/ 1553623 w 3898347"/>
              <a:gd name="connsiteY81" fmla="*/ 4236045 h 4260845"/>
              <a:gd name="connsiteX82" fmla="*/ 1548640 w 3898347"/>
              <a:gd name="connsiteY82" fmla="*/ 4238297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53623 w 3898347"/>
              <a:gd name="connsiteY81" fmla="*/ 4236045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10556 w 3898347"/>
              <a:gd name="connsiteY80" fmla="*/ 4167701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91255"/>
              <a:gd name="connsiteX1" fmla="*/ 3898347 w 3898347"/>
              <a:gd name="connsiteY1" fmla="*/ 3834445 h 4291255"/>
              <a:gd name="connsiteX2" fmla="*/ 3892314 w 3898347"/>
              <a:gd name="connsiteY2" fmla="*/ 3832951 h 4291255"/>
              <a:gd name="connsiteX3" fmla="*/ 3851953 w 3898347"/>
              <a:gd name="connsiteY3" fmla="*/ 3802983 h 4291255"/>
              <a:gd name="connsiteX4" fmla="*/ 3836418 w 3898347"/>
              <a:gd name="connsiteY4" fmla="*/ 3811513 h 4291255"/>
              <a:gd name="connsiteX5" fmla="*/ 3833758 w 3898347"/>
              <a:gd name="connsiteY5" fmla="*/ 3813341 h 4291255"/>
              <a:gd name="connsiteX6" fmla="*/ 3822673 w 3898347"/>
              <a:gd name="connsiteY6" fmla="*/ 3812913 h 4291255"/>
              <a:gd name="connsiteX7" fmla="*/ 3820104 w 3898347"/>
              <a:gd name="connsiteY7" fmla="*/ 3822466 h 4291255"/>
              <a:gd name="connsiteX8" fmla="*/ 3803816 w 3898347"/>
              <a:gd name="connsiteY8" fmla="*/ 3828757 h 4291255"/>
              <a:gd name="connsiteX9" fmla="*/ 3729936 w 3898347"/>
              <a:gd name="connsiteY9" fmla="*/ 3815386 h 4291255"/>
              <a:gd name="connsiteX10" fmla="*/ 3726018 w 3898347"/>
              <a:gd name="connsiteY10" fmla="*/ 3815100 h 4291255"/>
              <a:gd name="connsiteX11" fmla="*/ 3725413 w 3898347"/>
              <a:gd name="connsiteY11" fmla="*/ 3814615 h 4291255"/>
              <a:gd name="connsiteX12" fmla="*/ 3713801 w 3898347"/>
              <a:gd name="connsiteY12" fmla="*/ 3811018 h 4291255"/>
              <a:gd name="connsiteX13" fmla="*/ 3709087 w 3898347"/>
              <a:gd name="connsiteY13" fmla="*/ 3813195 h 4291255"/>
              <a:gd name="connsiteX14" fmla="*/ 3698038 w 3898347"/>
              <a:gd name="connsiteY14" fmla="*/ 3806182 h 4291255"/>
              <a:gd name="connsiteX15" fmla="*/ 3662227 w 3898347"/>
              <a:gd name="connsiteY15" fmla="*/ 3807761 h 4291255"/>
              <a:gd name="connsiteX16" fmla="*/ 3659872 w 3898347"/>
              <a:gd name="connsiteY16" fmla="*/ 3805524 h 4291255"/>
              <a:gd name="connsiteX17" fmla="*/ 3643454 w 3898347"/>
              <a:gd name="connsiteY17" fmla="*/ 3794831 h 4291255"/>
              <a:gd name="connsiteX18" fmla="*/ 3624789 w 3898347"/>
              <a:gd name="connsiteY18" fmla="*/ 3803185 h 4291255"/>
              <a:gd name="connsiteX19" fmla="*/ 3602327 w 3898347"/>
              <a:gd name="connsiteY19" fmla="*/ 3794616 h 4291255"/>
              <a:gd name="connsiteX20" fmla="*/ 3596645 w 3898347"/>
              <a:gd name="connsiteY20" fmla="*/ 3797108 h 4291255"/>
              <a:gd name="connsiteX21" fmla="*/ 3574144 w 3898347"/>
              <a:gd name="connsiteY21" fmla="*/ 3795108 h 4291255"/>
              <a:gd name="connsiteX22" fmla="*/ 3562310 w 3898347"/>
              <a:gd name="connsiteY22" fmla="*/ 3787534 h 4291255"/>
              <a:gd name="connsiteX23" fmla="*/ 3551635 w 3898347"/>
              <a:gd name="connsiteY23" fmla="*/ 3797705 h 4291255"/>
              <a:gd name="connsiteX24" fmla="*/ 3542668 w 3898347"/>
              <a:gd name="connsiteY24" fmla="*/ 3803283 h 4291255"/>
              <a:gd name="connsiteX25" fmla="*/ 3533033 w 3898347"/>
              <a:gd name="connsiteY25" fmla="*/ 3799071 h 4291255"/>
              <a:gd name="connsiteX26" fmla="*/ 3521726 w 3898347"/>
              <a:gd name="connsiteY26" fmla="*/ 3804691 h 4291255"/>
              <a:gd name="connsiteX27" fmla="*/ 3520080 w 3898347"/>
              <a:gd name="connsiteY27" fmla="*/ 3805210 h 4291255"/>
              <a:gd name="connsiteX28" fmla="*/ 3508491 w 3898347"/>
              <a:gd name="connsiteY28" fmla="*/ 3797398 h 4291255"/>
              <a:gd name="connsiteX29" fmla="*/ 3503787 w 3898347"/>
              <a:gd name="connsiteY29" fmla="*/ 3797787 h 4291255"/>
              <a:gd name="connsiteX30" fmla="*/ 3492165 w 3898347"/>
              <a:gd name="connsiteY30" fmla="*/ 3799887 h 4291255"/>
              <a:gd name="connsiteX31" fmla="*/ 3472233 w 3898347"/>
              <a:gd name="connsiteY31" fmla="*/ 3805682 h 4291255"/>
              <a:gd name="connsiteX32" fmla="*/ 3465921 w 3898347"/>
              <a:gd name="connsiteY32" fmla="*/ 3805814 h 4291255"/>
              <a:gd name="connsiteX33" fmla="*/ 3455541 w 3898347"/>
              <a:gd name="connsiteY33" fmla="*/ 3815505 h 4291255"/>
              <a:gd name="connsiteX34" fmla="*/ 3429027 w 3898347"/>
              <a:gd name="connsiteY34" fmla="*/ 3816906 h 4291255"/>
              <a:gd name="connsiteX35" fmla="*/ 3369507 w 3898347"/>
              <a:gd name="connsiteY35" fmla="*/ 3825563 h 4291255"/>
              <a:gd name="connsiteX36" fmla="*/ 3324491 w 3898347"/>
              <a:gd name="connsiteY36" fmla="*/ 3832006 h 4291255"/>
              <a:gd name="connsiteX37" fmla="*/ 3244235 w 3898347"/>
              <a:gd name="connsiteY37" fmla="*/ 3834376 h 4291255"/>
              <a:gd name="connsiteX38" fmla="*/ 3226507 w 3898347"/>
              <a:gd name="connsiteY38" fmla="*/ 3820131 h 4291255"/>
              <a:gd name="connsiteX39" fmla="*/ 3191688 w 3898347"/>
              <a:gd name="connsiteY39" fmla="*/ 3837359 h 4291255"/>
              <a:gd name="connsiteX40" fmla="*/ 3153779 w 3898347"/>
              <a:gd name="connsiteY40" fmla="*/ 3848439 h 4291255"/>
              <a:gd name="connsiteX41" fmla="*/ 3090188 w 3898347"/>
              <a:gd name="connsiteY41" fmla="*/ 3855036 h 4291255"/>
              <a:gd name="connsiteX42" fmla="*/ 3031422 w 3898347"/>
              <a:gd name="connsiteY42" fmla="*/ 3858298 h 4291255"/>
              <a:gd name="connsiteX43" fmla="*/ 2996288 w 3898347"/>
              <a:gd name="connsiteY43" fmla="*/ 3860020 h 4291255"/>
              <a:gd name="connsiteX44" fmla="*/ 2901661 w 3898347"/>
              <a:gd name="connsiteY44" fmla="*/ 3882243 h 4291255"/>
              <a:gd name="connsiteX45" fmla="*/ 2782141 w 3898347"/>
              <a:gd name="connsiteY45" fmla="*/ 3932983 h 4291255"/>
              <a:gd name="connsiteX46" fmla="*/ 2749597 w 3898347"/>
              <a:gd name="connsiteY46" fmla="*/ 3956746 h 4291255"/>
              <a:gd name="connsiteX47" fmla="*/ 2730493 w 3898347"/>
              <a:gd name="connsiteY47" fmla="*/ 3955236 h 4291255"/>
              <a:gd name="connsiteX48" fmla="*/ 2707507 w 3898347"/>
              <a:gd name="connsiteY48" fmla="*/ 3947771 h 4291255"/>
              <a:gd name="connsiteX49" fmla="*/ 2701937 w 3898347"/>
              <a:gd name="connsiteY49" fmla="*/ 3950565 h 4291255"/>
              <a:gd name="connsiteX50" fmla="*/ 2679435 w 3898347"/>
              <a:gd name="connsiteY50" fmla="*/ 3949768 h 4291255"/>
              <a:gd name="connsiteX51" fmla="*/ 2667352 w 3898347"/>
              <a:gd name="connsiteY51" fmla="*/ 3942821 h 4291255"/>
              <a:gd name="connsiteX52" fmla="*/ 2657096 w 3898347"/>
              <a:gd name="connsiteY52" fmla="*/ 3953571 h 4291255"/>
              <a:gd name="connsiteX53" fmla="*/ 2655161 w 3898347"/>
              <a:gd name="connsiteY53" fmla="*/ 3962216 h 4291255"/>
              <a:gd name="connsiteX54" fmla="*/ 2638604 w 3898347"/>
              <a:gd name="connsiteY54" fmla="*/ 3955936 h 4291255"/>
              <a:gd name="connsiteX55" fmla="*/ 2626185 w 3898347"/>
              <a:gd name="connsiteY55" fmla="*/ 3962937 h 4291255"/>
              <a:gd name="connsiteX56" fmla="*/ 2614077 w 3898347"/>
              <a:gd name="connsiteY56" fmla="*/ 3955576 h 4291255"/>
              <a:gd name="connsiteX57" fmla="*/ 2609403 w 3898347"/>
              <a:gd name="connsiteY57" fmla="*/ 3956215 h 4291255"/>
              <a:gd name="connsiteX58" fmla="*/ 2597896 w 3898347"/>
              <a:gd name="connsiteY58" fmla="*/ 3958939 h 4291255"/>
              <a:gd name="connsiteX59" fmla="*/ 2578251 w 3898347"/>
              <a:gd name="connsiteY59" fmla="*/ 3965812 h 4291255"/>
              <a:gd name="connsiteX60" fmla="*/ 2571961 w 3898347"/>
              <a:gd name="connsiteY60" fmla="*/ 3966278 h 4291255"/>
              <a:gd name="connsiteX61" fmla="*/ 2559399 w 3898347"/>
              <a:gd name="connsiteY61" fmla="*/ 3979193 h 4291255"/>
              <a:gd name="connsiteX62" fmla="*/ 2533560 w 3898347"/>
              <a:gd name="connsiteY62" fmla="*/ 3988160 h 4291255"/>
              <a:gd name="connsiteX63" fmla="*/ 2515299 w 3898347"/>
              <a:gd name="connsiteY63" fmla="*/ 4016867 h 4291255"/>
              <a:gd name="connsiteX64" fmla="*/ 2513423 w 3898347"/>
              <a:gd name="connsiteY64" fmla="*/ 4018759 h 4291255"/>
              <a:gd name="connsiteX65" fmla="*/ 2482991 w 3898347"/>
              <a:gd name="connsiteY65" fmla="*/ 4012935 h 4291255"/>
              <a:gd name="connsiteX66" fmla="*/ 2446940 w 3898347"/>
              <a:gd name="connsiteY66" fmla="*/ 4021172 h 4291255"/>
              <a:gd name="connsiteX67" fmla="*/ 2404883 w 3898347"/>
              <a:gd name="connsiteY67" fmla="*/ 4024808 h 4291255"/>
              <a:gd name="connsiteX68" fmla="*/ 2373894 w 3898347"/>
              <a:gd name="connsiteY68" fmla="*/ 4023827 h 4291255"/>
              <a:gd name="connsiteX69" fmla="*/ 2297080 w 3898347"/>
              <a:gd name="connsiteY69" fmla="*/ 4040841 h 4291255"/>
              <a:gd name="connsiteX70" fmla="*/ 2170615 w 3898347"/>
              <a:gd name="connsiteY70" fmla="*/ 4077196 h 4291255"/>
              <a:gd name="connsiteX71" fmla="*/ 2143580 w 3898347"/>
              <a:gd name="connsiteY71" fmla="*/ 4083102 h 4291255"/>
              <a:gd name="connsiteX72" fmla="*/ 2119893 w 3898347"/>
              <a:gd name="connsiteY72" fmla="*/ 4080874 h 4291255"/>
              <a:gd name="connsiteX73" fmla="*/ 2114008 w 3898347"/>
              <a:gd name="connsiteY73" fmla="*/ 4073996 h 4291255"/>
              <a:gd name="connsiteX74" fmla="*/ 2099067 w 3898347"/>
              <a:gd name="connsiteY74" fmla="*/ 4076068 h 4291255"/>
              <a:gd name="connsiteX75" fmla="*/ 2095000 w 3898347"/>
              <a:gd name="connsiteY75" fmla="*/ 4075096 h 4291255"/>
              <a:gd name="connsiteX76" fmla="*/ 2071767 w 3898347"/>
              <a:gd name="connsiteY76" fmla="*/ 4071044 h 4291255"/>
              <a:gd name="connsiteX77" fmla="*/ 2024486 w 3898347"/>
              <a:gd name="connsiteY77" fmla="*/ 4100276 h 4291255"/>
              <a:gd name="connsiteX78" fmla="*/ 1964411 w 3898347"/>
              <a:gd name="connsiteY78" fmla="*/ 4105069 h 4291255"/>
              <a:gd name="connsiteX79" fmla="*/ 1739945 w 3898347"/>
              <a:gd name="connsiteY79" fmla="*/ 4171795 h 4291255"/>
              <a:gd name="connsiteX80" fmla="*/ 1642330 w 3898347"/>
              <a:gd name="connsiteY80" fmla="*/ 4174762 h 4291255"/>
              <a:gd name="connsiteX81" fmla="*/ 1564215 w 3898347"/>
              <a:gd name="connsiteY81" fmla="*/ 4190149 h 4291255"/>
              <a:gd name="connsiteX82" fmla="*/ 1538049 w 3898347"/>
              <a:gd name="connsiteY82" fmla="*/ 4291255 h 4291255"/>
              <a:gd name="connsiteX83" fmla="*/ 1530136 w 3898347"/>
              <a:gd name="connsiteY83" fmla="*/ 4227121 h 4291255"/>
              <a:gd name="connsiteX84" fmla="*/ 1508787 w 3898347"/>
              <a:gd name="connsiteY84" fmla="*/ 4234213 h 4291255"/>
              <a:gd name="connsiteX85" fmla="*/ 1488914 w 3898347"/>
              <a:gd name="connsiteY85" fmla="*/ 4241772 h 4291255"/>
              <a:gd name="connsiteX86" fmla="*/ 1488999 w 3898347"/>
              <a:gd name="connsiteY86" fmla="*/ 4251186 h 4291255"/>
              <a:gd name="connsiteX87" fmla="*/ 1475364 w 3898347"/>
              <a:gd name="connsiteY87" fmla="*/ 4248364 h 4291255"/>
              <a:gd name="connsiteX88" fmla="*/ 1457275 w 3898347"/>
              <a:gd name="connsiteY88" fmla="*/ 4252863 h 4291255"/>
              <a:gd name="connsiteX89" fmla="*/ 1448085 w 3898347"/>
              <a:gd name="connsiteY89" fmla="*/ 4248391 h 4291255"/>
              <a:gd name="connsiteX90" fmla="*/ 1315306 w 3898347"/>
              <a:gd name="connsiteY90" fmla="*/ 4237004 h 4291255"/>
              <a:gd name="connsiteX91" fmla="*/ 1272434 w 3898347"/>
              <a:gd name="connsiteY91" fmla="*/ 4244958 h 4291255"/>
              <a:gd name="connsiteX92" fmla="*/ 1231567 w 3898347"/>
              <a:gd name="connsiteY92" fmla="*/ 4219356 h 4291255"/>
              <a:gd name="connsiteX93" fmla="*/ 1216643 w 3898347"/>
              <a:gd name="connsiteY93" fmla="*/ 4229828 h 4291255"/>
              <a:gd name="connsiteX94" fmla="*/ 1214101 w 3898347"/>
              <a:gd name="connsiteY94" fmla="*/ 4231991 h 4291255"/>
              <a:gd name="connsiteX95" fmla="*/ 1203193 w 3898347"/>
              <a:gd name="connsiteY95" fmla="*/ 4232867 h 4291255"/>
              <a:gd name="connsiteX96" fmla="*/ 1201049 w 3898347"/>
              <a:gd name="connsiteY96" fmla="*/ 4242842 h 4291255"/>
              <a:gd name="connsiteX97" fmla="*/ 1185298 w 3898347"/>
              <a:gd name="connsiteY97" fmla="*/ 4251133 h 4291255"/>
              <a:gd name="connsiteX98" fmla="*/ 1164955 w 3898347"/>
              <a:gd name="connsiteY98" fmla="*/ 4250027 h 4291255"/>
              <a:gd name="connsiteX99" fmla="*/ 1067357 w 3898347"/>
              <a:gd name="connsiteY99" fmla="*/ 4233908 h 4291255"/>
              <a:gd name="connsiteX100" fmla="*/ 1009492 w 3898347"/>
              <a:gd name="connsiteY100" fmla="*/ 4230455 h 4291255"/>
              <a:gd name="connsiteX101" fmla="*/ 988345 w 3898347"/>
              <a:gd name="connsiteY101" fmla="*/ 4238880 h 4291255"/>
              <a:gd name="connsiteX102" fmla="*/ 958251 w 3898347"/>
              <a:gd name="connsiteY102" fmla="*/ 4244100 h 4291255"/>
              <a:gd name="connsiteX103" fmla="*/ 905785 w 3898347"/>
              <a:gd name="connsiteY103" fmla="*/ 4260845 h 4291255"/>
              <a:gd name="connsiteX104" fmla="*/ 837706 w 3898347"/>
              <a:gd name="connsiteY104" fmla="*/ 4245528 h 4291255"/>
              <a:gd name="connsiteX105" fmla="*/ 778474 w 3898347"/>
              <a:gd name="connsiteY105" fmla="*/ 4235526 h 4291255"/>
              <a:gd name="connsiteX106" fmla="*/ 774418 w 3898347"/>
              <a:gd name="connsiteY106" fmla="*/ 4242583 h 4291255"/>
              <a:gd name="connsiteX107" fmla="*/ 737705 w 3898347"/>
              <a:gd name="connsiteY107" fmla="*/ 4238891 h 4291255"/>
              <a:gd name="connsiteX108" fmla="*/ 627717 w 3898347"/>
              <a:gd name="connsiteY108" fmla="*/ 4207629 h 4291255"/>
              <a:gd name="connsiteX109" fmla="*/ 551044 w 3898347"/>
              <a:gd name="connsiteY109" fmla="*/ 4180627 h 4291255"/>
              <a:gd name="connsiteX110" fmla="*/ 508621 w 3898347"/>
              <a:gd name="connsiteY110" fmla="*/ 4176044 h 4291255"/>
              <a:gd name="connsiteX111" fmla="*/ 467082 w 3898347"/>
              <a:gd name="connsiteY111" fmla="*/ 4185616 h 4291255"/>
              <a:gd name="connsiteX112" fmla="*/ 437646 w 3898347"/>
              <a:gd name="connsiteY112" fmla="*/ 4212658 h 4291255"/>
              <a:gd name="connsiteX113" fmla="*/ 402271 w 3898347"/>
              <a:gd name="connsiteY113" fmla="*/ 4212774 h 4291255"/>
              <a:gd name="connsiteX114" fmla="*/ 391968 w 3898347"/>
              <a:gd name="connsiteY114" fmla="*/ 4187073 h 4291255"/>
              <a:gd name="connsiteX115" fmla="*/ 337154 w 3898347"/>
              <a:gd name="connsiteY115" fmla="*/ 4206136 h 4291255"/>
              <a:gd name="connsiteX116" fmla="*/ 298662 w 3898347"/>
              <a:gd name="connsiteY116" fmla="*/ 4211227 h 4291255"/>
              <a:gd name="connsiteX117" fmla="*/ 265740 w 3898347"/>
              <a:gd name="connsiteY117" fmla="*/ 4213623 h 4291255"/>
              <a:gd name="connsiteX118" fmla="*/ 176403 w 3898347"/>
              <a:gd name="connsiteY118" fmla="*/ 4227393 h 4291255"/>
              <a:gd name="connsiteX119" fmla="*/ 82528 w 3898347"/>
              <a:gd name="connsiteY119" fmla="*/ 4243774 h 4291255"/>
              <a:gd name="connsiteX120" fmla="*/ 19464 w 3898347"/>
              <a:gd name="connsiteY120" fmla="*/ 4256103 h 4291255"/>
              <a:gd name="connsiteX121" fmla="*/ 0 w 3898347"/>
              <a:gd name="connsiteY121" fmla="*/ 4221939 h 4291255"/>
              <a:gd name="connsiteX122" fmla="*/ 0 w 3898347"/>
              <a:gd name="connsiteY122" fmla="*/ 15850 h 4291255"/>
              <a:gd name="connsiteX123" fmla="*/ 3898347 w 3898347"/>
              <a:gd name="connsiteY123" fmla="*/ 0 h 429125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64215 w 3898347"/>
              <a:gd name="connsiteY81" fmla="*/ 419014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91968 w 3898347"/>
              <a:gd name="connsiteY114" fmla="*/ 4187073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1044 w 3898347"/>
              <a:gd name="connsiteY109" fmla="*/ 4180627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08621 w 3898347"/>
              <a:gd name="connsiteY110" fmla="*/ 4176044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27717 w 3898347"/>
              <a:gd name="connsiteY108" fmla="*/ 4207629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48640 w 3898347"/>
              <a:gd name="connsiteY82" fmla="*/ 4217115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0136 w 3898347"/>
              <a:gd name="connsiteY83" fmla="*/ 4227121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15306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48085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57275 w 3898347"/>
              <a:gd name="connsiteY88" fmla="*/ 4252863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64411 w 3898347"/>
              <a:gd name="connsiteY78" fmla="*/ 4105069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42330 w 3898347"/>
              <a:gd name="connsiteY80" fmla="*/ 4174762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25174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72434 w 3898347"/>
              <a:gd name="connsiteY91" fmla="*/ 4244958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31567 w 3898347"/>
              <a:gd name="connsiteY92" fmla="*/ 4219356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60845"/>
              <a:gd name="connsiteX1" fmla="*/ 3898347 w 3898347"/>
              <a:gd name="connsiteY1" fmla="*/ 3834445 h 4260845"/>
              <a:gd name="connsiteX2" fmla="*/ 3892314 w 3898347"/>
              <a:gd name="connsiteY2" fmla="*/ 3832951 h 4260845"/>
              <a:gd name="connsiteX3" fmla="*/ 3851953 w 3898347"/>
              <a:gd name="connsiteY3" fmla="*/ 3802983 h 4260845"/>
              <a:gd name="connsiteX4" fmla="*/ 3836418 w 3898347"/>
              <a:gd name="connsiteY4" fmla="*/ 3811513 h 4260845"/>
              <a:gd name="connsiteX5" fmla="*/ 3833758 w 3898347"/>
              <a:gd name="connsiteY5" fmla="*/ 3813341 h 4260845"/>
              <a:gd name="connsiteX6" fmla="*/ 3822673 w 3898347"/>
              <a:gd name="connsiteY6" fmla="*/ 3812913 h 4260845"/>
              <a:gd name="connsiteX7" fmla="*/ 3820104 w 3898347"/>
              <a:gd name="connsiteY7" fmla="*/ 3822466 h 4260845"/>
              <a:gd name="connsiteX8" fmla="*/ 3803816 w 3898347"/>
              <a:gd name="connsiteY8" fmla="*/ 3828757 h 4260845"/>
              <a:gd name="connsiteX9" fmla="*/ 3729936 w 3898347"/>
              <a:gd name="connsiteY9" fmla="*/ 3815386 h 4260845"/>
              <a:gd name="connsiteX10" fmla="*/ 3726018 w 3898347"/>
              <a:gd name="connsiteY10" fmla="*/ 3815100 h 4260845"/>
              <a:gd name="connsiteX11" fmla="*/ 3725413 w 3898347"/>
              <a:gd name="connsiteY11" fmla="*/ 3814615 h 4260845"/>
              <a:gd name="connsiteX12" fmla="*/ 3713801 w 3898347"/>
              <a:gd name="connsiteY12" fmla="*/ 3811018 h 4260845"/>
              <a:gd name="connsiteX13" fmla="*/ 3709087 w 3898347"/>
              <a:gd name="connsiteY13" fmla="*/ 3813195 h 4260845"/>
              <a:gd name="connsiteX14" fmla="*/ 3698038 w 3898347"/>
              <a:gd name="connsiteY14" fmla="*/ 3806182 h 4260845"/>
              <a:gd name="connsiteX15" fmla="*/ 3662227 w 3898347"/>
              <a:gd name="connsiteY15" fmla="*/ 3807761 h 4260845"/>
              <a:gd name="connsiteX16" fmla="*/ 3659872 w 3898347"/>
              <a:gd name="connsiteY16" fmla="*/ 3805524 h 4260845"/>
              <a:gd name="connsiteX17" fmla="*/ 3643454 w 3898347"/>
              <a:gd name="connsiteY17" fmla="*/ 3794831 h 4260845"/>
              <a:gd name="connsiteX18" fmla="*/ 3624789 w 3898347"/>
              <a:gd name="connsiteY18" fmla="*/ 3803185 h 4260845"/>
              <a:gd name="connsiteX19" fmla="*/ 3602327 w 3898347"/>
              <a:gd name="connsiteY19" fmla="*/ 3794616 h 4260845"/>
              <a:gd name="connsiteX20" fmla="*/ 3596645 w 3898347"/>
              <a:gd name="connsiteY20" fmla="*/ 3797108 h 4260845"/>
              <a:gd name="connsiteX21" fmla="*/ 3574144 w 3898347"/>
              <a:gd name="connsiteY21" fmla="*/ 3795108 h 4260845"/>
              <a:gd name="connsiteX22" fmla="*/ 3562310 w 3898347"/>
              <a:gd name="connsiteY22" fmla="*/ 3787534 h 4260845"/>
              <a:gd name="connsiteX23" fmla="*/ 3551635 w 3898347"/>
              <a:gd name="connsiteY23" fmla="*/ 3797705 h 4260845"/>
              <a:gd name="connsiteX24" fmla="*/ 3542668 w 3898347"/>
              <a:gd name="connsiteY24" fmla="*/ 3803283 h 4260845"/>
              <a:gd name="connsiteX25" fmla="*/ 3533033 w 3898347"/>
              <a:gd name="connsiteY25" fmla="*/ 3799071 h 4260845"/>
              <a:gd name="connsiteX26" fmla="*/ 3521726 w 3898347"/>
              <a:gd name="connsiteY26" fmla="*/ 3804691 h 4260845"/>
              <a:gd name="connsiteX27" fmla="*/ 3520080 w 3898347"/>
              <a:gd name="connsiteY27" fmla="*/ 3805210 h 4260845"/>
              <a:gd name="connsiteX28" fmla="*/ 3508491 w 3898347"/>
              <a:gd name="connsiteY28" fmla="*/ 3797398 h 4260845"/>
              <a:gd name="connsiteX29" fmla="*/ 3503787 w 3898347"/>
              <a:gd name="connsiteY29" fmla="*/ 3797787 h 4260845"/>
              <a:gd name="connsiteX30" fmla="*/ 3492165 w 3898347"/>
              <a:gd name="connsiteY30" fmla="*/ 3799887 h 4260845"/>
              <a:gd name="connsiteX31" fmla="*/ 3472233 w 3898347"/>
              <a:gd name="connsiteY31" fmla="*/ 3805682 h 4260845"/>
              <a:gd name="connsiteX32" fmla="*/ 3465921 w 3898347"/>
              <a:gd name="connsiteY32" fmla="*/ 3805814 h 4260845"/>
              <a:gd name="connsiteX33" fmla="*/ 3455541 w 3898347"/>
              <a:gd name="connsiteY33" fmla="*/ 3815505 h 4260845"/>
              <a:gd name="connsiteX34" fmla="*/ 3429027 w 3898347"/>
              <a:gd name="connsiteY34" fmla="*/ 3816906 h 4260845"/>
              <a:gd name="connsiteX35" fmla="*/ 3369507 w 3898347"/>
              <a:gd name="connsiteY35" fmla="*/ 3825563 h 4260845"/>
              <a:gd name="connsiteX36" fmla="*/ 3324491 w 3898347"/>
              <a:gd name="connsiteY36" fmla="*/ 3832006 h 4260845"/>
              <a:gd name="connsiteX37" fmla="*/ 3244235 w 3898347"/>
              <a:gd name="connsiteY37" fmla="*/ 3834376 h 4260845"/>
              <a:gd name="connsiteX38" fmla="*/ 3226507 w 3898347"/>
              <a:gd name="connsiteY38" fmla="*/ 3820131 h 4260845"/>
              <a:gd name="connsiteX39" fmla="*/ 3191688 w 3898347"/>
              <a:gd name="connsiteY39" fmla="*/ 3837359 h 4260845"/>
              <a:gd name="connsiteX40" fmla="*/ 3153779 w 3898347"/>
              <a:gd name="connsiteY40" fmla="*/ 3848439 h 4260845"/>
              <a:gd name="connsiteX41" fmla="*/ 3090188 w 3898347"/>
              <a:gd name="connsiteY41" fmla="*/ 3855036 h 4260845"/>
              <a:gd name="connsiteX42" fmla="*/ 3031422 w 3898347"/>
              <a:gd name="connsiteY42" fmla="*/ 3858298 h 4260845"/>
              <a:gd name="connsiteX43" fmla="*/ 2996288 w 3898347"/>
              <a:gd name="connsiteY43" fmla="*/ 3860020 h 4260845"/>
              <a:gd name="connsiteX44" fmla="*/ 2901661 w 3898347"/>
              <a:gd name="connsiteY44" fmla="*/ 3882243 h 4260845"/>
              <a:gd name="connsiteX45" fmla="*/ 2782141 w 3898347"/>
              <a:gd name="connsiteY45" fmla="*/ 3932983 h 4260845"/>
              <a:gd name="connsiteX46" fmla="*/ 2749597 w 3898347"/>
              <a:gd name="connsiteY46" fmla="*/ 3956746 h 4260845"/>
              <a:gd name="connsiteX47" fmla="*/ 2730493 w 3898347"/>
              <a:gd name="connsiteY47" fmla="*/ 3955236 h 4260845"/>
              <a:gd name="connsiteX48" fmla="*/ 2707507 w 3898347"/>
              <a:gd name="connsiteY48" fmla="*/ 3947771 h 4260845"/>
              <a:gd name="connsiteX49" fmla="*/ 2701937 w 3898347"/>
              <a:gd name="connsiteY49" fmla="*/ 3950565 h 4260845"/>
              <a:gd name="connsiteX50" fmla="*/ 2679435 w 3898347"/>
              <a:gd name="connsiteY50" fmla="*/ 3949768 h 4260845"/>
              <a:gd name="connsiteX51" fmla="*/ 2667352 w 3898347"/>
              <a:gd name="connsiteY51" fmla="*/ 3942821 h 4260845"/>
              <a:gd name="connsiteX52" fmla="*/ 2657096 w 3898347"/>
              <a:gd name="connsiteY52" fmla="*/ 3953571 h 4260845"/>
              <a:gd name="connsiteX53" fmla="*/ 2655161 w 3898347"/>
              <a:gd name="connsiteY53" fmla="*/ 3962216 h 4260845"/>
              <a:gd name="connsiteX54" fmla="*/ 2638604 w 3898347"/>
              <a:gd name="connsiteY54" fmla="*/ 3955936 h 4260845"/>
              <a:gd name="connsiteX55" fmla="*/ 2626185 w 3898347"/>
              <a:gd name="connsiteY55" fmla="*/ 3962937 h 4260845"/>
              <a:gd name="connsiteX56" fmla="*/ 2614077 w 3898347"/>
              <a:gd name="connsiteY56" fmla="*/ 3955576 h 4260845"/>
              <a:gd name="connsiteX57" fmla="*/ 2609403 w 3898347"/>
              <a:gd name="connsiteY57" fmla="*/ 3956215 h 4260845"/>
              <a:gd name="connsiteX58" fmla="*/ 2597896 w 3898347"/>
              <a:gd name="connsiteY58" fmla="*/ 3958939 h 4260845"/>
              <a:gd name="connsiteX59" fmla="*/ 2578251 w 3898347"/>
              <a:gd name="connsiteY59" fmla="*/ 3965812 h 4260845"/>
              <a:gd name="connsiteX60" fmla="*/ 2571961 w 3898347"/>
              <a:gd name="connsiteY60" fmla="*/ 3966278 h 4260845"/>
              <a:gd name="connsiteX61" fmla="*/ 2559399 w 3898347"/>
              <a:gd name="connsiteY61" fmla="*/ 3979193 h 4260845"/>
              <a:gd name="connsiteX62" fmla="*/ 2533560 w 3898347"/>
              <a:gd name="connsiteY62" fmla="*/ 3988160 h 4260845"/>
              <a:gd name="connsiteX63" fmla="*/ 2515299 w 3898347"/>
              <a:gd name="connsiteY63" fmla="*/ 4016867 h 4260845"/>
              <a:gd name="connsiteX64" fmla="*/ 2513423 w 3898347"/>
              <a:gd name="connsiteY64" fmla="*/ 4018759 h 4260845"/>
              <a:gd name="connsiteX65" fmla="*/ 2482991 w 3898347"/>
              <a:gd name="connsiteY65" fmla="*/ 4012935 h 4260845"/>
              <a:gd name="connsiteX66" fmla="*/ 2446940 w 3898347"/>
              <a:gd name="connsiteY66" fmla="*/ 4021172 h 4260845"/>
              <a:gd name="connsiteX67" fmla="*/ 2404883 w 3898347"/>
              <a:gd name="connsiteY67" fmla="*/ 4024808 h 4260845"/>
              <a:gd name="connsiteX68" fmla="*/ 2373894 w 3898347"/>
              <a:gd name="connsiteY68" fmla="*/ 4023827 h 4260845"/>
              <a:gd name="connsiteX69" fmla="*/ 2297080 w 3898347"/>
              <a:gd name="connsiteY69" fmla="*/ 4040841 h 4260845"/>
              <a:gd name="connsiteX70" fmla="*/ 2170615 w 3898347"/>
              <a:gd name="connsiteY70" fmla="*/ 4077196 h 4260845"/>
              <a:gd name="connsiteX71" fmla="*/ 2143580 w 3898347"/>
              <a:gd name="connsiteY71" fmla="*/ 4083102 h 4260845"/>
              <a:gd name="connsiteX72" fmla="*/ 2119893 w 3898347"/>
              <a:gd name="connsiteY72" fmla="*/ 4080874 h 4260845"/>
              <a:gd name="connsiteX73" fmla="*/ 2114008 w 3898347"/>
              <a:gd name="connsiteY73" fmla="*/ 4073996 h 4260845"/>
              <a:gd name="connsiteX74" fmla="*/ 2099067 w 3898347"/>
              <a:gd name="connsiteY74" fmla="*/ 4076068 h 4260845"/>
              <a:gd name="connsiteX75" fmla="*/ 2095000 w 3898347"/>
              <a:gd name="connsiteY75" fmla="*/ 4075096 h 4260845"/>
              <a:gd name="connsiteX76" fmla="*/ 2071767 w 3898347"/>
              <a:gd name="connsiteY76" fmla="*/ 4071044 h 4260845"/>
              <a:gd name="connsiteX77" fmla="*/ 2024486 w 3898347"/>
              <a:gd name="connsiteY77" fmla="*/ 4100276 h 4260845"/>
              <a:gd name="connsiteX78" fmla="*/ 1944675 w 3898347"/>
              <a:gd name="connsiteY78" fmla="*/ 4121515 h 4260845"/>
              <a:gd name="connsiteX79" fmla="*/ 1739945 w 3898347"/>
              <a:gd name="connsiteY79" fmla="*/ 4171795 h 4260845"/>
              <a:gd name="connsiteX80" fmla="*/ 1662065 w 3898347"/>
              <a:gd name="connsiteY80" fmla="*/ 4184630 h 4260845"/>
              <a:gd name="connsiteX81" fmla="*/ 1595989 w 3898347"/>
              <a:gd name="connsiteY81" fmla="*/ 4193679 h 4260845"/>
              <a:gd name="connsiteX82" fmla="*/ 1559231 w 3898347"/>
              <a:gd name="connsiteY82" fmla="*/ 4195932 h 4260845"/>
              <a:gd name="connsiteX83" fmla="*/ 1537197 w 3898347"/>
              <a:gd name="connsiteY83" fmla="*/ 4209468 h 4260845"/>
              <a:gd name="connsiteX84" fmla="*/ 1508787 w 3898347"/>
              <a:gd name="connsiteY84" fmla="*/ 4234213 h 4260845"/>
              <a:gd name="connsiteX85" fmla="*/ 1488914 w 3898347"/>
              <a:gd name="connsiteY85" fmla="*/ 4241772 h 4260845"/>
              <a:gd name="connsiteX86" fmla="*/ 1488999 w 3898347"/>
              <a:gd name="connsiteY86" fmla="*/ 4251186 h 4260845"/>
              <a:gd name="connsiteX87" fmla="*/ 1475364 w 3898347"/>
              <a:gd name="connsiteY87" fmla="*/ 4248364 h 4260845"/>
              <a:gd name="connsiteX88" fmla="*/ 1444118 w 3898347"/>
              <a:gd name="connsiteY88" fmla="*/ 4246285 h 4260845"/>
              <a:gd name="connsiteX89" fmla="*/ 1405326 w 3898347"/>
              <a:gd name="connsiteY89" fmla="*/ 4248391 h 4260845"/>
              <a:gd name="connsiteX90" fmla="*/ 1344909 w 3898347"/>
              <a:gd name="connsiteY90" fmla="*/ 4237004 h 4260845"/>
              <a:gd name="connsiteX91" fmla="*/ 1298748 w 3898347"/>
              <a:gd name="connsiteY91" fmla="*/ 4241669 h 4260845"/>
              <a:gd name="connsiteX92" fmla="*/ 1251302 w 3898347"/>
              <a:gd name="connsiteY92" fmla="*/ 4232513 h 4260845"/>
              <a:gd name="connsiteX93" fmla="*/ 1216643 w 3898347"/>
              <a:gd name="connsiteY93" fmla="*/ 4229828 h 4260845"/>
              <a:gd name="connsiteX94" fmla="*/ 1214101 w 3898347"/>
              <a:gd name="connsiteY94" fmla="*/ 4231991 h 4260845"/>
              <a:gd name="connsiteX95" fmla="*/ 1203193 w 3898347"/>
              <a:gd name="connsiteY95" fmla="*/ 4232867 h 4260845"/>
              <a:gd name="connsiteX96" fmla="*/ 1201049 w 3898347"/>
              <a:gd name="connsiteY96" fmla="*/ 4242842 h 4260845"/>
              <a:gd name="connsiteX97" fmla="*/ 1185298 w 3898347"/>
              <a:gd name="connsiteY97" fmla="*/ 4251133 h 4260845"/>
              <a:gd name="connsiteX98" fmla="*/ 1164955 w 3898347"/>
              <a:gd name="connsiteY98" fmla="*/ 4250027 h 4260845"/>
              <a:gd name="connsiteX99" fmla="*/ 1067357 w 3898347"/>
              <a:gd name="connsiteY99" fmla="*/ 4233908 h 4260845"/>
              <a:gd name="connsiteX100" fmla="*/ 1009492 w 3898347"/>
              <a:gd name="connsiteY100" fmla="*/ 4230455 h 4260845"/>
              <a:gd name="connsiteX101" fmla="*/ 988345 w 3898347"/>
              <a:gd name="connsiteY101" fmla="*/ 4238880 h 4260845"/>
              <a:gd name="connsiteX102" fmla="*/ 958251 w 3898347"/>
              <a:gd name="connsiteY102" fmla="*/ 4244100 h 4260845"/>
              <a:gd name="connsiteX103" fmla="*/ 905785 w 3898347"/>
              <a:gd name="connsiteY103" fmla="*/ 4260845 h 4260845"/>
              <a:gd name="connsiteX104" fmla="*/ 837706 w 3898347"/>
              <a:gd name="connsiteY104" fmla="*/ 4245528 h 4260845"/>
              <a:gd name="connsiteX105" fmla="*/ 778474 w 3898347"/>
              <a:gd name="connsiteY105" fmla="*/ 4235526 h 4260845"/>
              <a:gd name="connsiteX106" fmla="*/ 774418 w 3898347"/>
              <a:gd name="connsiteY106" fmla="*/ 4242583 h 4260845"/>
              <a:gd name="connsiteX107" fmla="*/ 737705 w 3898347"/>
              <a:gd name="connsiteY107" fmla="*/ 4238891 h 4260845"/>
              <a:gd name="connsiteX108" fmla="*/ 641839 w 3898347"/>
              <a:gd name="connsiteY108" fmla="*/ 4211160 h 4260845"/>
              <a:gd name="connsiteX109" fmla="*/ 558105 w 3898347"/>
              <a:gd name="connsiteY109" fmla="*/ 4191218 h 4260845"/>
              <a:gd name="connsiteX110" fmla="*/ 515682 w 3898347"/>
              <a:gd name="connsiteY110" fmla="*/ 4193696 h 4260845"/>
              <a:gd name="connsiteX111" fmla="*/ 467082 w 3898347"/>
              <a:gd name="connsiteY111" fmla="*/ 4185616 h 4260845"/>
              <a:gd name="connsiteX112" fmla="*/ 437646 w 3898347"/>
              <a:gd name="connsiteY112" fmla="*/ 4212658 h 4260845"/>
              <a:gd name="connsiteX113" fmla="*/ 402271 w 3898347"/>
              <a:gd name="connsiteY113" fmla="*/ 4212774 h 4260845"/>
              <a:gd name="connsiteX114" fmla="*/ 384907 w 3898347"/>
              <a:gd name="connsiteY114" fmla="*/ 4201195 h 4260845"/>
              <a:gd name="connsiteX115" fmla="*/ 337154 w 3898347"/>
              <a:gd name="connsiteY115" fmla="*/ 4206136 h 4260845"/>
              <a:gd name="connsiteX116" fmla="*/ 298662 w 3898347"/>
              <a:gd name="connsiteY116" fmla="*/ 4211227 h 4260845"/>
              <a:gd name="connsiteX117" fmla="*/ 265740 w 3898347"/>
              <a:gd name="connsiteY117" fmla="*/ 4213623 h 4260845"/>
              <a:gd name="connsiteX118" fmla="*/ 176403 w 3898347"/>
              <a:gd name="connsiteY118" fmla="*/ 4227393 h 4260845"/>
              <a:gd name="connsiteX119" fmla="*/ 82528 w 3898347"/>
              <a:gd name="connsiteY119" fmla="*/ 4243774 h 4260845"/>
              <a:gd name="connsiteX120" fmla="*/ 19464 w 3898347"/>
              <a:gd name="connsiteY120" fmla="*/ 4256103 h 4260845"/>
              <a:gd name="connsiteX121" fmla="*/ 0 w 3898347"/>
              <a:gd name="connsiteY121" fmla="*/ 4221939 h 4260845"/>
              <a:gd name="connsiteX122" fmla="*/ 0 w 3898347"/>
              <a:gd name="connsiteY122" fmla="*/ 15850 h 4260845"/>
              <a:gd name="connsiteX123" fmla="*/ 3898347 w 3898347"/>
              <a:gd name="connsiteY123" fmla="*/ 0 h 4260845"/>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88999 w 3898347"/>
              <a:gd name="connsiteY86" fmla="*/ 4251186 h 4256103"/>
              <a:gd name="connsiteX87" fmla="*/ 1475364 w 3898347"/>
              <a:gd name="connsiteY87" fmla="*/ 4248364 h 4256103"/>
              <a:gd name="connsiteX88" fmla="*/ 1444118 w 3898347"/>
              <a:gd name="connsiteY88" fmla="*/ 4246285 h 4256103"/>
              <a:gd name="connsiteX89" fmla="*/ 1405326 w 3898347"/>
              <a:gd name="connsiteY89" fmla="*/ 4248391 h 4256103"/>
              <a:gd name="connsiteX90" fmla="*/ 1344909 w 3898347"/>
              <a:gd name="connsiteY90" fmla="*/ 4237004 h 4256103"/>
              <a:gd name="connsiteX91" fmla="*/ 1298748 w 3898347"/>
              <a:gd name="connsiteY91" fmla="*/ 4241669 h 4256103"/>
              <a:gd name="connsiteX92" fmla="*/ 1251302 w 3898347"/>
              <a:gd name="connsiteY92" fmla="*/ 4232513 h 4256103"/>
              <a:gd name="connsiteX93" fmla="*/ 1216643 w 3898347"/>
              <a:gd name="connsiteY93" fmla="*/ 4229828 h 4256103"/>
              <a:gd name="connsiteX94" fmla="*/ 1214101 w 3898347"/>
              <a:gd name="connsiteY94" fmla="*/ 4231991 h 4256103"/>
              <a:gd name="connsiteX95" fmla="*/ 1203193 w 3898347"/>
              <a:gd name="connsiteY95" fmla="*/ 4232867 h 4256103"/>
              <a:gd name="connsiteX96" fmla="*/ 1201049 w 3898347"/>
              <a:gd name="connsiteY96" fmla="*/ 4242842 h 4256103"/>
              <a:gd name="connsiteX97" fmla="*/ 1185298 w 3898347"/>
              <a:gd name="connsiteY97" fmla="*/ 4251133 h 4256103"/>
              <a:gd name="connsiteX98" fmla="*/ 1164955 w 3898347"/>
              <a:gd name="connsiteY98" fmla="*/ 4250027 h 4256103"/>
              <a:gd name="connsiteX99" fmla="*/ 1067357 w 3898347"/>
              <a:gd name="connsiteY99" fmla="*/ 4233908 h 4256103"/>
              <a:gd name="connsiteX100" fmla="*/ 1009492 w 3898347"/>
              <a:gd name="connsiteY100" fmla="*/ 4230455 h 4256103"/>
              <a:gd name="connsiteX101" fmla="*/ 988345 w 3898347"/>
              <a:gd name="connsiteY101" fmla="*/ 4238880 h 4256103"/>
              <a:gd name="connsiteX102" fmla="*/ 958251 w 3898347"/>
              <a:gd name="connsiteY102" fmla="*/ 4244100 h 4256103"/>
              <a:gd name="connsiteX103" fmla="*/ 899207 w 3898347"/>
              <a:gd name="connsiteY103" fmla="*/ 4247688 h 4256103"/>
              <a:gd name="connsiteX104" fmla="*/ 837706 w 3898347"/>
              <a:gd name="connsiteY104" fmla="*/ 4245528 h 4256103"/>
              <a:gd name="connsiteX105" fmla="*/ 778474 w 3898347"/>
              <a:gd name="connsiteY105" fmla="*/ 4235526 h 4256103"/>
              <a:gd name="connsiteX106" fmla="*/ 774418 w 3898347"/>
              <a:gd name="connsiteY106" fmla="*/ 4242583 h 4256103"/>
              <a:gd name="connsiteX107" fmla="*/ 737705 w 3898347"/>
              <a:gd name="connsiteY107" fmla="*/ 4238891 h 4256103"/>
              <a:gd name="connsiteX108" fmla="*/ 641839 w 3898347"/>
              <a:gd name="connsiteY108" fmla="*/ 4211160 h 4256103"/>
              <a:gd name="connsiteX109" fmla="*/ 558105 w 3898347"/>
              <a:gd name="connsiteY109" fmla="*/ 4191218 h 4256103"/>
              <a:gd name="connsiteX110" fmla="*/ 515682 w 3898347"/>
              <a:gd name="connsiteY110" fmla="*/ 4193696 h 4256103"/>
              <a:gd name="connsiteX111" fmla="*/ 467082 w 3898347"/>
              <a:gd name="connsiteY111" fmla="*/ 4185616 h 4256103"/>
              <a:gd name="connsiteX112" fmla="*/ 437646 w 3898347"/>
              <a:gd name="connsiteY112" fmla="*/ 4212658 h 4256103"/>
              <a:gd name="connsiteX113" fmla="*/ 402271 w 3898347"/>
              <a:gd name="connsiteY113" fmla="*/ 4212774 h 4256103"/>
              <a:gd name="connsiteX114" fmla="*/ 384907 w 3898347"/>
              <a:gd name="connsiteY114" fmla="*/ 4201195 h 4256103"/>
              <a:gd name="connsiteX115" fmla="*/ 337154 w 3898347"/>
              <a:gd name="connsiteY115" fmla="*/ 4206136 h 4256103"/>
              <a:gd name="connsiteX116" fmla="*/ 298662 w 3898347"/>
              <a:gd name="connsiteY116" fmla="*/ 4211227 h 4256103"/>
              <a:gd name="connsiteX117" fmla="*/ 265740 w 3898347"/>
              <a:gd name="connsiteY117" fmla="*/ 4213623 h 4256103"/>
              <a:gd name="connsiteX118" fmla="*/ 176403 w 3898347"/>
              <a:gd name="connsiteY118" fmla="*/ 4227393 h 4256103"/>
              <a:gd name="connsiteX119" fmla="*/ 82528 w 3898347"/>
              <a:gd name="connsiteY119" fmla="*/ 4243774 h 4256103"/>
              <a:gd name="connsiteX120" fmla="*/ 19464 w 3898347"/>
              <a:gd name="connsiteY120" fmla="*/ 4256103 h 4256103"/>
              <a:gd name="connsiteX121" fmla="*/ 0 w 3898347"/>
              <a:gd name="connsiteY121" fmla="*/ 4221939 h 4256103"/>
              <a:gd name="connsiteX122" fmla="*/ 0 w 3898347"/>
              <a:gd name="connsiteY122" fmla="*/ 15850 h 4256103"/>
              <a:gd name="connsiteX123" fmla="*/ 3898347 w 3898347"/>
              <a:gd name="connsiteY123"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75364 w 3898347"/>
              <a:gd name="connsiteY86" fmla="*/ 4248364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4213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803816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02983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92314 w 3898347"/>
              <a:gd name="connsiteY2" fmla="*/ 3832951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 name="connsiteX0" fmla="*/ 3898347 w 3898347"/>
              <a:gd name="connsiteY0" fmla="*/ 0 h 4256103"/>
              <a:gd name="connsiteX1" fmla="*/ 3898347 w 3898347"/>
              <a:gd name="connsiteY1" fmla="*/ 3834445 h 4256103"/>
              <a:gd name="connsiteX2" fmla="*/ 3879157 w 3898347"/>
              <a:gd name="connsiteY2" fmla="*/ 3836240 h 4256103"/>
              <a:gd name="connsiteX3" fmla="*/ 3851953 w 3898347"/>
              <a:gd name="connsiteY3" fmla="*/ 3816140 h 4256103"/>
              <a:gd name="connsiteX4" fmla="*/ 3836418 w 3898347"/>
              <a:gd name="connsiteY4" fmla="*/ 3811513 h 4256103"/>
              <a:gd name="connsiteX5" fmla="*/ 3833758 w 3898347"/>
              <a:gd name="connsiteY5" fmla="*/ 3813341 h 4256103"/>
              <a:gd name="connsiteX6" fmla="*/ 3822673 w 3898347"/>
              <a:gd name="connsiteY6" fmla="*/ 3812913 h 4256103"/>
              <a:gd name="connsiteX7" fmla="*/ 3820104 w 3898347"/>
              <a:gd name="connsiteY7" fmla="*/ 3822466 h 4256103"/>
              <a:gd name="connsiteX8" fmla="*/ 3777502 w 3898347"/>
              <a:gd name="connsiteY8" fmla="*/ 3828757 h 4256103"/>
              <a:gd name="connsiteX9" fmla="*/ 3729936 w 3898347"/>
              <a:gd name="connsiteY9" fmla="*/ 3815386 h 4256103"/>
              <a:gd name="connsiteX10" fmla="*/ 3726018 w 3898347"/>
              <a:gd name="connsiteY10" fmla="*/ 3815100 h 4256103"/>
              <a:gd name="connsiteX11" fmla="*/ 3725413 w 3898347"/>
              <a:gd name="connsiteY11" fmla="*/ 3814615 h 4256103"/>
              <a:gd name="connsiteX12" fmla="*/ 3713801 w 3898347"/>
              <a:gd name="connsiteY12" fmla="*/ 3811018 h 4256103"/>
              <a:gd name="connsiteX13" fmla="*/ 3709087 w 3898347"/>
              <a:gd name="connsiteY13" fmla="*/ 3813195 h 4256103"/>
              <a:gd name="connsiteX14" fmla="*/ 3698038 w 3898347"/>
              <a:gd name="connsiteY14" fmla="*/ 3806182 h 4256103"/>
              <a:gd name="connsiteX15" fmla="*/ 3662227 w 3898347"/>
              <a:gd name="connsiteY15" fmla="*/ 3807761 h 4256103"/>
              <a:gd name="connsiteX16" fmla="*/ 3659872 w 3898347"/>
              <a:gd name="connsiteY16" fmla="*/ 3805524 h 4256103"/>
              <a:gd name="connsiteX17" fmla="*/ 3643454 w 3898347"/>
              <a:gd name="connsiteY17" fmla="*/ 3794831 h 4256103"/>
              <a:gd name="connsiteX18" fmla="*/ 3624789 w 3898347"/>
              <a:gd name="connsiteY18" fmla="*/ 3803185 h 4256103"/>
              <a:gd name="connsiteX19" fmla="*/ 3602327 w 3898347"/>
              <a:gd name="connsiteY19" fmla="*/ 3794616 h 4256103"/>
              <a:gd name="connsiteX20" fmla="*/ 3596645 w 3898347"/>
              <a:gd name="connsiteY20" fmla="*/ 3797108 h 4256103"/>
              <a:gd name="connsiteX21" fmla="*/ 3574144 w 3898347"/>
              <a:gd name="connsiteY21" fmla="*/ 3795108 h 4256103"/>
              <a:gd name="connsiteX22" fmla="*/ 3562310 w 3898347"/>
              <a:gd name="connsiteY22" fmla="*/ 3787534 h 4256103"/>
              <a:gd name="connsiteX23" fmla="*/ 3551635 w 3898347"/>
              <a:gd name="connsiteY23" fmla="*/ 3797705 h 4256103"/>
              <a:gd name="connsiteX24" fmla="*/ 3542668 w 3898347"/>
              <a:gd name="connsiteY24" fmla="*/ 3803283 h 4256103"/>
              <a:gd name="connsiteX25" fmla="*/ 3533033 w 3898347"/>
              <a:gd name="connsiteY25" fmla="*/ 3799071 h 4256103"/>
              <a:gd name="connsiteX26" fmla="*/ 3521726 w 3898347"/>
              <a:gd name="connsiteY26" fmla="*/ 3804691 h 4256103"/>
              <a:gd name="connsiteX27" fmla="*/ 3520080 w 3898347"/>
              <a:gd name="connsiteY27" fmla="*/ 3805210 h 4256103"/>
              <a:gd name="connsiteX28" fmla="*/ 3508491 w 3898347"/>
              <a:gd name="connsiteY28" fmla="*/ 3797398 h 4256103"/>
              <a:gd name="connsiteX29" fmla="*/ 3503787 w 3898347"/>
              <a:gd name="connsiteY29" fmla="*/ 3797787 h 4256103"/>
              <a:gd name="connsiteX30" fmla="*/ 3492165 w 3898347"/>
              <a:gd name="connsiteY30" fmla="*/ 3799887 h 4256103"/>
              <a:gd name="connsiteX31" fmla="*/ 3472233 w 3898347"/>
              <a:gd name="connsiteY31" fmla="*/ 3805682 h 4256103"/>
              <a:gd name="connsiteX32" fmla="*/ 3465921 w 3898347"/>
              <a:gd name="connsiteY32" fmla="*/ 3805814 h 4256103"/>
              <a:gd name="connsiteX33" fmla="*/ 3455541 w 3898347"/>
              <a:gd name="connsiteY33" fmla="*/ 3815505 h 4256103"/>
              <a:gd name="connsiteX34" fmla="*/ 3429027 w 3898347"/>
              <a:gd name="connsiteY34" fmla="*/ 3816906 h 4256103"/>
              <a:gd name="connsiteX35" fmla="*/ 3369507 w 3898347"/>
              <a:gd name="connsiteY35" fmla="*/ 3825563 h 4256103"/>
              <a:gd name="connsiteX36" fmla="*/ 3324491 w 3898347"/>
              <a:gd name="connsiteY36" fmla="*/ 3832006 h 4256103"/>
              <a:gd name="connsiteX37" fmla="*/ 3244235 w 3898347"/>
              <a:gd name="connsiteY37" fmla="*/ 3834376 h 4256103"/>
              <a:gd name="connsiteX38" fmla="*/ 3226507 w 3898347"/>
              <a:gd name="connsiteY38" fmla="*/ 3820131 h 4256103"/>
              <a:gd name="connsiteX39" fmla="*/ 3191688 w 3898347"/>
              <a:gd name="connsiteY39" fmla="*/ 3837359 h 4256103"/>
              <a:gd name="connsiteX40" fmla="*/ 3153779 w 3898347"/>
              <a:gd name="connsiteY40" fmla="*/ 3848439 h 4256103"/>
              <a:gd name="connsiteX41" fmla="*/ 3090188 w 3898347"/>
              <a:gd name="connsiteY41" fmla="*/ 3855036 h 4256103"/>
              <a:gd name="connsiteX42" fmla="*/ 3031422 w 3898347"/>
              <a:gd name="connsiteY42" fmla="*/ 3858298 h 4256103"/>
              <a:gd name="connsiteX43" fmla="*/ 2996288 w 3898347"/>
              <a:gd name="connsiteY43" fmla="*/ 3860020 h 4256103"/>
              <a:gd name="connsiteX44" fmla="*/ 2901661 w 3898347"/>
              <a:gd name="connsiteY44" fmla="*/ 3882243 h 4256103"/>
              <a:gd name="connsiteX45" fmla="*/ 2782141 w 3898347"/>
              <a:gd name="connsiteY45" fmla="*/ 3932983 h 4256103"/>
              <a:gd name="connsiteX46" fmla="*/ 2749597 w 3898347"/>
              <a:gd name="connsiteY46" fmla="*/ 3956746 h 4256103"/>
              <a:gd name="connsiteX47" fmla="*/ 2730493 w 3898347"/>
              <a:gd name="connsiteY47" fmla="*/ 3955236 h 4256103"/>
              <a:gd name="connsiteX48" fmla="*/ 2707507 w 3898347"/>
              <a:gd name="connsiteY48" fmla="*/ 3947771 h 4256103"/>
              <a:gd name="connsiteX49" fmla="*/ 2701937 w 3898347"/>
              <a:gd name="connsiteY49" fmla="*/ 3950565 h 4256103"/>
              <a:gd name="connsiteX50" fmla="*/ 2679435 w 3898347"/>
              <a:gd name="connsiteY50" fmla="*/ 3949768 h 4256103"/>
              <a:gd name="connsiteX51" fmla="*/ 2667352 w 3898347"/>
              <a:gd name="connsiteY51" fmla="*/ 3942821 h 4256103"/>
              <a:gd name="connsiteX52" fmla="*/ 2657096 w 3898347"/>
              <a:gd name="connsiteY52" fmla="*/ 3953571 h 4256103"/>
              <a:gd name="connsiteX53" fmla="*/ 2655161 w 3898347"/>
              <a:gd name="connsiteY53" fmla="*/ 3962216 h 4256103"/>
              <a:gd name="connsiteX54" fmla="*/ 2638604 w 3898347"/>
              <a:gd name="connsiteY54" fmla="*/ 3955936 h 4256103"/>
              <a:gd name="connsiteX55" fmla="*/ 2626185 w 3898347"/>
              <a:gd name="connsiteY55" fmla="*/ 3962937 h 4256103"/>
              <a:gd name="connsiteX56" fmla="*/ 2614077 w 3898347"/>
              <a:gd name="connsiteY56" fmla="*/ 3955576 h 4256103"/>
              <a:gd name="connsiteX57" fmla="*/ 2609403 w 3898347"/>
              <a:gd name="connsiteY57" fmla="*/ 3956215 h 4256103"/>
              <a:gd name="connsiteX58" fmla="*/ 2597896 w 3898347"/>
              <a:gd name="connsiteY58" fmla="*/ 3958939 h 4256103"/>
              <a:gd name="connsiteX59" fmla="*/ 2578251 w 3898347"/>
              <a:gd name="connsiteY59" fmla="*/ 3965812 h 4256103"/>
              <a:gd name="connsiteX60" fmla="*/ 2571961 w 3898347"/>
              <a:gd name="connsiteY60" fmla="*/ 3966278 h 4256103"/>
              <a:gd name="connsiteX61" fmla="*/ 2559399 w 3898347"/>
              <a:gd name="connsiteY61" fmla="*/ 3979193 h 4256103"/>
              <a:gd name="connsiteX62" fmla="*/ 2533560 w 3898347"/>
              <a:gd name="connsiteY62" fmla="*/ 3988160 h 4256103"/>
              <a:gd name="connsiteX63" fmla="*/ 2515299 w 3898347"/>
              <a:gd name="connsiteY63" fmla="*/ 4016867 h 4256103"/>
              <a:gd name="connsiteX64" fmla="*/ 2513423 w 3898347"/>
              <a:gd name="connsiteY64" fmla="*/ 4018759 h 4256103"/>
              <a:gd name="connsiteX65" fmla="*/ 2482991 w 3898347"/>
              <a:gd name="connsiteY65" fmla="*/ 4012935 h 4256103"/>
              <a:gd name="connsiteX66" fmla="*/ 2446940 w 3898347"/>
              <a:gd name="connsiteY66" fmla="*/ 4021172 h 4256103"/>
              <a:gd name="connsiteX67" fmla="*/ 2404883 w 3898347"/>
              <a:gd name="connsiteY67" fmla="*/ 4024808 h 4256103"/>
              <a:gd name="connsiteX68" fmla="*/ 2373894 w 3898347"/>
              <a:gd name="connsiteY68" fmla="*/ 4023827 h 4256103"/>
              <a:gd name="connsiteX69" fmla="*/ 2297080 w 3898347"/>
              <a:gd name="connsiteY69" fmla="*/ 4040841 h 4256103"/>
              <a:gd name="connsiteX70" fmla="*/ 2170615 w 3898347"/>
              <a:gd name="connsiteY70" fmla="*/ 4077196 h 4256103"/>
              <a:gd name="connsiteX71" fmla="*/ 2143580 w 3898347"/>
              <a:gd name="connsiteY71" fmla="*/ 4083102 h 4256103"/>
              <a:gd name="connsiteX72" fmla="*/ 2119893 w 3898347"/>
              <a:gd name="connsiteY72" fmla="*/ 4080874 h 4256103"/>
              <a:gd name="connsiteX73" fmla="*/ 2114008 w 3898347"/>
              <a:gd name="connsiteY73" fmla="*/ 4073996 h 4256103"/>
              <a:gd name="connsiteX74" fmla="*/ 2099067 w 3898347"/>
              <a:gd name="connsiteY74" fmla="*/ 4076068 h 4256103"/>
              <a:gd name="connsiteX75" fmla="*/ 2095000 w 3898347"/>
              <a:gd name="connsiteY75" fmla="*/ 4075096 h 4256103"/>
              <a:gd name="connsiteX76" fmla="*/ 2071767 w 3898347"/>
              <a:gd name="connsiteY76" fmla="*/ 4071044 h 4256103"/>
              <a:gd name="connsiteX77" fmla="*/ 2024486 w 3898347"/>
              <a:gd name="connsiteY77" fmla="*/ 4100276 h 4256103"/>
              <a:gd name="connsiteX78" fmla="*/ 1944675 w 3898347"/>
              <a:gd name="connsiteY78" fmla="*/ 4121515 h 4256103"/>
              <a:gd name="connsiteX79" fmla="*/ 1739945 w 3898347"/>
              <a:gd name="connsiteY79" fmla="*/ 4171795 h 4256103"/>
              <a:gd name="connsiteX80" fmla="*/ 1662065 w 3898347"/>
              <a:gd name="connsiteY80" fmla="*/ 4184630 h 4256103"/>
              <a:gd name="connsiteX81" fmla="*/ 1595989 w 3898347"/>
              <a:gd name="connsiteY81" fmla="*/ 4193679 h 4256103"/>
              <a:gd name="connsiteX82" fmla="*/ 1559231 w 3898347"/>
              <a:gd name="connsiteY82" fmla="*/ 4195932 h 4256103"/>
              <a:gd name="connsiteX83" fmla="*/ 1537197 w 3898347"/>
              <a:gd name="connsiteY83" fmla="*/ 4209468 h 4256103"/>
              <a:gd name="connsiteX84" fmla="*/ 1508787 w 3898347"/>
              <a:gd name="connsiteY84" fmla="*/ 4230924 h 4256103"/>
              <a:gd name="connsiteX85" fmla="*/ 1488914 w 3898347"/>
              <a:gd name="connsiteY85" fmla="*/ 4241772 h 4256103"/>
              <a:gd name="connsiteX86" fmla="*/ 1465497 w 3898347"/>
              <a:gd name="connsiteY86" fmla="*/ 4245075 h 4256103"/>
              <a:gd name="connsiteX87" fmla="*/ 1444118 w 3898347"/>
              <a:gd name="connsiteY87" fmla="*/ 4246285 h 4256103"/>
              <a:gd name="connsiteX88" fmla="*/ 1405326 w 3898347"/>
              <a:gd name="connsiteY88" fmla="*/ 4248391 h 4256103"/>
              <a:gd name="connsiteX89" fmla="*/ 1344909 w 3898347"/>
              <a:gd name="connsiteY89" fmla="*/ 4237004 h 4256103"/>
              <a:gd name="connsiteX90" fmla="*/ 1298748 w 3898347"/>
              <a:gd name="connsiteY90" fmla="*/ 4241669 h 4256103"/>
              <a:gd name="connsiteX91" fmla="*/ 1251302 w 3898347"/>
              <a:gd name="connsiteY91" fmla="*/ 4232513 h 4256103"/>
              <a:gd name="connsiteX92" fmla="*/ 1216643 w 3898347"/>
              <a:gd name="connsiteY92" fmla="*/ 4229828 h 4256103"/>
              <a:gd name="connsiteX93" fmla="*/ 1214101 w 3898347"/>
              <a:gd name="connsiteY93" fmla="*/ 4231991 h 4256103"/>
              <a:gd name="connsiteX94" fmla="*/ 1203193 w 3898347"/>
              <a:gd name="connsiteY94" fmla="*/ 4232867 h 4256103"/>
              <a:gd name="connsiteX95" fmla="*/ 1201049 w 3898347"/>
              <a:gd name="connsiteY95" fmla="*/ 4242842 h 4256103"/>
              <a:gd name="connsiteX96" fmla="*/ 1185298 w 3898347"/>
              <a:gd name="connsiteY96" fmla="*/ 4251133 h 4256103"/>
              <a:gd name="connsiteX97" fmla="*/ 1164955 w 3898347"/>
              <a:gd name="connsiteY97" fmla="*/ 4250027 h 4256103"/>
              <a:gd name="connsiteX98" fmla="*/ 1067357 w 3898347"/>
              <a:gd name="connsiteY98" fmla="*/ 4233908 h 4256103"/>
              <a:gd name="connsiteX99" fmla="*/ 1009492 w 3898347"/>
              <a:gd name="connsiteY99" fmla="*/ 4230455 h 4256103"/>
              <a:gd name="connsiteX100" fmla="*/ 988345 w 3898347"/>
              <a:gd name="connsiteY100" fmla="*/ 4238880 h 4256103"/>
              <a:gd name="connsiteX101" fmla="*/ 958251 w 3898347"/>
              <a:gd name="connsiteY101" fmla="*/ 4244100 h 4256103"/>
              <a:gd name="connsiteX102" fmla="*/ 899207 w 3898347"/>
              <a:gd name="connsiteY102" fmla="*/ 4247688 h 4256103"/>
              <a:gd name="connsiteX103" fmla="*/ 837706 w 3898347"/>
              <a:gd name="connsiteY103" fmla="*/ 4245528 h 4256103"/>
              <a:gd name="connsiteX104" fmla="*/ 778474 w 3898347"/>
              <a:gd name="connsiteY104" fmla="*/ 4235526 h 4256103"/>
              <a:gd name="connsiteX105" fmla="*/ 774418 w 3898347"/>
              <a:gd name="connsiteY105" fmla="*/ 4242583 h 4256103"/>
              <a:gd name="connsiteX106" fmla="*/ 737705 w 3898347"/>
              <a:gd name="connsiteY106" fmla="*/ 4238891 h 4256103"/>
              <a:gd name="connsiteX107" fmla="*/ 641839 w 3898347"/>
              <a:gd name="connsiteY107" fmla="*/ 4211160 h 4256103"/>
              <a:gd name="connsiteX108" fmla="*/ 558105 w 3898347"/>
              <a:gd name="connsiteY108" fmla="*/ 4191218 h 4256103"/>
              <a:gd name="connsiteX109" fmla="*/ 515682 w 3898347"/>
              <a:gd name="connsiteY109" fmla="*/ 4193696 h 4256103"/>
              <a:gd name="connsiteX110" fmla="*/ 467082 w 3898347"/>
              <a:gd name="connsiteY110" fmla="*/ 4185616 h 4256103"/>
              <a:gd name="connsiteX111" fmla="*/ 437646 w 3898347"/>
              <a:gd name="connsiteY111" fmla="*/ 4212658 h 4256103"/>
              <a:gd name="connsiteX112" fmla="*/ 402271 w 3898347"/>
              <a:gd name="connsiteY112" fmla="*/ 4212774 h 4256103"/>
              <a:gd name="connsiteX113" fmla="*/ 384907 w 3898347"/>
              <a:gd name="connsiteY113" fmla="*/ 4201195 h 4256103"/>
              <a:gd name="connsiteX114" fmla="*/ 337154 w 3898347"/>
              <a:gd name="connsiteY114" fmla="*/ 4206136 h 4256103"/>
              <a:gd name="connsiteX115" fmla="*/ 298662 w 3898347"/>
              <a:gd name="connsiteY115" fmla="*/ 4211227 h 4256103"/>
              <a:gd name="connsiteX116" fmla="*/ 265740 w 3898347"/>
              <a:gd name="connsiteY116" fmla="*/ 4213623 h 4256103"/>
              <a:gd name="connsiteX117" fmla="*/ 176403 w 3898347"/>
              <a:gd name="connsiteY117" fmla="*/ 4227393 h 4256103"/>
              <a:gd name="connsiteX118" fmla="*/ 82528 w 3898347"/>
              <a:gd name="connsiteY118" fmla="*/ 4243774 h 4256103"/>
              <a:gd name="connsiteX119" fmla="*/ 19464 w 3898347"/>
              <a:gd name="connsiteY119" fmla="*/ 4256103 h 4256103"/>
              <a:gd name="connsiteX120" fmla="*/ 0 w 3898347"/>
              <a:gd name="connsiteY120" fmla="*/ 4221939 h 4256103"/>
              <a:gd name="connsiteX121" fmla="*/ 0 w 3898347"/>
              <a:gd name="connsiteY121" fmla="*/ 15850 h 4256103"/>
              <a:gd name="connsiteX122" fmla="*/ 3898347 w 3898347"/>
              <a:gd name="connsiteY122" fmla="*/ 0 h 425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3898347" h="4256103">
                <a:moveTo>
                  <a:pt x="3898347" y="0"/>
                </a:moveTo>
                <a:lnTo>
                  <a:pt x="3898347" y="3834445"/>
                </a:lnTo>
                <a:lnTo>
                  <a:pt x="3879157" y="3836240"/>
                </a:lnTo>
                <a:cubicBezTo>
                  <a:pt x="3885307" y="3798226"/>
                  <a:pt x="3856203" y="3861184"/>
                  <a:pt x="3851953" y="3816140"/>
                </a:cubicBezTo>
                <a:cubicBezTo>
                  <a:pt x="3846568" y="3817958"/>
                  <a:pt x="3841484" y="3807983"/>
                  <a:pt x="3836418" y="3811513"/>
                </a:cubicBezTo>
                <a:lnTo>
                  <a:pt x="3833758" y="3813341"/>
                </a:lnTo>
                <a:lnTo>
                  <a:pt x="3822673" y="3812913"/>
                </a:lnTo>
                <a:lnTo>
                  <a:pt x="3820104" y="3822466"/>
                </a:lnTo>
                <a:lnTo>
                  <a:pt x="3777502" y="3828757"/>
                </a:lnTo>
                <a:cubicBezTo>
                  <a:pt x="3762474" y="3827577"/>
                  <a:pt x="3742902" y="3817662"/>
                  <a:pt x="3729936" y="3815386"/>
                </a:cubicBezTo>
                <a:lnTo>
                  <a:pt x="3726018" y="3815100"/>
                </a:lnTo>
                <a:lnTo>
                  <a:pt x="3725413" y="3814615"/>
                </a:lnTo>
                <a:cubicBezTo>
                  <a:pt x="3721569" y="3812283"/>
                  <a:pt x="3717711" y="3810892"/>
                  <a:pt x="3713801" y="3811018"/>
                </a:cubicBezTo>
                <a:lnTo>
                  <a:pt x="3709087" y="3813195"/>
                </a:lnTo>
                <a:lnTo>
                  <a:pt x="3698038" y="3806182"/>
                </a:lnTo>
                <a:lnTo>
                  <a:pt x="3662227" y="3807761"/>
                </a:lnTo>
                <a:lnTo>
                  <a:pt x="3659872" y="3805524"/>
                </a:lnTo>
                <a:cubicBezTo>
                  <a:pt x="3654837" y="3800238"/>
                  <a:pt x="3649779" y="3795747"/>
                  <a:pt x="3643454" y="3794831"/>
                </a:cubicBezTo>
                <a:lnTo>
                  <a:pt x="3624789" y="3803185"/>
                </a:lnTo>
                <a:lnTo>
                  <a:pt x="3602327" y="3794616"/>
                </a:lnTo>
                <a:lnTo>
                  <a:pt x="3596645" y="3797108"/>
                </a:lnTo>
                <a:cubicBezTo>
                  <a:pt x="3586358" y="3794741"/>
                  <a:pt x="3572046" y="3779403"/>
                  <a:pt x="3574144" y="3795108"/>
                </a:cubicBezTo>
                <a:lnTo>
                  <a:pt x="3562310" y="3787534"/>
                </a:lnTo>
                <a:lnTo>
                  <a:pt x="3551635" y="3797705"/>
                </a:lnTo>
                <a:lnTo>
                  <a:pt x="3542668" y="3803283"/>
                </a:lnTo>
                <a:lnTo>
                  <a:pt x="3533033" y="3799071"/>
                </a:lnTo>
                <a:lnTo>
                  <a:pt x="3521726" y="3804691"/>
                </a:lnTo>
                <a:lnTo>
                  <a:pt x="3520080" y="3805210"/>
                </a:lnTo>
                <a:lnTo>
                  <a:pt x="3508491" y="3797398"/>
                </a:lnTo>
                <a:lnTo>
                  <a:pt x="3503787" y="3797787"/>
                </a:lnTo>
                <a:lnTo>
                  <a:pt x="3492165" y="3799887"/>
                </a:lnTo>
                <a:cubicBezTo>
                  <a:pt x="3486252" y="3801787"/>
                  <a:pt x="3479649" y="3804176"/>
                  <a:pt x="3472233" y="3805682"/>
                </a:cubicBezTo>
                <a:lnTo>
                  <a:pt x="3465921" y="3805814"/>
                </a:lnTo>
                <a:lnTo>
                  <a:pt x="3455541" y="3815505"/>
                </a:lnTo>
                <a:lnTo>
                  <a:pt x="3429027" y="3816906"/>
                </a:lnTo>
                <a:cubicBezTo>
                  <a:pt x="3408521" y="3817753"/>
                  <a:pt x="3388898" y="3819475"/>
                  <a:pt x="3369507" y="3825563"/>
                </a:cubicBezTo>
                <a:cubicBezTo>
                  <a:pt x="3353730" y="3819534"/>
                  <a:pt x="3338870" y="3818175"/>
                  <a:pt x="3324491" y="3832006"/>
                </a:cubicBezTo>
                <a:cubicBezTo>
                  <a:pt x="3281706" y="3833409"/>
                  <a:pt x="3271319" y="3817569"/>
                  <a:pt x="3244235" y="3834376"/>
                </a:cubicBezTo>
                <a:cubicBezTo>
                  <a:pt x="3236206" y="3826142"/>
                  <a:pt x="3230700" y="3821848"/>
                  <a:pt x="3226507" y="3820131"/>
                </a:cubicBezTo>
                <a:cubicBezTo>
                  <a:pt x="3213924" y="3814979"/>
                  <a:pt x="3213172" y="3833011"/>
                  <a:pt x="3191688" y="3837359"/>
                </a:cubicBezTo>
                <a:cubicBezTo>
                  <a:pt x="3168723" y="3844588"/>
                  <a:pt x="3175642" y="3846041"/>
                  <a:pt x="3153779" y="3848439"/>
                </a:cubicBezTo>
                <a:cubicBezTo>
                  <a:pt x="3136862" y="3851385"/>
                  <a:pt x="3115876" y="3855158"/>
                  <a:pt x="3090188" y="3855036"/>
                </a:cubicBezTo>
                <a:cubicBezTo>
                  <a:pt x="3066058" y="3880979"/>
                  <a:pt x="3059981" y="3849823"/>
                  <a:pt x="3031422" y="3858298"/>
                </a:cubicBezTo>
                <a:cubicBezTo>
                  <a:pt x="3017157" y="3868236"/>
                  <a:pt x="3007595" y="3870098"/>
                  <a:pt x="2996288" y="3860020"/>
                </a:cubicBezTo>
                <a:cubicBezTo>
                  <a:pt x="2930242" y="3908295"/>
                  <a:pt x="2959927" y="3862932"/>
                  <a:pt x="2901661" y="3882243"/>
                </a:cubicBezTo>
                <a:cubicBezTo>
                  <a:pt x="2863654" y="3897291"/>
                  <a:pt x="2822551" y="3908676"/>
                  <a:pt x="2782141" y="3932983"/>
                </a:cubicBezTo>
                <a:lnTo>
                  <a:pt x="2749597" y="3956746"/>
                </a:lnTo>
                <a:lnTo>
                  <a:pt x="2730493" y="3955236"/>
                </a:lnTo>
                <a:lnTo>
                  <a:pt x="2707507" y="3947771"/>
                </a:lnTo>
                <a:lnTo>
                  <a:pt x="2701937" y="3950565"/>
                </a:lnTo>
                <a:cubicBezTo>
                  <a:pt x="2691594" y="3948746"/>
                  <a:pt x="2676749" y="3934159"/>
                  <a:pt x="2679435" y="3949768"/>
                </a:cubicBezTo>
                <a:lnTo>
                  <a:pt x="2667352" y="3942821"/>
                </a:lnTo>
                <a:lnTo>
                  <a:pt x="2657096" y="3953571"/>
                </a:lnTo>
                <a:cubicBezTo>
                  <a:pt x="2656117" y="3956261"/>
                  <a:pt x="2655464" y="3959177"/>
                  <a:pt x="2655161" y="3962216"/>
                </a:cubicBezTo>
                <a:lnTo>
                  <a:pt x="2638604" y="3955936"/>
                </a:lnTo>
                <a:lnTo>
                  <a:pt x="2626185" y="3962937"/>
                </a:lnTo>
                <a:lnTo>
                  <a:pt x="2614077" y="3955576"/>
                </a:lnTo>
                <a:lnTo>
                  <a:pt x="2609403" y="3956215"/>
                </a:lnTo>
                <a:lnTo>
                  <a:pt x="2597896" y="3958939"/>
                </a:lnTo>
                <a:cubicBezTo>
                  <a:pt x="2592077" y="3961159"/>
                  <a:pt x="2585584" y="3963907"/>
                  <a:pt x="2578251" y="3965812"/>
                </a:cubicBezTo>
                <a:lnTo>
                  <a:pt x="2571961" y="3966278"/>
                </a:lnTo>
                <a:lnTo>
                  <a:pt x="2559399" y="3979193"/>
                </a:lnTo>
                <a:cubicBezTo>
                  <a:pt x="2550305" y="3989010"/>
                  <a:pt x="2543019" y="3995469"/>
                  <a:pt x="2533560" y="3988160"/>
                </a:cubicBezTo>
                <a:cubicBezTo>
                  <a:pt x="2526682" y="3994363"/>
                  <a:pt x="2521563" y="4007257"/>
                  <a:pt x="2515299" y="4016867"/>
                </a:cubicBezTo>
                <a:lnTo>
                  <a:pt x="2513423" y="4018759"/>
                </a:lnTo>
                <a:lnTo>
                  <a:pt x="2482991" y="4012935"/>
                </a:lnTo>
                <a:cubicBezTo>
                  <a:pt x="2469558" y="4010479"/>
                  <a:pt x="2456714" y="4010658"/>
                  <a:pt x="2446940" y="4021172"/>
                </a:cubicBezTo>
                <a:cubicBezTo>
                  <a:pt x="2445490" y="4004762"/>
                  <a:pt x="2418263" y="4035043"/>
                  <a:pt x="2404883" y="4024808"/>
                </a:cubicBezTo>
                <a:cubicBezTo>
                  <a:pt x="2395527" y="4015768"/>
                  <a:pt x="2385089" y="4022846"/>
                  <a:pt x="2373894" y="4023827"/>
                </a:cubicBezTo>
                <a:cubicBezTo>
                  <a:pt x="2360273" y="4016866"/>
                  <a:pt x="2310801" y="4031114"/>
                  <a:pt x="2297080" y="4040841"/>
                </a:cubicBezTo>
                <a:cubicBezTo>
                  <a:pt x="2262890" y="4074342"/>
                  <a:pt x="2198735" y="4051487"/>
                  <a:pt x="2170615" y="4077196"/>
                </a:cubicBezTo>
                <a:cubicBezTo>
                  <a:pt x="2161158" y="4081087"/>
                  <a:pt x="2152190" y="4082780"/>
                  <a:pt x="2143580" y="4083102"/>
                </a:cubicBezTo>
                <a:lnTo>
                  <a:pt x="2119893" y="4080874"/>
                </a:lnTo>
                <a:lnTo>
                  <a:pt x="2114008" y="4073996"/>
                </a:lnTo>
                <a:lnTo>
                  <a:pt x="2099067" y="4076068"/>
                </a:lnTo>
                <a:lnTo>
                  <a:pt x="2095000" y="4075096"/>
                </a:lnTo>
                <a:cubicBezTo>
                  <a:pt x="2087230" y="4073204"/>
                  <a:pt x="2079536" y="4071577"/>
                  <a:pt x="2071767" y="4071044"/>
                </a:cubicBezTo>
                <a:cubicBezTo>
                  <a:pt x="2077287" y="4106066"/>
                  <a:pt x="2006612" y="4072253"/>
                  <a:pt x="2024486" y="4100276"/>
                </a:cubicBezTo>
                <a:cubicBezTo>
                  <a:pt x="1982770" y="4103418"/>
                  <a:pt x="1990990" y="4145711"/>
                  <a:pt x="1944675" y="4121515"/>
                </a:cubicBezTo>
                <a:cubicBezTo>
                  <a:pt x="1876432" y="4151801"/>
                  <a:pt x="1796287" y="4126915"/>
                  <a:pt x="1739945" y="4171795"/>
                </a:cubicBezTo>
                <a:cubicBezTo>
                  <a:pt x="1680970" y="4182234"/>
                  <a:pt x="1693119" y="4173922"/>
                  <a:pt x="1662065" y="4184630"/>
                </a:cubicBezTo>
                <a:cubicBezTo>
                  <a:pt x="1658816" y="4205398"/>
                  <a:pt x="1624608" y="4174561"/>
                  <a:pt x="1595989" y="4193679"/>
                </a:cubicBezTo>
                <a:lnTo>
                  <a:pt x="1559231" y="4195932"/>
                </a:lnTo>
                <a:lnTo>
                  <a:pt x="1537197" y="4209468"/>
                </a:lnTo>
                <a:cubicBezTo>
                  <a:pt x="1524267" y="4212789"/>
                  <a:pt x="1508603" y="4203060"/>
                  <a:pt x="1508787" y="4230924"/>
                </a:cubicBezTo>
                <a:cubicBezTo>
                  <a:pt x="1500688" y="4227785"/>
                  <a:pt x="1493126" y="4234837"/>
                  <a:pt x="1488914" y="4241772"/>
                </a:cubicBezTo>
                <a:cubicBezTo>
                  <a:pt x="1483344" y="4244130"/>
                  <a:pt x="1472963" y="4244323"/>
                  <a:pt x="1465497" y="4245075"/>
                </a:cubicBezTo>
                <a:lnTo>
                  <a:pt x="1444118" y="4246285"/>
                </a:lnTo>
                <a:lnTo>
                  <a:pt x="1405326" y="4248391"/>
                </a:lnTo>
                <a:cubicBezTo>
                  <a:pt x="1362233" y="4238681"/>
                  <a:pt x="1386645" y="4253541"/>
                  <a:pt x="1344909" y="4237004"/>
                </a:cubicBezTo>
                <a:cubicBezTo>
                  <a:pt x="1319660" y="4278048"/>
                  <a:pt x="1328465" y="4235908"/>
                  <a:pt x="1298748" y="4241669"/>
                </a:cubicBezTo>
                <a:cubicBezTo>
                  <a:pt x="1303263" y="4202446"/>
                  <a:pt x="1257287" y="4277634"/>
                  <a:pt x="1251302" y="4232513"/>
                </a:cubicBezTo>
                <a:cubicBezTo>
                  <a:pt x="1246083" y="4234987"/>
                  <a:pt x="1221483" y="4225653"/>
                  <a:pt x="1216643" y="4229828"/>
                </a:cubicBezTo>
                <a:lnTo>
                  <a:pt x="1214101" y="4231991"/>
                </a:lnTo>
                <a:lnTo>
                  <a:pt x="1203193" y="4232867"/>
                </a:lnTo>
                <a:lnTo>
                  <a:pt x="1201049" y="4242842"/>
                </a:lnTo>
                <a:lnTo>
                  <a:pt x="1185298" y="4251133"/>
                </a:lnTo>
                <a:cubicBezTo>
                  <a:pt x="1179255" y="4252733"/>
                  <a:pt x="1172580" y="4252698"/>
                  <a:pt x="1164955" y="4250027"/>
                </a:cubicBezTo>
                <a:cubicBezTo>
                  <a:pt x="1138322" y="4224376"/>
                  <a:pt x="1100363" y="4267890"/>
                  <a:pt x="1067357" y="4233908"/>
                </a:cubicBezTo>
                <a:cubicBezTo>
                  <a:pt x="1055150" y="4224918"/>
                  <a:pt x="1016960" y="4218576"/>
                  <a:pt x="1009492" y="4230455"/>
                </a:cubicBezTo>
                <a:cubicBezTo>
                  <a:pt x="1001480" y="4231829"/>
                  <a:pt x="992281" y="4225396"/>
                  <a:pt x="988345" y="4238880"/>
                </a:cubicBezTo>
                <a:cubicBezTo>
                  <a:pt x="981958" y="4254801"/>
                  <a:pt x="954663" y="4223227"/>
                  <a:pt x="958251" y="4244100"/>
                </a:cubicBezTo>
                <a:cubicBezTo>
                  <a:pt x="938858" y="4222336"/>
                  <a:pt x="915951" y="4241975"/>
                  <a:pt x="899207" y="4247688"/>
                </a:cubicBezTo>
                <a:cubicBezTo>
                  <a:pt x="884002" y="4226854"/>
                  <a:pt x="873981" y="4247833"/>
                  <a:pt x="837706" y="4245528"/>
                </a:cubicBezTo>
                <a:cubicBezTo>
                  <a:pt x="821001" y="4221598"/>
                  <a:pt x="809746" y="4268977"/>
                  <a:pt x="778474" y="4235526"/>
                </a:cubicBezTo>
                <a:cubicBezTo>
                  <a:pt x="777421" y="4238161"/>
                  <a:pt x="776057" y="4240538"/>
                  <a:pt x="774418" y="4242583"/>
                </a:cubicBezTo>
                <a:cubicBezTo>
                  <a:pt x="764902" y="4254463"/>
                  <a:pt x="748468" y="4252810"/>
                  <a:pt x="737705" y="4238891"/>
                </a:cubicBezTo>
                <a:cubicBezTo>
                  <a:pt x="688302" y="4193107"/>
                  <a:pt x="682485" y="4224501"/>
                  <a:pt x="641839" y="4211160"/>
                </a:cubicBezTo>
                <a:cubicBezTo>
                  <a:pt x="596156" y="4200529"/>
                  <a:pt x="617273" y="4236299"/>
                  <a:pt x="558105" y="4191218"/>
                </a:cubicBezTo>
                <a:cubicBezTo>
                  <a:pt x="553107" y="4206459"/>
                  <a:pt x="528323" y="4202818"/>
                  <a:pt x="515682" y="4193696"/>
                </a:cubicBezTo>
                <a:cubicBezTo>
                  <a:pt x="493567" y="4189726"/>
                  <a:pt x="491022" y="4212483"/>
                  <a:pt x="467082" y="4185616"/>
                </a:cubicBezTo>
                <a:cubicBezTo>
                  <a:pt x="472585" y="4207692"/>
                  <a:pt x="425896" y="4188982"/>
                  <a:pt x="437646" y="4212658"/>
                </a:cubicBezTo>
                <a:cubicBezTo>
                  <a:pt x="424682" y="4230622"/>
                  <a:pt x="415313" y="4197369"/>
                  <a:pt x="402271" y="4212774"/>
                </a:cubicBezTo>
                <a:cubicBezTo>
                  <a:pt x="386486" y="4214846"/>
                  <a:pt x="402806" y="4204907"/>
                  <a:pt x="384907" y="4201195"/>
                </a:cubicBezTo>
                <a:cubicBezTo>
                  <a:pt x="363484" y="4200591"/>
                  <a:pt x="360732" y="4185695"/>
                  <a:pt x="337154" y="4206136"/>
                </a:cubicBezTo>
                <a:cubicBezTo>
                  <a:pt x="313728" y="4191390"/>
                  <a:pt x="328632" y="4203044"/>
                  <a:pt x="298662" y="4211227"/>
                </a:cubicBezTo>
                <a:cubicBezTo>
                  <a:pt x="284852" y="4197257"/>
                  <a:pt x="274958" y="4202411"/>
                  <a:pt x="265740" y="4213623"/>
                </a:cubicBezTo>
                <a:cubicBezTo>
                  <a:pt x="235520" y="4207388"/>
                  <a:pt x="209548" y="4223241"/>
                  <a:pt x="176403" y="4227393"/>
                </a:cubicBezTo>
                <a:cubicBezTo>
                  <a:pt x="138304" y="4239982"/>
                  <a:pt x="110954" y="4232182"/>
                  <a:pt x="82528" y="4243774"/>
                </a:cubicBezTo>
                <a:cubicBezTo>
                  <a:pt x="48751" y="4221865"/>
                  <a:pt x="39523" y="4251971"/>
                  <a:pt x="19464" y="4256103"/>
                </a:cubicBezTo>
                <a:lnTo>
                  <a:pt x="0" y="4221939"/>
                </a:lnTo>
                <a:lnTo>
                  <a:pt x="0" y="15850"/>
                </a:lnTo>
                <a:lnTo>
                  <a:pt x="3898347" y="0"/>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A0C739C1-591B-C723-8968-A0D6975527E9}"/>
              </a:ext>
            </a:extLst>
          </p:cNvPr>
          <p:cNvSpPr>
            <a:spLocks noGrp="1"/>
          </p:cNvSpPr>
          <p:nvPr>
            <p:ph type="ctrTitle"/>
          </p:nvPr>
        </p:nvSpPr>
        <p:spPr>
          <a:xfrm>
            <a:off x="893927" y="1255594"/>
            <a:ext cx="3002509" cy="2224585"/>
          </a:xfrm>
        </p:spPr>
        <p:txBody>
          <a:bodyPr vert="horz" lIns="91440" tIns="45720" rIns="91440" bIns="45720" rtlCol="0" anchor="b">
            <a:normAutofit/>
          </a:bodyPr>
          <a:lstStyle/>
          <a:p>
            <a:r>
              <a:rPr lang="en-US" sz="2200"/>
              <a:t>Soutenance du projet Azul</a:t>
            </a:r>
          </a:p>
        </p:txBody>
      </p:sp>
      <p:sp>
        <p:nvSpPr>
          <p:cNvPr id="3" name="Sous-titre 2">
            <a:extLst>
              <a:ext uri="{FF2B5EF4-FFF2-40B4-BE49-F238E27FC236}">
                <a16:creationId xmlns:a16="http://schemas.microsoft.com/office/drawing/2014/main" id="{EDCBAAB7-AE60-E2E6-E86B-8C25A9EFDFB9}"/>
              </a:ext>
            </a:extLst>
          </p:cNvPr>
          <p:cNvSpPr>
            <a:spLocks noGrp="1"/>
          </p:cNvSpPr>
          <p:nvPr>
            <p:ph type="subTitle" idx="1"/>
          </p:nvPr>
        </p:nvSpPr>
        <p:spPr>
          <a:xfrm>
            <a:off x="893927" y="3719014"/>
            <a:ext cx="3002509" cy="634622"/>
          </a:xfrm>
        </p:spPr>
        <p:txBody>
          <a:bodyPr vert="horz" lIns="91440" tIns="45720" rIns="91440" bIns="45720" rtlCol="0">
            <a:normAutofit/>
          </a:bodyPr>
          <a:lstStyle/>
          <a:p>
            <a:r>
              <a:rPr lang="en-US" sz="1800" dirty="0"/>
              <a:t>Groupe Azul-A</a:t>
            </a:r>
          </a:p>
        </p:txBody>
      </p:sp>
      <p:sp>
        <p:nvSpPr>
          <p:cNvPr id="26" name="Rectangle 6">
            <a:extLst>
              <a:ext uri="{FF2B5EF4-FFF2-40B4-BE49-F238E27FC236}">
                <a16:creationId xmlns:a16="http://schemas.microsoft.com/office/drawing/2014/main" id="{E24E5D46-0D63-409C-B1CB-09DDD9100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75860" y="500513"/>
            <a:ext cx="1464561" cy="477162"/>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ous-titre 2">
            <a:extLst>
              <a:ext uri="{FF2B5EF4-FFF2-40B4-BE49-F238E27FC236}">
                <a16:creationId xmlns:a16="http://schemas.microsoft.com/office/drawing/2014/main" id="{F1001516-61C5-1CFE-5503-3F0E2C85C709}"/>
              </a:ext>
            </a:extLst>
          </p:cNvPr>
          <p:cNvSpPr txBox="1">
            <a:spLocks/>
          </p:cNvSpPr>
          <p:nvPr/>
        </p:nvSpPr>
        <p:spPr>
          <a:xfrm>
            <a:off x="8948751" y="5419992"/>
            <a:ext cx="5553331" cy="958672"/>
          </a:xfrm>
          <a:prstGeom prst="rect">
            <a:avLst/>
          </a:prstGeom>
        </p:spPr>
        <p:txBody>
          <a:bodyPr vert="horz" lIns="91440" tIns="45720" rIns="91440" bIns="45720" rtlCol="0">
            <a:normAutofit lnSpcReduction="10000"/>
          </a:bodyPr>
          <a:lstStyle>
            <a:lvl1pPr marL="0" indent="0" algn="ctr" defTabSz="914400" rtl="0" eaLnBrk="1" latinLnBrk="0" hangingPunct="1">
              <a:lnSpc>
                <a:spcPct val="100000"/>
              </a:lnSpc>
              <a:spcBef>
                <a:spcPts val="1000"/>
              </a:spcBef>
              <a:buSzPct val="80000"/>
              <a:buFont typeface="Arial" panose="020B0604020202020204" pitchFamily="34" charset="0"/>
              <a:buNone/>
              <a:defRPr sz="2000" i="0" kern="1200" spc="160" baseline="0">
                <a:solidFill>
                  <a:schemeClr val="tx1">
                    <a:lumMod val="85000"/>
                    <a:lumOff val="15000"/>
                  </a:schemeClr>
                </a:solidFill>
                <a:latin typeface="+mn-lt"/>
                <a:ea typeface="Batang" panose="02030600000101010101" pitchFamily="18" charset="-127"/>
                <a:cs typeface="+mn-cs"/>
              </a:defRPr>
            </a:lvl1pPr>
            <a:lvl2pPr marL="457200" indent="0" algn="ctr" defTabSz="914400" rtl="0" eaLnBrk="1" latinLnBrk="0" hangingPunct="1">
              <a:lnSpc>
                <a:spcPct val="100000"/>
              </a:lnSpc>
              <a:spcBef>
                <a:spcPts val="500"/>
              </a:spcBef>
              <a:buFontTx/>
              <a:buNone/>
              <a:defRPr sz="2000" kern="1200" spc="50" baseline="0">
                <a:solidFill>
                  <a:schemeClr val="tx1">
                    <a:lumMod val="85000"/>
                    <a:lumOff val="15000"/>
                  </a:schemeClr>
                </a:solidFill>
                <a:latin typeface="+mn-lt"/>
                <a:ea typeface="Batang" panose="02030600000101010101" pitchFamily="18" charset="-127"/>
                <a:cs typeface="+mn-cs"/>
              </a:defRPr>
            </a:lvl2pPr>
            <a:lvl3pPr marL="914400" indent="0" algn="ctr" defTabSz="914400" rtl="0" eaLnBrk="1" latinLnBrk="0" hangingPunct="1">
              <a:lnSpc>
                <a:spcPct val="100000"/>
              </a:lnSpc>
              <a:spcBef>
                <a:spcPts val="500"/>
              </a:spcBef>
              <a:buSzPct val="80000"/>
              <a:buFont typeface="Arial" panose="020B0604020202020204" pitchFamily="34" charset="0"/>
              <a:buNone/>
              <a:defRPr sz="1800" kern="1200" spc="50" baseline="0">
                <a:solidFill>
                  <a:schemeClr val="tx1">
                    <a:lumMod val="85000"/>
                    <a:lumOff val="15000"/>
                  </a:schemeClr>
                </a:solidFill>
                <a:latin typeface="+mn-lt"/>
                <a:ea typeface="Batang" panose="02030600000101010101" pitchFamily="18" charset="-127"/>
                <a:cs typeface="+mn-cs"/>
              </a:defRPr>
            </a:lvl3pPr>
            <a:lvl4pPr marL="1371600" indent="0" algn="ctr" defTabSz="914400" rtl="0" eaLnBrk="1" latinLnBrk="0" hangingPunct="1">
              <a:lnSpc>
                <a:spcPct val="100000"/>
              </a:lnSpc>
              <a:spcBef>
                <a:spcPts val="500"/>
              </a:spcBef>
              <a:buFontTx/>
              <a:buNone/>
              <a:defRPr sz="1600" kern="1200" spc="50" baseline="0">
                <a:solidFill>
                  <a:schemeClr val="tx1">
                    <a:lumMod val="85000"/>
                    <a:lumOff val="15000"/>
                  </a:schemeClr>
                </a:solidFill>
                <a:latin typeface="+mn-lt"/>
                <a:ea typeface="Batang" panose="02030600000101010101" pitchFamily="18" charset="-127"/>
                <a:cs typeface="+mn-cs"/>
              </a:defRPr>
            </a:lvl4pPr>
            <a:lvl5pPr marL="1828800" indent="0" algn="ctr" defTabSz="914400" rtl="0" eaLnBrk="1" latinLnBrk="0" hangingPunct="1">
              <a:lnSpc>
                <a:spcPct val="100000"/>
              </a:lnSpc>
              <a:spcBef>
                <a:spcPts val="500"/>
              </a:spcBef>
              <a:buSzPct val="80000"/>
              <a:buFont typeface="Arial" panose="020B0604020202020204" pitchFamily="34" charset="0"/>
              <a:buNone/>
              <a:defRPr sz="1600" kern="1200" spc="50" baseline="0">
                <a:solidFill>
                  <a:schemeClr val="tx1">
                    <a:lumMod val="85000"/>
                    <a:lumOff val="15000"/>
                  </a:schemeClr>
                </a:solidFill>
                <a:latin typeface="+mn-lt"/>
                <a:ea typeface="Batang" panose="02030600000101010101" pitchFamily="18" charset="-127"/>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90000"/>
              </a:lnSpc>
            </a:pPr>
            <a:r>
              <a:rPr lang="fr-FR" sz="1400"/>
              <a:t>Arthur DAUPHIN</a:t>
            </a:r>
            <a:br>
              <a:rPr lang="fr-FR" sz="1400"/>
            </a:br>
            <a:r>
              <a:rPr lang="fr-FR" sz="1400"/>
              <a:t>Lucas PUISSANT-GARAMBOIS</a:t>
            </a:r>
            <a:br>
              <a:rPr lang="fr-FR" sz="1400"/>
            </a:br>
            <a:r>
              <a:rPr lang="fr-FR" sz="1400"/>
              <a:t>Jeremy BERGES</a:t>
            </a:r>
            <a:br>
              <a:rPr lang="fr-FR" sz="1400"/>
            </a:br>
            <a:r>
              <a:rPr lang="fr-FR" sz="1400"/>
              <a:t>Nicolas PREAUX</a:t>
            </a:r>
            <a:br>
              <a:rPr lang="fr-FR" sz="1400"/>
            </a:br>
            <a:r>
              <a:rPr lang="fr-FR" sz="1400"/>
              <a:t>Jonathan SAMUEL</a:t>
            </a:r>
          </a:p>
        </p:txBody>
      </p:sp>
    </p:spTree>
    <p:extLst>
      <p:ext uri="{BB962C8B-B14F-4D97-AF65-F5344CB8AC3E}">
        <p14:creationId xmlns:p14="http://schemas.microsoft.com/office/powerpoint/2010/main" val="2384963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EF84ED-6ABF-35A5-D5F5-485C76BAC56F}"/>
              </a:ext>
            </a:extLst>
          </p:cNvPr>
          <p:cNvSpPr>
            <a:spLocks noGrp="1"/>
          </p:cNvSpPr>
          <p:nvPr>
            <p:ph type="title"/>
          </p:nvPr>
        </p:nvSpPr>
        <p:spPr/>
        <p:txBody>
          <a:bodyPr/>
          <a:lstStyle/>
          <a:p>
            <a:r>
              <a:rPr lang="fr-FR" dirty="0"/>
              <a:t>Gestion du projet</a:t>
            </a:r>
          </a:p>
        </p:txBody>
      </p:sp>
      <p:sp>
        <p:nvSpPr>
          <p:cNvPr id="7" name="Espace réservé du contenu 2">
            <a:extLst>
              <a:ext uri="{FF2B5EF4-FFF2-40B4-BE49-F238E27FC236}">
                <a16:creationId xmlns:a16="http://schemas.microsoft.com/office/drawing/2014/main" id="{40B4C4BB-4F9C-9612-00B0-7BC682850C48}"/>
              </a:ext>
            </a:extLst>
          </p:cNvPr>
          <p:cNvSpPr txBox="1">
            <a:spLocks/>
          </p:cNvSpPr>
          <p:nvPr/>
        </p:nvSpPr>
        <p:spPr>
          <a:xfrm>
            <a:off x="1330517" y="1825625"/>
            <a:ext cx="9810604" cy="4849496"/>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000" kern="1200" spc="50" baseline="0">
                <a:solidFill>
                  <a:schemeClr val="tx1">
                    <a:lumMod val="85000"/>
                    <a:lumOff val="15000"/>
                  </a:schemeClr>
                </a:solidFill>
                <a:latin typeface="+mn-lt"/>
                <a:ea typeface="Batang" panose="02030600000101010101" pitchFamily="18" charset="-127"/>
                <a:cs typeface="+mn-cs"/>
              </a:defRPr>
            </a:lvl1pPr>
            <a:lvl2pPr marL="274320" indent="0" algn="l" defTabSz="914400" rtl="0" eaLnBrk="1" latinLnBrk="0" hangingPunct="1">
              <a:lnSpc>
                <a:spcPct val="100000"/>
              </a:lnSpc>
              <a:spcBef>
                <a:spcPts val="500"/>
              </a:spcBef>
              <a:buFontTx/>
              <a:buNone/>
              <a:defRPr sz="1800" kern="1200" spc="50" baseline="0">
                <a:solidFill>
                  <a:schemeClr val="tx1">
                    <a:lumMod val="85000"/>
                    <a:lumOff val="15000"/>
                  </a:schemeClr>
                </a:solidFill>
                <a:latin typeface="+mn-lt"/>
                <a:ea typeface="Batang" panose="02030600000101010101" pitchFamily="18" charset="-127"/>
                <a:cs typeface="+mn-cs"/>
              </a:defRPr>
            </a:lvl2pPr>
            <a:lvl3pPr marL="605790" indent="-285750" algn="l" defTabSz="914400" rtl="0" eaLnBrk="1" latinLnBrk="0" hangingPunct="1">
              <a:lnSpc>
                <a:spcPct val="100000"/>
              </a:lnSpc>
              <a:spcBef>
                <a:spcPts val="500"/>
              </a:spcBef>
              <a:buSzPct val="80000"/>
              <a:buFont typeface="Arial" panose="020B0604020202020204" pitchFamily="34" charset="0"/>
              <a:buChar char="•"/>
              <a:defRPr sz="1600" kern="1200" spc="50" baseline="0">
                <a:solidFill>
                  <a:schemeClr val="tx1">
                    <a:lumMod val="85000"/>
                    <a:lumOff val="15000"/>
                  </a:schemeClr>
                </a:solidFill>
                <a:latin typeface="+mn-lt"/>
                <a:ea typeface="Batang" panose="02030600000101010101" pitchFamily="18" charset="-127"/>
                <a:cs typeface="+mn-cs"/>
              </a:defRPr>
            </a:lvl3pPr>
            <a:lvl4pPr marL="630936" indent="0" algn="l" defTabSz="914400" rtl="0" eaLnBrk="1" latinLnBrk="0" hangingPunct="1">
              <a:lnSpc>
                <a:spcPct val="100000"/>
              </a:lnSpc>
              <a:spcBef>
                <a:spcPts val="500"/>
              </a:spcBef>
              <a:buFontTx/>
              <a:buNone/>
              <a:defRPr sz="1400" kern="1200" spc="50" baseline="0">
                <a:solidFill>
                  <a:schemeClr val="tx1">
                    <a:lumMod val="85000"/>
                    <a:lumOff val="15000"/>
                  </a:schemeClr>
                </a:solidFill>
                <a:latin typeface="+mn-lt"/>
                <a:ea typeface="Batang" panose="02030600000101010101" pitchFamily="18" charset="-127"/>
                <a:cs typeface="+mn-cs"/>
              </a:defRPr>
            </a:lvl4pPr>
            <a:lvl5pPr marL="822960" indent="-228600" algn="l" defTabSz="914400" rtl="0" eaLnBrk="1" latinLnBrk="0" hangingPunct="1">
              <a:lnSpc>
                <a:spcPct val="100000"/>
              </a:lnSpc>
              <a:spcBef>
                <a:spcPts val="500"/>
              </a:spcBef>
              <a:buSzPct val="80000"/>
              <a:buFont typeface="Arial" panose="020B0604020202020204" pitchFamily="34" charset="0"/>
              <a:buChar char="•"/>
              <a:defRPr sz="1400" kern="1200" spc="50" baseline="0">
                <a:solidFill>
                  <a:schemeClr val="tx1">
                    <a:lumMod val="85000"/>
                    <a:lumOff val="15000"/>
                  </a:schemeClr>
                </a:solidFill>
                <a:latin typeface="+mn-lt"/>
                <a:ea typeface="Batang" panose="02030600000101010101" pitchFamily="18" charset="-127"/>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 Problèmes rencontrés</a:t>
            </a:r>
          </a:p>
          <a:p>
            <a:pPr lvl="1"/>
            <a:r>
              <a:rPr lang="fr-FR" dirty="0"/>
              <a:t>Conflits car une seule branche pour chaque itération (exceptée la dernière)</a:t>
            </a:r>
          </a:p>
          <a:p>
            <a:pPr lvl="1"/>
            <a:r>
              <a:rPr lang="fr-FR" dirty="0"/>
              <a:t>Mise en place des threads pour les parties en simultanées</a:t>
            </a:r>
          </a:p>
          <a:p>
            <a:pPr lvl="1"/>
            <a:r>
              <a:rPr lang="fr-FR" dirty="0"/>
              <a:t>Compréhension pour l’ajout de certains éléments (bot, arbitre)</a:t>
            </a:r>
          </a:p>
          <a:p>
            <a:pPr lvl="1"/>
            <a:r>
              <a:rPr lang="fr-FR" dirty="0"/>
              <a:t>Fonctionnalité de recyclage des tuiles dans une partie</a:t>
            </a:r>
          </a:p>
          <a:p>
            <a:pPr lvl="1"/>
            <a:r>
              <a:rPr lang="fr-FR" dirty="0"/>
              <a:t>Mise en place des tests </a:t>
            </a:r>
            <a:r>
              <a:rPr lang="fr-FR" dirty="0" err="1"/>
              <a:t>Mock</a:t>
            </a:r>
            <a:endParaRPr lang="fr-FR" dirty="0"/>
          </a:p>
          <a:p>
            <a:pPr marL="0" indent="0">
              <a:buFont typeface="Arial" panose="020B0604020202020204" pitchFamily="34" charset="0"/>
              <a:buNone/>
            </a:pPr>
            <a:endParaRPr lang="fr-FR" dirty="0"/>
          </a:p>
          <a:p>
            <a:r>
              <a:rPr lang="fr-FR" dirty="0"/>
              <a:t>Différence entre jalons prévus et jalons effectifs</a:t>
            </a:r>
          </a:p>
          <a:p>
            <a:pPr lvl="1"/>
            <a:r>
              <a:rPr lang="fr-FR" dirty="0"/>
              <a:t>La majeure partie du temps, les jalons prévus se sont retrouvés effectifs. Néanmoins :</a:t>
            </a:r>
          </a:p>
          <a:p>
            <a:pPr lvl="1"/>
            <a:r>
              <a:rPr lang="fr-FR" dirty="0"/>
              <a:t>- Contrairement à ce qui était voulu, on n’a pas d’affichage étendu, avec le nombre de points gagnés avec des lignes complètes, avec des colonnes complètes, etc. Ceci dans le contexte de plusieurs parties jouées.</a:t>
            </a:r>
          </a:p>
        </p:txBody>
      </p:sp>
    </p:spTree>
    <p:extLst>
      <p:ext uri="{BB962C8B-B14F-4D97-AF65-F5344CB8AC3E}">
        <p14:creationId xmlns:p14="http://schemas.microsoft.com/office/powerpoint/2010/main" val="1559268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10" name="Ink 9">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12" name="Rectangle 11">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0838CA9-6736-4868-BAC7-C020254B5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7463" y="1144989"/>
            <a:ext cx="9677074" cy="4048564"/>
          </a:xfrm>
          <a:custGeom>
            <a:avLst/>
            <a:gdLst>
              <a:gd name="connsiteX0" fmla="*/ 0 w 8037833"/>
              <a:gd name="connsiteY0" fmla="*/ 0 h 3771414"/>
              <a:gd name="connsiteX1" fmla="*/ 8037833 w 8037833"/>
              <a:gd name="connsiteY1" fmla="*/ 702854 h 3771414"/>
              <a:gd name="connsiteX2" fmla="*/ 8037833 w 8037833"/>
              <a:gd name="connsiteY2" fmla="*/ 3110335 h 3771414"/>
              <a:gd name="connsiteX3" fmla="*/ 8034343 w 8037833"/>
              <a:gd name="connsiteY3" fmla="*/ 3109810 h 3771414"/>
              <a:gd name="connsiteX4" fmla="*/ 7877229 w 8037833"/>
              <a:gd name="connsiteY4" fmla="*/ 3131056 h 3771414"/>
              <a:gd name="connsiteX5" fmla="*/ 7807644 w 8037833"/>
              <a:gd name="connsiteY5" fmla="*/ 3086007 h 3771414"/>
              <a:gd name="connsiteX6" fmla="*/ 7607062 w 8037833"/>
              <a:gd name="connsiteY6" fmla="*/ 3074909 h 3771414"/>
              <a:gd name="connsiteX7" fmla="*/ 7351256 w 8037833"/>
              <a:gd name="connsiteY7" fmla="*/ 3263533 h 3771414"/>
              <a:gd name="connsiteX8" fmla="*/ 7241630 w 8037833"/>
              <a:gd name="connsiteY8" fmla="*/ 3245856 h 3771414"/>
              <a:gd name="connsiteX9" fmla="*/ 7197338 w 8037833"/>
              <a:gd name="connsiteY9" fmla="*/ 3211988 h 3771414"/>
              <a:gd name="connsiteX10" fmla="*/ 7180777 w 8037833"/>
              <a:gd name="connsiteY10" fmla="*/ 3210063 h 3771414"/>
              <a:gd name="connsiteX11" fmla="*/ 7146896 w 8037833"/>
              <a:gd name="connsiteY11" fmla="*/ 3244212 h 3771414"/>
              <a:gd name="connsiteX12" fmla="*/ 7101771 w 8037833"/>
              <a:gd name="connsiteY12" fmla="*/ 3244252 h 3771414"/>
              <a:gd name="connsiteX13" fmla="*/ 7047844 w 8037833"/>
              <a:gd name="connsiteY13" fmla="*/ 3291028 h 3771414"/>
              <a:gd name="connsiteX14" fmla="*/ 6869803 w 8037833"/>
              <a:gd name="connsiteY14" fmla="*/ 3307526 h 3771414"/>
              <a:gd name="connsiteX15" fmla="*/ 6819463 w 8037833"/>
              <a:gd name="connsiteY15" fmla="*/ 3355861 h 3771414"/>
              <a:gd name="connsiteX16" fmla="*/ 6797198 w 8037833"/>
              <a:gd name="connsiteY16" fmla="*/ 3365493 h 3771414"/>
              <a:gd name="connsiteX17" fmla="*/ 6760989 w 8037833"/>
              <a:gd name="connsiteY17" fmla="*/ 3411424 h 3771414"/>
              <a:gd name="connsiteX18" fmla="*/ 6633643 w 8037833"/>
              <a:gd name="connsiteY18" fmla="*/ 3335413 h 3771414"/>
              <a:gd name="connsiteX19" fmla="*/ 6462092 w 8037833"/>
              <a:gd name="connsiteY19" fmla="*/ 3360766 h 3771414"/>
              <a:gd name="connsiteX20" fmla="*/ 6303479 w 8037833"/>
              <a:gd name="connsiteY20" fmla="*/ 3307079 h 3771414"/>
              <a:gd name="connsiteX21" fmla="*/ 6210639 w 8037833"/>
              <a:gd name="connsiteY21" fmla="*/ 3322783 h 3771414"/>
              <a:gd name="connsiteX22" fmla="*/ 6184923 w 8037833"/>
              <a:gd name="connsiteY22" fmla="*/ 3365368 h 3771414"/>
              <a:gd name="connsiteX23" fmla="*/ 5949057 w 8037833"/>
              <a:gd name="connsiteY23" fmla="*/ 3366889 h 3771414"/>
              <a:gd name="connsiteX24" fmla="*/ 5891274 w 8037833"/>
              <a:gd name="connsiteY24" fmla="*/ 3384918 h 3771414"/>
              <a:gd name="connsiteX25" fmla="*/ 5835383 w 8037833"/>
              <a:gd name="connsiteY25" fmla="*/ 3364766 h 3771414"/>
              <a:gd name="connsiteX26" fmla="*/ 5746050 w 8037833"/>
              <a:gd name="connsiteY26" fmla="*/ 3413379 h 3771414"/>
              <a:gd name="connsiteX27" fmla="*/ 5613670 w 8037833"/>
              <a:gd name="connsiteY27" fmla="*/ 3415908 h 3771414"/>
              <a:gd name="connsiteX28" fmla="*/ 5535334 w 8037833"/>
              <a:gd name="connsiteY28" fmla="*/ 3424281 h 3771414"/>
              <a:gd name="connsiteX29" fmla="*/ 5506940 w 8037833"/>
              <a:gd name="connsiteY29" fmla="*/ 3438236 h 3771414"/>
              <a:gd name="connsiteX30" fmla="*/ 5466372 w 8037833"/>
              <a:gd name="connsiteY30" fmla="*/ 3450482 h 3771414"/>
              <a:gd name="connsiteX31" fmla="*/ 5395833 w 8037833"/>
              <a:gd name="connsiteY31" fmla="*/ 3480431 h 3771414"/>
              <a:gd name="connsiteX32" fmla="*/ 5299224 w 8037833"/>
              <a:gd name="connsiteY32" fmla="*/ 3506167 h 3771414"/>
              <a:gd name="connsiteX33" fmla="*/ 5223043 w 8037833"/>
              <a:gd name="connsiteY33" fmla="*/ 3478901 h 3771414"/>
              <a:gd name="connsiteX34" fmla="*/ 5217733 w 8037833"/>
              <a:gd name="connsiteY34" fmla="*/ 3487700 h 3771414"/>
              <a:gd name="connsiteX35" fmla="*/ 5167992 w 8037833"/>
              <a:gd name="connsiteY35" fmla="*/ 3491322 h 3771414"/>
              <a:gd name="connsiteX36" fmla="*/ 4987020 w 8037833"/>
              <a:gd name="connsiteY36" fmla="*/ 3448500 h 3771414"/>
              <a:gd name="connsiteX37" fmla="*/ 4890003 w 8037833"/>
              <a:gd name="connsiteY37" fmla="*/ 3457111 h 3771414"/>
              <a:gd name="connsiteX38" fmla="*/ 4856654 w 8037833"/>
              <a:gd name="connsiteY38" fmla="*/ 3469117 h 3771414"/>
              <a:gd name="connsiteX39" fmla="*/ 4800711 w 8037833"/>
              <a:gd name="connsiteY39" fmla="*/ 3488678 h 3771414"/>
              <a:gd name="connsiteX40" fmla="*/ 4761569 w 8037833"/>
              <a:gd name="connsiteY40" fmla="*/ 3525340 h 3771414"/>
              <a:gd name="connsiteX41" fmla="*/ 4713734 w 8037833"/>
              <a:gd name="connsiteY41" fmla="*/ 3532961 h 3771414"/>
              <a:gd name="connsiteX42" fmla="*/ 4699169 w 8037833"/>
              <a:gd name="connsiteY42" fmla="*/ 3506225 h 3771414"/>
              <a:gd name="connsiteX43" fmla="*/ 4649120 w 8037833"/>
              <a:gd name="connsiteY43" fmla="*/ 3523629 h 3771414"/>
              <a:gd name="connsiteX44" fmla="*/ 4573578 w 8037833"/>
              <a:gd name="connsiteY44" fmla="*/ 3553160 h 3771414"/>
              <a:gd name="connsiteX45" fmla="*/ 4529117 w 8037833"/>
              <a:gd name="connsiteY45" fmla="*/ 3562829 h 3771414"/>
              <a:gd name="connsiteX46" fmla="*/ 4408641 w 8037833"/>
              <a:gd name="connsiteY46" fmla="*/ 3597237 h 3771414"/>
              <a:gd name="connsiteX47" fmla="*/ 4288710 w 8037833"/>
              <a:gd name="connsiteY47" fmla="*/ 3637793 h 3771414"/>
              <a:gd name="connsiteX48" fmla="*/ 4234393 w 8037833"/>
              <a:gd name="connsiteY48" fmla="*/ 3691813 h 3771414"/>
              <a:gd name="connsiteX49" fmla="*/ 4227541 w 8037833"/>
              <a:gd name="connsiteY49" fmla="*/ 3694215 h 3771414"/>
              <a:gd name="connsiteX50" fmla="*/ 4208725 w 8037833"/>
              <a:gd name="connsiteY50" fmla="*/ 3692078 h 3771414"/>
              <a:gd name="connsiteX51" fmla="*/ 4201632 w 8037833"/>
              <a:gd name="connsiteY51" fmla="*/ 3689839 h 3771414"/>
              <a:gd name="connsiteX52" fmla="*/ 4191289 w 8037833"/>
              <a:gd name="connsiteY52" fmla="*/ 3689617 h 3771414"/>
              <a:gd name="connsiteX53" fmla="*/ 4191039 w 8037833"/>
              <a:gd name="connsiteY53" fmla="*/ 3690068 h 3771414"/>
              <a:gd name="connsiteX54" fmla="*/ 4181340 w 8037833"/>
              <a:gd name="connsiteY54" fmla="*/ 3688966 h 3771414"/>
              <a:gd name="connsiteX55" fmla="*/ 4133816 w 8037833"/>
              <a:gd name="connsiteY55" fmla="*/ 3677802 h 3771414"/>
              <a:gd name="connsiteX56" fmla="*/ 4071732 w 8037833"/>
              <a:gd name="connsiteY56" fmla="*/ 3719750 h 3771414"/>
              <a:gd name="connsiteX57" fmla="*/ 4045924 w 8037833"/>
              <a:gd name="connsiteY57" fmla="*/ 3726641 h 3771414"/>
              <a:gd name="connsiteX58" fmla="*/ 4032171 w 8037833"/>
              <a:gd name="connsiteY58" fmla="*/ 3732760 h 3771414"/>
              <a:gd name="connsiteX59" fmla="*/ 4031335 w 8037833"/>
              <a:gd name="connsiteY59" fmla="*/ 3734716 h 3771414"/>
              <a:gd name="connsiteX60" fmla="*/ 3985774 w 8037833"/>
              <a:gd name="connsiteY60" fmla="*/ 3723784 h 3771414"/>
              <a:gd name="connsiteX61" fmla="*/ 3979769 w 8037833"/>
              <a:gd name="connsiteY61" fmla="*/ 3726006 h 3771414"/>
              <a:gd name="connsiteX62" fmla="*/ 3950014 w 8037833"/>
              <a:gd name="connsiteY62" fmla="*/ 3714179 h 3771414"/>
              <a:gd name="connsiteX63" fmla="*/ 3934671 w 8037833"/>
              <a:gd name="connsiteY63" fmla="*/ 3710576 h 3771414"/>
              <a:gd name="connsiteX64" fmla="*/ 3930274 w 8037833"/>
              <a:gd name="connsiteY64" fmla="*/ 3704385 h 3771414"/>
              <a:gd name="connsiteX65" fmla="*/ 3907660 w 8037833"/>
              <a:gd name="connsiteY65" fmla="*/ 3701693 h 3771414"/>
              <a:gd name="connsiteX66" fmla="*/ 3905087 w 8037833"/>
              <a:gd name="connsiteY66" fmla="*/ 3703335 h 3771414"/>
              <a:gd name="connsiteX67" fmla="*/ 3886347 w 8037833"/>
              <a:gd name="connsiteY67" fmla="*/ 3693857 h 3771414"/>
              <a:gd name="connsiteX68" fmla="*/ 3870533 w 8037833"/>
              <a:gd name="connsiteY68" fmla="*/ 3677142 h 3771414"/>
              <a:gd name="connsiteX69" fmla="*/ 3678563 w 8037833"/>
              <a:gd name="connsiteY69" fmla="*/ 3681723 h 3771414"/>
              <a:gd name="connsiteX70" fmla="*/ 3511920 w 8037833"/>
              <a:gd name="connsiteY70" fmla="*/ 3609378 h 3771414"/>
              <a:gd name="connsiteX71" fmla="*/ 3407752 w 8037833"/>
              <a:gd name="connsiteY71" fmla="*/ 3613827 h 3771414"/>
              <a:gd name="connsiteX72" fmla="*/ 3373519 w 8037833"/>
              <a:gd name="connsiteY72" fmla="*/ 3653022 h 3771414"/>
              <a:gd name="connsiteX73" fmla="*/ 3114267 w 8037833"/>
              <a:gd name="connsiteY73" fmla="*/ 3626220 h 3771414"/>
              <a:gd name="connsiteX74" fmla="*/ 3048270 w 8037833"/>
              <a:gd name="connsiteY74" fmla="*/ 3637186 h 3771414"/>
              <a:gd name="connsiteX75" fmla="*/ 2989722 w 8037833"/>
              <a:gd name="connsiteY75" fmla="*/ 3610467 h 3771414"/>
              <a:gd name="connsiteX76" fmla="*/ 2965734 w 8037833"/>
              <a:gd name="connsiteY76" fmla="*/ 3622913 h 3771414"/>
              <a:gd name="connsiteX77" fmla="*/ 2961603 w 8037833"/>
              <a:gd name="connsiteY77" fmla="*/ 3625458 h 3771414"/>
              <a:gd name="connsiteX78" fmla="*/ 2944959 w 8037833"/>
              <a:gd name="connsiteY78" fmla="*/ 3626960 h 3771414"/>
              <a:gd name="connsiteX79" fmla="*/ 2940402 w 8037833"/>
              <a:gd name="connsiteY79" fmla="*/ 3638237 h 3771414"/>
              <a:gd name="connsiteX80" fmla="*/ 2915449 w 8037833"/>
              <a:gd name="connsiteY80" fmla="*/ 3648276 h 3771414"/>
              <a:gd name="connsiteX81" fmla="*/ 2884777 w 8037833"/>
              <a:gd name="connsiteY81" fmla="*/ 3648012 h 3771414"/>
              <a:gd name="connsiteX82" fmla="*/ 2739034 w 8037833"/>
              <a:gd name="connsiteY82" fmla="*/ 3634633 h 3771414"/>
              <a:gd name="connsiteX83" fmla="*/ 2651827 w 8037833"/>
              <a:gd name="connsiteY83" fmla="*/ 3633543 h 3771414"/>
              <a:gd name="connsiteX84" fmla="*/ 2618680 w 8037833"/>
              <a:gd name="connsiteY84" fmla="*/ 3643992 h 3771414"/>
              <a:gd name="connsiteX85" fmla="*/ 2572404 w 8037833"/>
              <a:gd name="connsiteY85" fmla="*/ 3651280 h 3771414"/>
              <a:gd name="connsiteX86" fmla="*/ 2490721 w 8037833"/>
              <a:gd name="connsiteY86" fmla="*/ 3672550 h 3771414"/>
              <a:gd name="connsiteX87" fmla="*/ 2381001 w 8037833"/>
              <a:gd name="connsiteY87" fmla="*/ 3686506 h 3771414"/>
              <a:gd name="connsiteX88" fmla="*/ 2301172 w 8037833"/>
              <a:gd name="connsiteY88" fmla="*/ 3650290 h 3771414"/>
              <a:gd name="connsiteX89" fmla="*/ 2294102 w 8037833"/>
              <a:gd name="connsiteY89" fmla="*/ 3658388 h 3771414"/>
              <a:gd name="connsiteX90" fmla="*/ 2238966 w 8037833"/>
              <a:gd name="connsiteY90" fmla="*/ 3656014 h 3771414"/>
              <a:gd name="connsiteX91" fmla="*/ 2046240 w 8037833"/>
              <a:gd name="connsiteY91" fmla="*/ 3591772 h 3771414"/>
              <a:gd name="connsiteX92" fmla="*/ 1938480 w 8037833"/>
              <a:gd name="connsiteY92" fmla="*/ 3588676 h 3771414"/>
              <a:gd name="connsiteX93" fmla="*/ 1900166 w 8037833"/>
              <a:gd name="connsiteY93" fmla="*/ 3596595 h 3771414"/>
              <a:gd name="connsiteX94" fmla="*/ 1835976 w 8037833"/>
              <a:gd name="connsiteY94" fmla="*/ 3609302 h 3771414"/>
              <a:gd name="connsiteX95" fmla="*/ 1787830 w 8037833"/>
              <a:gd name="connsiteY95" fmla="*/ 3641005 h 3771414"/>
              <a:gd name="connsiteX96" fmla="*/ 1734224 w 8037833"/>
              <a:gd name="connsiteY96" fmla="*/ 3642830 h 3771414"/>
              <a:gd name="connsiteX97" fmla="*/ 1721989 w 8037833"/>
              <a:gd name="connsiteY97" fmla="*/ 3614535 h 3771414"/>
              <a:gd name="connsiteX98" fmla="*/ 1664576 w 8037833"/>
              <a:gd name="connsiteY98" fmla="*/ 3625809 h 3771414"/>
              <a:gd name="connsiteX99" fmla="*/ 1577459 w 8037833"/>
              <a:gd name="connsiteY99" fmla="*/ 3646061 h 3771414"/>
              <a:gd name="connsiteX100" fmla="*/ 1527269 w 8037833"/>
              <a:gd name="connsiteY100" fmla="*/ 3650325 h 3771414"/>
              <a:gd name="connsiteX101" fmla="*/ 1390118 w 8037833"/>
              <a:gd name="connsiteY101" fmla="*/ 3670026 h 3771414"/>
              <a:gd name="connsiteX102" fmla="*/ 1252698 w 8037833"/>
              <a:gd name="connsiteY102" fmla="*/ 3695899 h 3771414"/>
              <a:gd name="connsiteX103" fmla="*/ 1171039 w 8037833"/>
              <a:gd name="connsiteY103" fmla="*/ 3745879 h 3771414"/>
              <a:gd name="connsiteX104" fmla="*/ 1058106 w 8037833"/>
              <a:gd name="connsiteY104" fmla="*/ 3763403 h 3771414"/>
              <a:gd name="connsiteX105" fmla="*/ 1039167 w 8037833"/>
              <a:gd name="connsiteY105" fmla="*/ 3771414 h 3771414"/>
              <a:gd name="connsiteX106" fmla="*/ 1012958 w 8037833"/>
              <a:gd name="connsiteY106" fmla="*/ 3766443 h 3771414"/>
              <a:gd name="connsiteX107" fmla="*/ 907906 w 8037833"/>
              <a:gd name="connsiteY107" fmla="*/ 3744915 h 3771414"/>
              <a:gd name="connsiteX108" fmla="*/ 825226 w 8037833"/>
              <a:gd name="connsiteY108" fmla="*/ 3713606 h 3771414"/>
              <a:gd name="connsiteX109" fmla="*/ 722264 w 8037833"/>
              <a:gd name="connsiteY109" fmla="*/ 3734849 h 3771414"/>
              <a:gd name="connsiteX110" fmla="*/ 659460 w 8037833"/>
              <a:gd name="connsiteY110" fmla="*/ 3727666 h 3771414"/>
              <a:gd name="connsiteX111" fmla="*/ 556552 w 8037833"/>
              <a:gd name="connsiteY111" fmla="*/ 3685171 h 3771414"/>
              <a:gd name="connsiteX112" fmla="*/ 421042 w 8037833"/>
              <a:gd name="connsiteY112" fmla="*/ 3697149 h 3771414"/>
              <a:gd name="connsiteX113" fmla="*/ 393295 w 8037833"/>
              <a:gd name="connsiteY113" fmla="*/ 3740334 h 3771414"/>
              <a:gd name="connsiteX114" fmla="*/ 355918 w 8037833"/>
              <a:gd name="connsiteY114" fmla="*/ 3766409 h 3771414"/>
              <a:gd name="connsiteX115" fmla="*/ 339711 w 8037833"/>
              <a:gd name="connsiteY115" fmla="*/ 3705479 h 3771414"/>
              <a:gd name="connsiteX116" fmla="*/ 222239 w 8037833"/>
              <a:gd name="connsiteY116" fmla="*/ 3659572 h 3771414"/>
              <a:gd name="connsiteX117" fmla="*/ 163578 w 8037833"/>
              <a:gd name="connsiteY117" fmla="*/ 3643529 h 3771414"/>
              <a:gd name="connsiteX118" fmla="*/ 72220 w 8037833"/>
              <a:gd name="connsiteY118" fmla="*/ 3632509 h 3771414"/>
              <a:gd name="connsiteX119" fmla="*/ 44395 w 8037833"/>
              <a:gd name="connsiteY119" fmla="*/ 3626692 h 3771414"/>
              <a:gd name="connsiteX120" fmla="*/ 1962 w 8037833"/>
              <a:gd name="connsiteY120" fmla="*/ 3623185 h 3771414"/>
              <a:gd name="connsiteX121" fmla="*/ 0 w 8037833"/>
              <a:gd name="connsiteY121" fmla="*/ 3622498 h 3771414"/>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11920 w 8037833"/>
              <a:gd name="connsiteY70" fmla="*/ 3622141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381001 w 8037833"/>
              <a:gd name="connsiteY87" fmla="*/ 369926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84923 w 8037833"/>
              <a:gd name="connsiteY22" fmla="*/ 3378131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33643 w 8037833"/>
              <a:gd name="connsiteY18" fmla="*/ 3348176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60989 w 8037833"/>
              <a:gd name="connsiteY17" fmla="*/ 342418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869803 w 8037833"/>
              <a:gd name="connsiteY14" fmla="*/ 3320289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607062 w 8037833"/>
              <a:gd name="connsiteY6" fmla="*/ 308767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807644 w 8037833"/>
              <a:gd name="connsiteY5" fmla="*/ 3098770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88710 w 8037833"/>
              <a:gd name="connsiteY47" fmla="*/ 3650556 h 3784177"/>
              <a:gd name="connsiteX48" fmla="*/ 4234393 w 8037833"/>
              <a:gd name="connsiteY48" fmla="*/ 3704576 h 3784177"/>
              <a:gd name="connsiteX49" fmla="*/ 4227541 w 8037833"/>
              <a:gd name="connsiteY49" fmla="*/ 3706978 h 3784177"/>
              <a:gd name="connsiteX50" fmla="*/ 4208725 w 8037833"/>
              <a:gd name="connsiteY50" fmla="*/ 3704841 h 3784177"/>
              <a:gd name="connsiteX51" fmla="*/ 4201632 w 8037833"/>
              <a:gd name="connsiteY51" fmla="*/ 3702602 h 3784177"/>
              <a:gd name="connsiteX52" fmla="*/ 4191289 w 8037833"/>
              <a:gd name="connsiteY52" fmla="*/ 3702380 h 3784177"/>
              <a:gd name="connsiteX53" fmla="*/ 4191039 w 8037833"/>
              <a:gd name="connsiteY53" fmla="*/ 3702831 h 3784177"/>
              <a:gd name="connsiteX54" fmla="*/ 4181340 w 8037833"/>
              <a:gd name="connsiteY54" fmla="*/ 3701729 h 3784177"/>
              <a:gd name="connsiteX55" fmla="*/ 4133816 w 8037833"/>
              <a:gd name="connsiteY55" fmla="*/ 3690565 h 3784177"/>
              <a:gd name="connsiteX56" fmla="*/ 4071732 w 8037833"/>
              <a:gd name="connsiteY56" fmla="*/ 3732513 h 3784177"/>
              <a:gd name="connsiteX57" fmla="*/ 4045924 w 8037833"/>
              <a:gd name="connsiteY57" fmla="*/ 3739404 h 3784177"/>
              <a:gd name="connsiteX58" fmla="*/ 4032171 w 8037833"/>
              <a:gd name="connsiteY58" fmla="*/ 3745523 h 3784177"/>
              <a:gd name="connsiteX59" fmla="*/ 4031335 w 8037833"/>
              <a:gd name="connsiteY59" fmla="*/ 3747479 h 3784177"/>
              <a:gd name="connsiteX60" fmla="*/ 3985774 w 8037833"/>
              <a:gd name="connsiteY60" fmla="*/ 3736547 h 3784177"/>
              <a:gd name="connsiteX61" fmla="*/ 3979769 w 8037833"/>
              <a:gd name="connsiteY61" fmla="*/ 3738769 h 3784177"/>
              <a:gd name="connsiteX62" fmla="*/ 3950014 w 8037833"/>
              <a:gd name="connsiteY62" fmla="*/ 3726942 h 3784177"/>
              <a:gd name="connsiteX63" fmla="*/ 3934671 w 8037833"/>
              <a:gd name="connsiteY63" fmla="*/ 3723339 h 3784177"/>
              <a:gd name="connsiteX64" fmla="*/ 3930274 w 8037833"/>
              <a:gd name="connsiteY64" fmla="*/ 3717148 h 3784177"/>
              <a:gd name="connsiteX65" fmla="*/ 3907660 w 8037833"/>
              <a:gd name="connsiteY65" fmla="*/ 3714456 h 3784177"/>
              <a:gd name="connsiteX66" fmla="*/ 3905087 w 8037833"/>
              <a:gd name="connsiteY66" fmla="*/ 3716098 h 3784177"/>
              <a:gd name="connsiteX67" fmla="*/ 3886347 w 8037833"/>
              <a:gd name="connsiteY67" fmla="*/ 3706620 h 3784177"/>
              <a:gd name="connsiteX68" fmla="*/ 3870533 w 8037833"/>
              <a:gd name="connsiteY68" fmla="*/ 3689905 h 3784177"/>
              <a:gd name="connsiteX69" fmla="*/ 3678563 w 8037833"/>
              <a:gd name="connsiteY69" fmla="*/ 3694486 h 3784177"/>
              <a:gd name="connsiteX70" fmla="*/ 3524121 w 8037833"/>
              <a:gd name="connsiteY70" fmla="*/ 3642736 h 3784177"/>
              <a:gd name="connsiteX71" fmla="*/ 3407752 w 8037833"/>
              <a:gd name="connsiteY71" fmla="*/ 3626590 h 3784177"/>
              <a:gd name="connsiteX72" fmla="*/ 3373519 w 8037833"/>
              <a:gd name="connsiteY72" fmla="*/ 3665785 h 3784177"/>
              <a:gd name="connsiteX73" fmla="*/ 3114267 w 8037833"/>
              <a:gd name="connsiteY73" fmla="*/ 3638983 h 3784177"/>
              <a:gd name="connsiteX74" fmla="*/ 3048270 w 8037833"/>
              <a:gd name="connsiteY74" fmla="*/ 3649949 h 3784177"/>
              <a:gd name="connsiteX75" fmla="*/ 2989722 w 8037833"/>
              <a:gd name="connsiteY75" fmla="*/ 3623230 h 3784177"/>
              <a:gd name="connsiteX76" fmla="*/ 2965734 w 8037833"/>
              <a:gd name="connsiteY76" fmla="*/ 3635676 h 3784177"/>
              <a:gd name="connsiteX77" fmla="*/ 2961603 w 8037833"/>
              <a:gd name="connsiteY77" fmla="*/ 3638221 h 3784177"/>
              <a:gd name="connsiteX78" fmla="*/ 2944959 w 8037833"/>
              <a:gd name="connsiteY78" fmla="*/ 3639723 h 3784177"/>
              <a:gd name="connsiteX79" fmla="*/ 2940402 w 8037833"/>
              <a:gd name="connsiteY79" fmla="*/ 3651000 h 3784177"/>
              <a:gd name="connsiteX80" fmla="*/ 2915449 w 8037833"/>
              <a:gd name="connsiteY80" fmla="*/ 3661039 h 3784177"/>
              <a:gd name="connsiteX81" fmla="*/ 2884777 w 8037833"/>
              <a:gd name="connsiteY81" fmla="*/ 3660775 h 3784177"/>
              <a:gd name="connsiteX82" fmla="*/ 2739034 w 8037833"/>
              <a:gd name="connsiteY82" fmla="*/ 3647396 h 3784177"/>
              <a:gd name="connsiteX83" fmla="*/ 2651827 w 8037833"/>
              <a:gd name="connsiteY83" fmla="*/ 3646306 h 3784177"/>
              <a:gd name="connsiteX84" fmla="*/ 2618680 w 8037833"/>
              <a:gd name="connsiteY84" fmla="*/ 3656755 h 3784177"/>
              <a:gd name="connsiteX85" fmla="*/ 2572404 w 8037833"/>
              <a:gd name="connsiteY85" fmla="*/ 3664043 h 3784177"/>
              <a:gd name="connsiteX86" fmla="*/ 2490721 w 8037833"/>
              <a:gd name="connsiteY86" fmla="*/ 3685313 h 3784177"/>
              <a:gd name="connsiteX87" fmla="*/ 2423704 w 8037833"/>
              <a:gd name="connsiteY87" fmla="*/ 3658079 h 3784177"/>
              <a:gd name="connsiteX88" fmla="*/ 2301172 w 8037833"/>
              <a:gd name="connsiteY88" fmla="*/ 3663053 h 3784177"/>
              <a:gd name="connsiteX89" fmla="*/ 2294102 w 8037833"/>
              <a:gd name="connsiteY89" fmla="*/ 3671151 h 3784177"/>
              <a:gd name="connsiteX90" fmla="*/ 2238966 w 8037833"/>
              <a:gd name="connsiteY90" fmla="*/ 3668777 h 3784177"/>
              <a:gd name="connsiteX91" fmla="*/ 2046240 w 8037833"/>
              <a:gd name="connsiteY91" fmla="*/ 3604535 h 3784177"/>
              <a:gd name="connsiteX92" fmla="*/ 1938480 w 8037833"/>
              <a:gd name="connsiteY92" fmla="*/ 3601439 h 3784177"/>
              <a:gd name="connsiteX93" fmla="*/ 1900166 w 8037833"/>
              <a:gd name="connsiteY93" fmla="*/ 3609358 h 3784177"/>
              <a:gd name="connsiteX94" fmla="*/ 1835976 w 8037833"/>
              <a:gd name="connsiteY94" fmla="*/ 3622065 h 3784177"/>
              <a:gd name="connsiteX95" fmla="*/ 1787830 w 8037833"/>
              <a:gd name="connsiteY95" fmla="*/ 3653768 h 3784177"/>
              <a:gd name="connsiteX96" fmla="*/ 1734224 w 8037833"/>
              <a:gd name="connsiteY96" fmla="*/ 3655593 h 3784177"/>
              <a:gd name="connsiteX97" fmla="*/ 1721989 w 8037833"/>
              <a:gd name="connsiteY97" fmla="*/ 3627298 h 3784177"/>
              <a:gd name="connsiteX98" fmla="*/ 1664576 w 8037833"/>
              <a:gd name="connsiteY98" fmla="*/ 3638572 h 3784177"/>
              <a:gd name="connsiteX99" fmla="*/ 1577459 w 8037833"/>
              <a:gd name="connsiteY99" fmla="*/ 3658824 h 3784177"/>
              <a:gd name="connsiteX100" fmla="*/ 1527269 w 8037833"/>
              <a:gd name="connsiteY100" fmla="*/ 3663088 h 3784177"/>
              <a:gd name="connsiteX101" fmla="*/ 1390118 w 8037833"/>
              <a:gd name="connsiteY101" fmla="*/ 3682789 h 3784177"/>
              <a:gd name="connsiteX102" fmla="*/ 1252698 w 8037833"/>
              <a:gd name="connsiteY102" fmla="*/ 3708662 h 3784177"/>
              <a:gd name="connsiteX103" fmla="*/ 1171039 w 8037833"/>
              <a:gd name="connsiteY103" fmla="*/ 3758642 h 3784177"/>
              <a:gd name="connsiteX104" fmla="*/ 1058106 w 8037833"/>
              <a:gd name="connsiteY104" fmla="*/ 3776166 h 3784177"/>
              <a:gd name="connsiteX105" fmla="*/ 1039167 w 8037833"/>
              <a:gd name="connsiteY105" fmla="*/ 3784177 h 3784177"/>
              <a:gd name="connsiteX106" fmla="*/ 1012958 w 8037833"/>
              <a:gd name="connsiteY106" fmla="*/ 3779206 h 3784177"/>
              <a:gd name="connsiteX107" fmla="*/ 907906 w 8037833"/>
              <a:gd name="connsiteY107" fmla="*/ 3757678 h 3784177"/>
              <a:gd name="connsiteX108" fmla="*/ 825226 w 8037833"/>
              <a:gd name="connsiteY108" fmla="*/ 3726369 h 3784177"/>
              <a:gd name="connsiteX109" fmla="*/ 722264 w 8037833"/>
              <a:gd name="connsiteY109" fmla="*/ 3747612 h 3784177"/>
              <a:gd name="connsiteX110" fmla="*/ 659460 w 8037833"/>
              <a:gd name="connsiteY110" fmla="*/ 3740429 h 3784177"/>
              <a:gd name="connsiteX111" fmla="*/ 556552 w 8037833"/>
              <a:gd name="connsiteY111" fmla="*/ 3697934 h 3784177"/>
              <a:gd name="connsiteX112" fmla="*/ 421042 w 8037833"/>
              <a:gd name="connsiteY112" fmla="*/ 3709912 h 3784177"/>
              <a:gd name="connsiteX113" fmla="*/ 393295 w 8037833"/>
              <a:gd name="connsiteY113" fmla="*/ 3753097 h 3784177"/>
              <a:gd name="connsiteX114" fmla="*/ 355918 w 8037833"/>
              <a:gd name="connsiteY114" fmla="*/ 3779172 h 3784177"/>
              <a:gd name="connsiteX115" fmla="*/ 339711 w 8037833"/>
              <a:gd name="connsiteY115" fmla="*/ 3718242 h 3784177"/>
              <a:gd name="connsiteX116" fmla="*/ 222239 w 8037833"/>
              <a:gd name="connsiteY116" fmla="*/ 3672335 h 3784177"/>
              <a:gd name="connsiteX117" fmla="*/ 163578 w 8037833"/>
              <a:gd name="connsiteY117" fmla="*/ 3656292 h 3784177"/>
              <a:gd name="connsiteX118" fmla="*/ 72220 w 8037833"/>
              <a:gd name="connsiteY118" fmla="*/ 3645272 h 3784177"/>
              <a:gd name="connsiteX119" fmla="*/ 44395 w 8037833"/>
              <a:gd name="connsiteY119" fmla="*/ 3639455 h 3784177"/>
              <a:gd name="connsiteX120" fmla="*/ 1962 w 8037833"/>
              <a:gd name="connsiteY120" fmla="*/ 3635948 h 3784177"/>
              <a:gd name="connsiteX121" fmla="*/ 0 w 8037833"/>
              <a:gd name="connsiteY121" fmla="*/ 3635261 h 3784177"/>
              <a:gd name="connsiteX122" fmla="*/ 0 w 8037833"/>
              <a:gd name="connsiteY12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234393 w 8037833"/>
              <a:gd name="connsiteY47" fmla="*/ 3704576 h 3784177"/>
              <a:gd name="connsiteX48" fmla="*/ 4227541 w 8037833"/>
              <a:gd name="connsiteY48" fmla="*/ 3706978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234393 w 8037833"/>
              <a:gd name="connsiteY47" fmla="*/ 3704576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823683"/>
              <a:gd name="connsiteX1" fmla="*/ 8037833 w 8037833"/>
              <a:gd name="connsiteY1" fmla="*/ 0 h 3823683"/>
              <a:gd name="connsiteX2" fmla="*/ 8037833 w 8037833"/>
              <a:gd name="connsiteY2" fmla="*/ 3123098 h 3823683"/>
              <a:gd name="connsiteX3" fmla="*/ 8034343 w 8037833"/>
              <a:gd name="connsiteY3" fmla="*/ 3122573 h 3823683"/>
              <a:gd name="connsiteX4" fmla="*/ 7877229 w 8037833"/>
              <a:gd name="connsiteY4" fmla="*/ 3143819 h 3823683"/>
              <a:gd name="connsiteX5" fmla="*/ 7752740 w 8037833"/>
              <a:gd name="connsiteY5" fmla="*/ 3181149 h 3823683"/>
              <a:gd name="connsiteX6" fmla="*/ 7588760 w 8037833"/>
              <a:gd name="connsiteY6" fmla="*/ 3183782 h 3823683"/>
              <a:gd name="connsiteX7" fmla="*/ 7351256 w 8037833"/>
              <a:gd name="connsiteY7" fmla="*/ 3276296 h 3823683"/>
              <a:gd name="connsiteX8" fmla="*/ 7241630 w 8037833"/>
              <a:gd name="connsiteY8" fmla="*/ 3258619 h 3823683"/>
              <a:gd name="connsiteX9" fmla="*/ 7197338 w 8037833"/>
              <a:gd name="connsiteY9" fmla="*/ 3224751 h 3823683"/>
              <a:gd name="connsiteX10" fmla="*/ 7180777 w 8037833"/>
              <a:gd name="connsiteY10" fmla="*/ 3222826 h 3823683"/>
              <a:gd name="connsiteX11" fmla="*/ 7146896 w 8037833"/>
              <a:gd name="connsiteY11" fmla="*/ 3256975 h 3823683"/>
              <a:gd name="connsiteX12" fmla="*/ 7101771 w 8037833"/>
              <a:gd name="connsiteY12" fmla="*/ 3257015 h 3823683"/>
              <a:gd name="connsiteX13" fmla="*/ 7047844 w 8037833"/>
              <a:gd name="connsiteY13" fmla="*/ 3303791 h 3823683"/>
              <a:gd name="connsiteX14" fmla="*/ 6912506 w 8037833"/>
              <a:gd name="connsiteY14" fmla="*/ 3361478 h 3823683"/>
              <a:gd name="connsiteX15" fmla="*/ 6819463 w 8037833"/>
              <a:gd name="connsiteY15" fmla="*/ 3368624 h 3823683"/>
              <a:gd name="connsiteX16" fmla="*/ 6797198 w 8037833"/>
              <a:gd name="connsiteY16" fmla="*/ 3378256 h 3823683"/>
              <a:gd name="connsiteX17" fmla="*/ 6718286 w 8037833"/>
              <a:gd name="connsiteY17" fmla="*/ 3382997 h 3823683"/>
              <a:gd name="connsiteX18" fmla="*/ 6609242 w 8037833"/>
              <a:gd name="connsiteY18" fmla="*/ 3355040 h 3823683"/>
              <a:gd name="connsiteX19" fmla="*/ 6462092 w 8037833"/>
              <a:gd name="connsiteY19" fmla="*/ 3373529 h 3823683"/>
              <a:gd name="connsiteX20" fmla="*/ 6303479 w 8037833"/>
              <a:gd name="connsiteY20" fmla="*/ 3319842 h 3823683"/>
              <a:gd name="connsiteX21" fmla="*/ 6210639 w 8037833"/>
              <a:gd name="connsiteY21" fmla="*/ 3335546 h 3823683"/>
              <a:gd name="connsiteX22" fmla="*/ 6111718 w 8037833"/>
              <a:gd name="connsiteY22" fmla="*/ 3357536 h 3823683"/>
              <a:gd name="connsiteX23" fmla="*/ 5949057 w 8037833"/>
              <a:gd name="connsiteY23" fmla="*/ 3379652 h 3823683"/>
              <a:gd name="connsiteX24" fmla="*/ 5891274 w 8037833"/>
              <a:gd name="connsiteY24" fmla="*/ 3397681 h 3823683"/>
              <a:gd name="connsiteX25" fmla="*/ 5835383 w 8037833"/>
              <a:gd name="connsiteY25" fmla="*/ 3377529 h 3823683"/>
              <a:gd name="connsiteX26" fmla="*/ 5746050 w 8037833"/>
              <a:gd name="connsiteY26" fmla="*/ 3426142 h 3823683"/>
              <a:gd name="connsiteX27" fmla="*/ 5613670 w 8037833"/>
              <a:gd name="connsiteY27" fmla="*/ 3428671 h 3823683"/>
              <a:gd name="connsiteX28" fmla="*/ 5535334 w 8037833"/>
              <a:gd name="connsiteY28" fmla="*/ 3437044 h 3823683"/>
              <a:gd name="connsiteX29" fmla="*/ 5506940 w 8037833"/>
              <a:gd name="connsiteY29" fmla="*/ 3450999 h 3823683"/>
              <a:gd name="connsiteX30" fmla="*/ 5466372 w 8037833"/>
              <a:gd name="connsiteY30" fmla="*/ 3463245 h 3823683"/>
              <a:gd name="connsiteX31" fmla="*/ 5395833 w 8037833"/>
              <a:gd name="connsiteY31" fmla="*/ 3493194 h 3823683"/>
              <a:gd name="connsiteX32" fmla="*/ 5299224 w 8037833"/>
              <a:gd name="connsiteY32" fmla="*/ 3518930 h 3823683"/>
              <a:gd name="connsiteX33" fmla="*/ 5223043 w 8037833"/>
              <a:gd name="connsiteY33" fmla="*/ 3491664 h 3823683"/>
              <a:gd name="connsiteX34" fmla="*/ 5217733 w 8037833"/>
              <a:gd name="connsiteY34" fmla="*/ 3500463 h 3823683"/>
              <a:gd name="connsiteX35" fmla="*/ 5167992 w 8037833"/>
              <a:gd name="connsiteY35" fmla="*/ 3504085 h 3823683"/>
              <a:gd name="connsiteX36" fmla="*/ 4987020 w 8037833"/>
              <a:gd name="connsiteY36" fmla="*/ 3461263 h 3823683"/>
              <a:gd name="connsiteX37" fmla="*/ 4890003 w 8037833"/>
              <a:gd name="connsiteY37" fmla="*/ 3469874 h 3823683"/>
              <a:gd name="connsiteX38" fmla="*/ 4856654 w 8037833"/>
              <a:gd name="connsiteY38" fmla="*/ 3481880 h 3823683"/>
              <a:gd name="connsiteX39" fmla="*/ 4800711 w 8037833"/>
              <a:gd name="connsiteY39" fmla="*/ 3501441 h 3823683"/>
              <a:gd name="connsiteX40" fmla="*/ 4761569 w 8037833"/>
              <a:gd name="connsiteY40" fmla="*/ 3538103 h 3823683"/>
              <a:gd name="connsiteX41" fmla="*/ 4713734 w 8037833"/>
              <a:gd name="connsiteY41" fmla="*/ 3545724 h 3823683"/>
              <a:gd name="connsiteX42" fmla="*/ 4699169 w 8037833"/>
              <a:gd name="connsiteY42" fmla="*/ 3518988 h 3823683"/>
              <a:gd name="connsiteX43" fmla="*/ 4649120 w 8037833"/>
              <a:gd name="connsiteY43" fmla="*/ 3536392 h 3823683"/>
              <a:gd name="connsiteX44" fmla="*/ 4573578 w 8037833"/>
              <a:gd name="connsiteY44" fmla="*/ 3565923 h 3823683"/>
              <a:gd name="connsiteX45" fmla="*/ 4529117 w 8037833"/>
              <a:gd name="connsiteY45" fmla="*/ 3575592 h 3823683"/>
              <a:gd name="connsiteX46" fmla="*/ 4408641 w 8037833"/>
              <a:gd name="connsiteY46" fmla="*/ 3610000 h 3823683"/>
              <a:gd name="connsiteX47" fmla="*/ 4356402 w 8037833"/>
              <a:gd name="connsiteY47" fmla="*/ 3642792 h 3823683"/>
              <a:gd name="connsiteX48" fmla="*/ 4258044 w 8037833"/>
              <a:gd name="connsiteY48" fmla="*/ 3823683 h 3823683"/>
              <a:gd name="connsiteX49" fmla="*/ 4208725 w 8037833"/>
              <a:gd name="connsiteY49" fmla="*/ 3704841 h 3823683"/>
              <a:gd name="connsiteX50" fmla="*/ 4201632 w 8037833"/>
              <a:gd name="connsiteY50" fmla="*/ 3702602 h 3823683"/>
              <a:gd name="connsiteX51" fmla="*/ 4191289 w 8037833"/>
              <a:gd name="connsiteY51" fmla="*/ 3702380 h 3823683"/>
              <a:gd name="connsiteX52" fmla="*/ 4191039 w 8037833"/>
              <a:gd name="connsiteY52" fmla="*/ 3702831 h 3823683"/>
              <a:gd name="connsiteX53" fmla="*/ 4181340 w 8037833"/>
              <a:gd name="connsiteY53" fmla="*/ 3701729 h 3823683"/>
              <a:gd name="connsiteX54" fmla="*/ 4133816 w 8037833"/>
              <a:gd name="connsiteY54" fmla="*/ 3690565 h 3823683"/>
              <a:gd name="connsiteX55" fmla="*/ 4071732 w 8037833"/>
              <a:gd name="connsiteY55" fmla="*/ 3732513 h 3823683"/>
              <a:gd name="connsiteX56" fmla="*/ 4045924 w 8037833"/>
              <a:gd name="connsiteY56" fmla="*/ 3739404 h 3823683"/>
              <a:gd name="connsiteX57" fmla="*/ 4032171 w 8037833"/>
              <a:gd name="connsiteY57" fmla="*/ 3745523 h 3823683"/>
              <a:gd name="connsiteX58" fmla="*/ 4031335 w 8037833"/>
              <a:gd name="connsiteY58" fmla="*/ 3747479 h 3823683"/>
              <a:gd name="connsiteX59" fmla="*/ 3985774 w 8037833"/>
              <a:gd name="connsiteY59" fmla="*/ 3736547 h 3823683"/>
              <a:gd name="connsiteX60" fmla="*/ 3979769 w 8037833"/>
              <a:gd name="connsiteY60" fmla="*/ 3738769 h 3823683"/>
              <a:gd name="connsiteX61" fmla="*/ 3950014 w 8037833"/>
              <a:gd name="connsiteY61" fmla="*/ 3726942 h 3823683"/>
              <a:gd name="connsiteX62" fmla="*/ 3934671 w 8037833"/>
              <a:gd name="connsiteY62" fmla="*/ 3723339 h 3823683"/>
              <a:gd name="connsiteX63" fmla="*/ 3930274 w 8037833"/>
              <a:gd name="connsiteY63" fmla="*/ 3717148 h 3823683"/>
              <a:gd name="connsiteX64" fmla="*/ 3907660 w 8037833"/>
              <a:gd name="connsiteY64" fmla="*/ 3714456 h 3823683"/>
              <a:gd name="connsiteX65" fmla="*/ 3905087 w 8037833"/>
              <a:gd name="connsiteY65" fmla="*/ 3716098 h 3823683"/>
              <a:gd name="connsiteX66" fmla="*/ 3886347 w 8037833"/>
              <a:gd name="connsiteY66" fmla="*/ 3706620 h 3823683"/>
              <a:gd name="connsiteX67" fmla="*/ 3870533 w 8037833"/>
              <a:gd name="connsiteY67" fmla="*/ 3689905 h 3823683"/>
              <a:gd name="connsiteX68" fmla="*/ 3678563 w 8037833"/>
              <a:gd name="connsiteY68" fmla="*/ 3694486 h 3823683"/>
              <a:gd name="connsiteX69" fmla="*/ 3524121 w 8037833"/>
              <a:gd name="connsiteY69" fmla="*/ 3642736 h 3823683"/>
              <a:gd name="connsiteX70" fmla="*/ 3407752 w 8037833"/>
              <a:gd name="connsiteY70" fmla="*/ 3626590 h 3823683"/>
              <a:gd name="connsiteX71" fmla="*/ 3373519 w 8037833"/>
              <a:gd name="connsiteY71" fmla="*/ 3665785 h 3823683"/>
              <a:gd name="connsiteX72" fmla="*/ 3114267 w 8037833"/>
              <a:gd name="connsiteY72" fmla="*/ 3638983 h 3823683"/>
              <a:gd name="connsiteX73" fmla="*/ 3048270 w 8037833"/>
              <a:gd name="connsiteY73" fmla="*/ 3649949 h 3823683"/>
              <a:gd name="connsiteX74" fmla="*/ 2989722 w 8037833"/>
              <a:gd name="connsiteY74" fmla="*/ 3623230 h 3823683"/>
              <a:gd name="connsiteX75" fmla="*/ 2965734 w 8037833"/>
              <a:gd name="connsiteY75" fmla="*/ 3635676 h 3823683"/>
              <a:gd name="connsiteX76" fmla="*/ 2961603 w 8037833"/>
              <a:gd name="connsiteY76" fmla="*/ 3638221 h 3823683"/>
              <a:gd name="connsiteX77" fmla="*/ 2944959 w 8037833"/>
              <a:gd name="connsiteY77" fmla="*/ 3639723 h 3823683"/>
              <a:gd name="connsiteX78" fmla="*/ 2940402 w 8037833"/>
              <a:gd name="connsiteY78" fmla="*/ 3651000 h 3823683"/>
              <a:gd name="connsiteX79" fmla="*/ 2915449 w 8037833"/>
              <a:gd name="connsiteY79" fmla="*/ 3661039 h 3823683"/>
              <a:gd name="connsiteX80" fmla="*/ 2884777 w 8037833"/>
              <a:gd name="connsiteY80" fmla="*/ 3660775 h 3823683"/>
              <a:gd name="connsiteX81" fmla="*/ 2739034 w 8037833"/>
              <a:gd name="connsiteY81" fmla="*/ 3647396 h 3823683"/>
              <a:gd name="connsiteX82" fmla="*/ 2651827 w 8037833"/>
              <a:gd name="connsiteY82" fmla="*/ 3646306 h 3823683"/>
              <a:gd name="connsiteX83" fmla="*/ 2618680 w 8037833"/>
              <a:gd name="connsiteY83" fmla="*/ 3656755 h 3823683"/>
              <a:gd name="connsiteX84" fmla="*/ 2572404 w 8037833"/>
              <a:gd name="connsiteY84" fmla="*/ 3664043 h 3823683"/>
              <a:gd name="connsiteX85" fmla="*/ 2490721 w 8037833"/>
              <a:gd name="connsiteY85" fmla="*/ 3685313 h 3823683"/>
              <a:gd name="connsiteX86" fmla="*/ 2423704 w 8037833"/>
              <a:gd name="connsiteY86" fmla="*/ 3658079 h 3823683"/>
              <a:gd name="connsiteX87" fmla="*/ 2301172 w 8037833"/>
              <a:gd name="connsiteY87" fmla="*/ 3663053 h 3823683"/>
              <a:gd name="connsiteX88" fmla="*/ 2294102 w 8037833"/>
              <a:gd name="connsiteY88" fmla="*/ 3671151 h 3823683"/>
              <a:gd name="connsiteX89" fmla="*/ 2238966 w 8037833"/>
              <a:gd name="connsiteY89" fmla="*/ 3668777 h 3823683"/>
              <a:gd name="connsiteX90" fmla="*/ 2046240 w 8037833"/>
              <a:gd name="connsiteY90" fmla="*/ 3604535 h 3823683"/>
              <a:gd name="connsiteX91" fmla="*/ 1938480 w 8037833"/>
              <a:gd name="connsiteY91" fmla="*/ 3601439 h 3823683"/>
              <a:gd name="connsiteX92" fmla="*/ 1900166 w 8037833"/>
              <a:gd name="connsiteY92" fmla="*/ 3609358 h 3823683"/>
              <a:gd name="connsiteX93" fmla="*/ 1835976 w 8037833"/>
              <a:gd name="connsiteY93" fmla="*/ 3622065 h 3823683"/>
              <a:gd name="connsiteX94" fmla="*/ 1787830 w 8037833"/>
              <a:gd name="connsiteY94" fmla="*/ 3653768 h 3823683"/>
              <a:gd name="connsiteX95" fmla="*/ 1734224 w 8037833"/>
              <a:gd name="connsiteY95" fmla="*/ 3655593 h 3823683"/>
              <a:gd name="connsiteX96" fmla="*/ 1721989 w 8037833"/>
              <a:gd name="connsiteY96" fmla="*/ 3627298 h 3823683"/>
              <a:gd name="connsiteX97" fmla="*/ 1664576 w 8037833"/>
              <a:gd name="connsiteY97" fmla="*/ 3638572 h 3823683"/>
              <a:gd name="connsiteX98" fmla="*/ 1577459 w 8037833"/>
              <a:gd name="connsiteY98" fmla="*/ 3658824 h 3823683"/>
              <a:gd name="connsiteX99" fmla="*/ 1527269 w 8037833"/>
              <a:gd name="connsiteY99" fmla="*/ 3663088 h 3823683"/>
              <a:gd name="connsiteX100" fmla="*/ 1390118 w 8037833"/>
              <a:gd name="connsiteY100" fmla="*/ 3682789 h 3823683"/>
              <a:gd name="connsiteX101" fmla="*/ 1252698 w 8037833"/>
              <a:gd name="connsiteY101" fmla="*/ 3708662 h 3823683"/>
              <a:gd name="connsiteX102" fmla="*/ 1171039 w 8037833"/>
              <a:gd name="connsiteY102" fmla="*/ 3758642 h 3823683"/>
              <a:gd name="connsiteX103" fmla="*/ 1058106 w 8037833"/>
              <a:gd name="connsiteY103" fmla="*/ 3776166 h 3823683"/>
              <a:gd name="connsiteX104" fmla="*/ 1039167 w 8037833"/>
              <a:gd name="connsiteY104" fmla="*/ 3784177 h 3823683"/>
              <a:gd name="connsiteX105" fmla="*/ 1012958 w 8037833"/>
              <a:gd name="connsiteY105" fmla="*/ 3779206 h 3823683"/>
              <a:gd name="connsiteX106" fmla="*/ 907906 w 8037833"/>
              <a:gd name="connsiteY106" fmla="*/ 3757678 h 3823683"/>
              <a:gd name="connsiteX107" fmla="*/ 825226 w 8037833"/>
              <a:gd name="connsiteY107" fmla="*/ 3726369 h 3823683"/>
              <a:gd name="connsiteX108" fmla="*/ 722264 w 8037833"/>
              <a:gd name="connsiteY108" fmla="*/ 3747612 h 3823683"/>
              <a:gd name="connsiteX109" fmla="*/ 659460 w 8037833"/>
              <a:gd name="connsiteY109" fmla="*/ 3740429 h 3823683"/>
              <a:gd name="connsiteX110" fmla="*/ 556552 w 8037833"/>
              <a:gd name="connsiteY110" fmla="*/ 3697934 h 3823683"/>
              <a:gd name="connsiteX111" fmla="*/ 421042 w 8037833"/>
              <a:gd name="connsiteY111" fmla="*/ 3709912 h 3823683"/>
              <a:gd name="connsiteX112" fmla="*/ 393295 w 8037833"/>
              <a:gd name="connsiteY112" fmla="*/ 3753097 h 3823683"/>
              <a:gd name="connsiteX113" fmla="*/ 355918 w 8037833"/>
              <a:gd name="connsiteY113" fmla="*/ 3779172 h 3823683"/>
              <a:gd name="connsiteX114" fmla="*/ 339711 w 8037833"/>
              <a:gd name="connsiteY114" fmla="*/ 3718242 h 3823683"/>
              <a:gd name="connsiteX115" fmla="*/ 222239 w 8037833"/>
              <a:gd name="connsiteY115" fmla="*/ 3672335 h 3823683"/>
              <a:gd name="connsiteX116" fmla="*/ 163578 w 8037833"/>
              <a:gd name="connsiteY116" fmla="*/ 3656292 h 3823683"/>
              <a:gd name="connsiteX117" fmla="*/ 72220 w 8037833"/>
              <a:gd name="connsiteY117" fmla="*/ 3645272 h 3823683"/>
              <a:gd name="connsiteX118" fmla="*/ 44395 w 8037833"/>
              <a:gd name="connsiteY118" fmla="*/ 3639455 h 3823683"/>
              <a:gd name="connsiteX119" fmla="*/ 1962 w 8037833"/>
              <a:gd name="connsiteY119" fmla="*/ 3635948 h 3823683"/>
              <a:gd name="connsiteX120" fmla="*/ 0 w 8037833"/>
              <a:gd name="connsiteY120" fmla="*/ 3635261 h 3823683"/>
              <a:gd name="connsiteX121" fmla="*/ 0 w 8037833"/>
              <a:gd name="connsiteY121" fmla="*/ 12763 h 3823683"/>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299224 w 8037833"/>
              <a:gd name="connsiteY32" fmla="*/ 351893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55918 w 8037833"/>
              <a:gd name="connsiteY113" fmla="*/ 3779172 h 3784177"/>
              <a:gd name="connsiteX114" fmla="*/ 339711 w 8037833"/>
              <a:gd name="connsiteY114" fmla="*/ 3718242 h 3784177"/>
              <a:gd name="connsiteX115" fmla="*/ 222239 w 8037833"/>
              <a:gd name="connsiteY115" fmla="*/ 3672335 h 3784177"/>
              <a:gd name="connsiteX116" fmla="*/ 163578 w 8037833"/>
              <a:gd name="connsiteY116" fmla="*/ 3656292 h 3784177"/>
              <a:gd name="connsiteX117" fmla="*/ 72220 w 8037833"/>
              <a:gd name="connsiteY117" fmla="*/ 3645272 h 3784177"/>
              <a:gd name="connsiteX118" fmla="*/ 44395 w 8037833"/>
              <a:gd name="connsiteY118" fmla="*/ 3639455 h 3784177"/>
              <a:gd name="connsiteX119" fmla="*/ 1962 w 8037833"/>
              <a:gd name="connsiteY119" fmla="*/ 3635948 h 3784177"/>
              <a:gd name="connsiteX120" fmla="*/ 0 w 8037833"/>
              <a:gd name="connsiteY120" fmla="*/ 3635261 h 3784177"/>
              <a:gd name="connsiteX121" fmla="*/ 0 w 8037833"/>
              <a:gd name="connsiteY12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69793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21042 w 8037833"/>
              <a:gd name="connsiteY111" fmla="*/ 3709912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46240 w 8037833"/>
              <a:gd name="connsiteY90" fmla="*/ 3604535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53768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07752 w 8037833"/>
              <a:gd name="connsiteY70" fmla="*/ 362659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210639 w 8037833"/>
              <a:gd name="connsiteY21" fmla="*/ 3335546 h 3784177"/>
              <a:gd name="connsiteX22" fmla="*/ 6111718 w 8037833"/>
              <a:gd name="connsiteY22" fmla="*/ 3357536 h 3784177"/>
              <a:gd name="connsiteX23" fmla="*/ 5949057 w 8037833"/>
              <a:gd name="connsiteY23" fmla="*/ 3379652 h 3784177"/>
              <a:gd name="connsiteX24" fmla="*/ 5891274 w 8037833"/>
              <a:gd name="connsiteY24" fmla="*/ 3397681 h 3784177"/>
              <a:gd name="connsiteX25" fmla="*/ 5835383 w 8037833"/>
              <a:gd name="connsiteY25" fmla="*/ 3377529 h 3784177"/>
              <a:gd name="connsiteX26" fmla="*/ 5746050 w 8037833"/>
              <a:gd name="connsiteY26" fmla="*/ 3426142 h 3784177"/>
              <a:gd name="connsiteX27" fmla="*/ 5613670 w 8037833"/>
              <a:gd name="connsiteY27" fmla="*/ 3428671 h 3784177"/>
              <a:gd name="connsiteX28" fmla="*/ 5535334 w 8037833"/>
              <a:gd name="connsiteY28" fmla="*/ 3437044 h 3784177"/>
              <a:gd name="connsiteX29" fmla="*/ 5506940 w 8037833"/>
              <a:gd name="connsiteY29" fmla="*/ 3450999 h 3784177"/>
              <a:gd name="connsiteX30" fmla="*/ 5466372 w 8037833"/>
              <a:gd name="connsiteY30" fmla="*/ 3463245 h 3784177"/>
              <a:gd name="connsiteX31" fmla="*/ 5395833 w 8037833"/>
              <a:gd name="connsiteY31" fmla="*/ 3493194 h 3784177"/>
              <a:gd name="connsiteX32" fmla="*/ 5305325 w 8037833"/>
              <a:gd name="connsiteY32" fmla="*/ 3505200 h 3784177"/>
              <a:gd name="connsiteX33" fmla="*/ 5223043 w 8037833"/>
              <a:gd name="connsiteY33" fmla="*/ 3491664 h 3784177"/>
              <a:gd name="connsiteX34" fmla="*/ 5217733 w 8037833"/>
              <a:gd name="connsiteY34" fmla="*/ 3500463 h 3784177"/>
              <a:gd name="connsiteX35" fmla="*/ 5167992 w 8037833"/>
              <a:gd name="connsiteY35" fmla="*/ 3504085 h 3784177"/>
              <a:gd name="connsiteX36" fmla="*/ 4987020 w 8037833"/>
              <a:gd name="connsiteY36" fmla="*/ 3461263 h 3784177"/>
              <a:gd name="connsiteX37" fmla="*/ 4890003 w 8037833"/>
              <a:gd name="connsiteY37" fmla="*/ 3469874 h 3784177"/>
              <a:gd name="connsiteX38" fmla="*/ 4856654 w 8037833"/>
              <a:gd name="connsiteY38" fmla="*/ 3481880 h 3784177"/>
              <a:gd name="connsiteX39" fmla="*/ 4800711 w 8037833"/>
              <a:gd name="connsiteY39" fmla="*/ 3501441 h 3784177"/>
              <a:gd name="connsiteX40" fmla="*/ 4761569 w 8037833"/>
              <a:gd name="connsiteY40" fmla="*/ 3538103 h 3784177"/>
              <a:gd name="connsiteX41" fmla="*/ 4713734 w 8037833"/>
              <a:gd name="connsiteY41" fmla="*/ 3545724 h 3784177"/>
              <a:gd name="connsiteX42" fmla="*/ 4699169 w 8037833"/>
              <a:gd name="connsiteY42" fmla="*/ 3518988 h 3784177"/>
              <a:gd name="connsiteX43" fmla="*/ 4649120 w 8037833"/>
              <a:gd name="connsiteY43" fmla="*/ 3536392 h 3784177"/>
              <a:gd name="connsiteX44" fmla="*/ 4573578 w 8037833"/>
              <a:gd name="connsiteY44" fmla="*/ 3565923 h 3784177"/>
              <a:gd name="connsiteX45" fmla="*/ 4529117 w 8037833"/>
              <a:gd name="connsiteY45" fmla="*/ 3575592 h 3784177"/>
              <a:gd name="connsiteX46" fmla="*/ 4408641 w 8037833"/>
              <a:gd name="connsiteY46" fmla="*/ 3610000 h 3784177"/>
              <a:gd name="connsiteX47" fmla="*/ 4356402 w 8037833"/>
              <a:gd name="connsiteY47" fmla="*/ 3642792 h 3784177"/>
              <a:gd name="connsiteX48" fmla="*/ 4270245 w 8037833"/>
              <a:gd name="connsiteY48" fmla="*/ 3665789 h 3784177"/>
              <a:gd name="connsiteX49" fmla="*/ 4208725 w 8037833"/>
              <a:gd name="connsiteY49" fmla="*/ 3704841 h 3784177"/>
              <a:gd name="connsiteX50" fmla="*/ 4201632 w 8037833"/>
              <a:gd name="connsiteY50" fmla="*/ 3702602 h 3784177"/>
              <a:gd name="connsiteX51" fmla="*/ 4191289 w 8037833"/>
              <a:gd name="connsiteY51" fmla="*/ 3702380 h 3784177"/>
              <a:gd name="connsiteX52" fmla="*/ 4191039 w 8037833"/>
              <a:gd name="connsiteY52" fmla="*/ 3702831 h 3784177"/>
              <a:gd name="connsiteX53" fmla="*/ 4181340 w 8037833"/>
              <a:gd name="connsiteY53" fmla="*/ 3701729 h 3784177"/>
              <a:gd name="connsiteX54" fmla="*/ 4133816 w 8037833"/>
              <a:gd name="connsiteY54" fmla="*/ 3690565 h 3784177"/>
              <a:gd name="connsiteX55" fmla="*/ 4071732 w 8037833"/>
              <a:gd name="connsiteY55" fmla="*/ 3732513 h 3784177"/>
              <a:gd name="connsiteX56" fmla="*/ 4045924 w 8037833"/>
              <a:gd name="connsiteY56" fmla="*/ 3739404 h 3784177"/>
              <a:gd name="connsiteX57" fmla="*/ 4032171 w 8037833"/>
              <a:gd name="connsiteY57" fmla="*/ 3745523 h 3784177"/>
              <a:gd name="connsiteX58" fmla="*/ 4031335 w 8037833"/>
              <a:gd name="connsiteY58" fmla="*/ 3747479 h 3784177"/>
              <a:gd name="connsiteX59" fmla="*/ 3985774 w 8037833"/>
              <a:gd name="connsiteY59" fmla="*/ 3736547 h 3784177"/>
              <a:gd name="connsiteX60" fmla="*/ 3979769 w 8037833"/>
              <a:gd name="connsiteY60" fmla="*/ 3738769 h 3784177"/>
              <a:gd name="connsiteX61" fmla="*/ 3950014 w 8037833"/>
              <a:gd name="connsiteY61" fmla="*/ 3726942 h 3784177"/>
              <a:gd name="connsiteX62" fmla="*/ 3934671 w 8037833"/>
              <a:gd name="connsiteY62" fmla="*/ 3723339 h 3784177"/>
              <a:gd name="connsiteX63" fmla="*/ 3930274 w 8037833"/>
              <a:gd name="connsiteY63" fmla="*/ 3717148 h 3784177"/>
              <a:gd name="connsiteX64" fmla="*/ 3907660 w 8037833"/>
              <a:gd name="connsiteY64" fmla="*/ 3714456 h 3784177"/>
              <a:gd name="connsiteX65" fmla="*/ 3905087 w 8037833"/>
              <a:gd name="connsiteY65" fmla="*/ 3716098 h 3784177"/>
              <a:gd name="connsiteX66" fmla="*/ 3886347 w 8037833"/>
              <a:gd name="connsiteY66" fmla="*/ 3706620 h 3784177"/>
              <a:gd name="connsiteX67" fmla="*/ 3870533 w 8037833"/>
              <a:gd name="connsiteY67" fmla="*/ 3689905 h 3784177"/>
              <a:gd name="connsiteX68" fmla="*/ 3678563 w 8037833"/>
              <a:gd name="connsiteY68" fmla="*/ 3694486 h 3784177"/>
              <a:gd name="connsiteX69" fmla="*/ 3524121 w 8037833"/>
              <a:gd name="connsiteY69" fmla="*/ 3642736 h 3784177"/>
              <a:gd name="connsiteX70" fmla="*/ 3432153 w 8037833"/>
              <a:gd name="connsiteY70" fmla="*/ 3667780 h 3784177"/>
              <a:gd name="connsiteX71" fmla="*/ 3373519 w 8037833"/>
              <a:gd name="connsiteY71" fmla="*/ 3665785 h 3784177"/>
              <a:gd name="connsiteX72" fmla="*/ 3114267 w 8037833"/>
              <a:gd name="connsiteY72" fmla="*/ 3638983 h 3784177"/>
              <a:gd name="connsiteX73" fmla="*/ 3048270 w 8037833"/>
              <a:gd name="connsiteY73" fmla="*/ 3649949 h 3784177"/>
              <a:gd name="connsiteX74" fmla="*/ 2989722 w 8037833"/>
              <a:gd name="connsiteY74" fmla="*/ 3623230 h 3784177"/>
              <a:gd name="connsiteX75" fmla="*/ 2965734 w 8037833"/>
              <a:gd name="connsiteY75" fmla="*/ 3635676 h 3784177"/>
              <a:gd name="connsiteX76" fmla="*/ 2961603 w 8037833"/>
              <a:gd name="connsiteY76" fmla="*/ 3638221 h 3784177"/>
              <a:gd name="connsiteX77" fmla="*/ 2944959 w 8037833"/>
              <a:gd name="connsiteY77" fmla="*/ 3639723 h 3784177"/>
              <a:gd name="connsiteX78" fmla="*/ 2940402 w 8037833"/>
              <a:gd name="connsiteY78" fmla="*/ 3651000 h 3784177"/>
              <a:gd name="connsiteX79" fmla="*/ 2915449 w 8037833"/>
              <a:gd name="connsiteY79" fmla="*/ 3661039 h 3784177"/>
              <a:gd name="connsiteX80" fmla="*/ 2884777 w 8037833"/>
              <a:gd name="connsiteY80" fmla="*/ 3660775 h 3784177"/>
              <a:gd name="connsiteX81" fmla="*/ 2739034 w 8037833"/>
              <a:gd name="connsiteY81" fmla="*/ 3647396 h 3784177"/>
              <a:gd name="connsiteX82" fmla="*/ 2651827 w 8037833"/>
              <a:gd name="connsiteY82" fmla="*/ 3646306 h 3784177"/>
              <a:gd name="connsiteX83" fmla="*/ 2618680 w 8037833"/>
              <a:gd name="connsiteY83" fmla="*/ 3656755 h 3784177"/>
              <a:gd name="connsiteX84" fmla="*/ 2572404 w 8037833"/>
              <a:gd name="connsiteY84" fmla="*/ 3664043 h 3784177"/>
              <a:gd name="connsiteX85" fmla="*/ 2490721 w 8037833"/>
              <a:gd name="connsiteY85" fmla="*/ 3685313 h 3784177"/>
              <a:gd name="connsiteX86" fmla="*/ 2423704 w 8037833"/>
              <a:gd name="connsiteY86" fmla="*/ 3658079 h 3784177"/>
              <a:gd name="connsiteX87" fmla="*/ 2301172 w 8037833"/>
              <a:gd name="connsiteY87" fmla="*/ 3663053 h 3784177"/>
              <a:gd name="connsiteX88" fmla="*/ 2294102 w 8037833"/>
              <a:gd name="connsiteY88" fmla="*/ 3671151 h 3784177"/>
              <a:gd name="connsiteX89" fmla="*/ 2238966 w 8037833"/>
              <a:gd name="connsiteY89" fmla="*/ 3668777 h 3784177"/>
              <a:gd name="connsiteX90" fmla="*/ 2082844 w 8037833"/>
              <a:gd name="connsiteY90" fmla="*/ 3631994 h 3784177"/>
              <a:gd name="connsiteX91" fmla="*/ 1938480 w 8037833"/>
              <a:gd name="connsiteY91" fmla="*/ 3601439 h 3784177"/>
              <a:gd name="connsiteX92" fmla="*/ 1900166 w 8037833"/>
              <a:gd name="connsiteY92" fmla="*/ 3609358 h 3784177"/>
              <a:gd name="connsiteX93" fmla="*/ 1835976 w 8037833"/>
              <a:gd name="connsiteY93" fmla="*/ 3622065 h 3784177"/>
              <a:gd name="connsiteX94" fmla="*/ 1787830 w 8037833"/>
              <a:gd name="connsiteY94" fmla="*/ 3633173 h 3784177"/>
              <a:gd name="connsiteX95" fmla="*/ 1734224 w 8037833"/>
              <a:gd name="connsiteY95" fmla="*/ 3655593 h 3784177"/>
              <a:gd name="connsiteX96" fmla="*/ 1721989 w 8037833"/>
              <a:gd name="connsiteY96" fmla="*/ 3627298 h 3784177"/>
              <a:gd name="connsiteX97" fmla="*/ 1664576 w 8037833"/>
              <a:gd name="connsiteY97" fmla="*/ 3638572 h 3784177"/>
              <a:gd name="connsiteX98" fmla="*/ 1577459 w 8037833"/>
              <a:gd name="connsiteY98" fmla="*/ 3658824 h 3784177"/>
              <a:gd name="connsiteX99" fmla="*/ 1527269 w 8037833"/>
              <a:gd name="connsiteY99" fmla="*/ 3663088 h 3784177"/>
              <a:gd name="connsiteX100" fmla="*/ 1390118 w 8037833"/>
              <a:gd name="connsiteY100" fmla="*/ 3682789 h 3784177"/>
              <a:gd name="connsiteX101" fmla="*/ 1252698 w 8037833"/>
              <a:gd name="connsiteY101" fmla="*/ 3708662 h 3784177"/>
              <a:gd name="connsiteX102" fmla="*/ 1171039 w 8037833"/>
              <a:gd name="connsiteY102" fmla="*/ 3758642 h 3784177"/>
              <a:gd name="connsiteX103" fmla="*/ 1058106 w 8037833"/>
              <a:gd name="connsiteY103" fmla="*/ 3776166 h 3784177"/>
              <a:gd name="connsiteX104" fmla="*/ 1039167 w 8037833"/>
              <a:gd name="connsiteY104" fmla="*/ 3784177 h 3784177"/>
              <a:gd name="connsiteX105" fmla="*/ 1012958 w 8037833"/>
              <a:gd name="connsiteY105" fmla="*/ 3779206 h 3784177"/>
              <a:gd name="connsiteX106" fmla="*/ 907906 w 8037833"/>
              <a:gd name="connsiteY106" fmla="*/ 3757678 h 3784177"/>
              <a:gd name="connsiteX107" fmla="*/ 825226 w 8037833"/>
              <a:gd name="connsiteY107" fmla="*/ 3726369 h 3784177"/>
              <a:gd name="connsiteX108" fmla="*/ 722264 w 8037833"/>
              <a:gd name="connsiteY108" fmla="*/ 3747612 h 3784177"/>
              <a:gd name="connsiteX109" fmla="*/ 659460 w 8037833"/>
              <a:gd name="connsiteY109" fmla="*/ 3740429 h 3784177"/>
              <a:gd name="connsiteX110" fmla="*/ 556552 w 8037833"/>
              <a:gd name="connsiteY110" fmla="*/ 3739124 h 3784177"/>
              <a:gd name="connsiteX111" fmla="*/ 445444 w 8037833"/>
              <a:gd name="connsiteY111" fmla="*/ 3764831 h 3784177"/>
              <a:gd name="connsiteX112" fmla="*/ 393295 w 8037833"/>
              <a:gd name="connsiteY112" fmla="*/ 3753097 h 3784177"/>
              <a:gd name="connsiteX113" fmla="*/ 339711 w 8037833"/>
              <a:gd name="connsiteY113" fmla="*/ 3718242 h 3784177"/>
              <a:gd name="connsiteX114" fmla="*/ 222239 w 8037833"/>
              <a:gd name="connsiteY114" fmla="*/ 3672335 h 3784177"/>
              <a:gd name="connsiteX115" fmla="*/ 163578 w 8037833"/>
              <a:gd name="connsiteY115" fmla="*/ 3656292 h 3784177"/>
              <a:gd name="connsiteX116" fmla="*/ 72220 w 8037833"/>
              <a:gd name="connsiteY116" fmla="*/ 3645272 h 3784177"/>
              <a:gd name="connsiteX117" fmla="*/ 44395 w 8037833"/>
              <a:gd name="connsiteY117" fmla="*/ 3639455 h 3784177"/>
              <a:gd name="connsiteX118" fmla="*/ 1962 w 8037833"/>
              <a:gd name="connsiteY118" fmla="*/ 3635948 h 3784177"/>
              <a:gd name="connsiteX119" fmla="*/ 0 w 8037833"/>
              <a:gd name="connsiteY119" fmla="*/ 3635261 h 3784177"/>
              <a:gd name="connsiteX120" fmla="*/ 0 w 8037833"/>
              <a:gd name="connsiteY12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03479 w 8037833"/>
              <a:gd name="connsiteY20" fmla="*/ 331984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5949057 w 8037833"/>
              <a:gd name="connsiteY22" fmla="*/ 3379652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462092 w 8037833"/>
              <a:gd name="connsiteY19" fmla="*/ 3373529 h 3784177"/>
              <a:gd name="connsiteX20" fmla="*/ 6352283 w 8037833"/>
              <a:gd name="connsiteY20" fmla="*/ 3374762 h 3784177"/>
              <a:gd name="connsiteX21" fmla="*/ 6111718 w 8037833"/>
              <a:gd name="connsiteY21" fmla="*/ 3357536 h 3784177"/>
              <a:gd name="connsiteX22" fmla="*/ 6022263 w 8037833"/>
              <a:gd name="connsiteY22" fmla="*/ 3359057 h 3784177"/>
              <a:gd name="connsiteX23" fmla="*/ 5891274 w 8037833"/>
              <a:gd name="connsiteY23" fmla="*/ 3397681 h 3784177"/>
              <a:gd name="connsiteX24" fmla="*/ 5835383 w 8037833"/>
              <a:gd name="connsiteY24" fmla="*/ 3377529 h 3784177"/>
              <a:gd name="connsiteX25" fmla="*/ 5746050 w 8037833"/>
              <a:gd name="connsiteY25" fmla="*/ 3426142 h 3784177"/>
              <a:gd name="connsiteX26" fmla="*/ 5613670 w 8037833"/>
              <a:gd name="connsiteY26" fmla="*/ 3428671 h 3784177"/>
              <a:gd name="connsiteX27" fmla="*/ 5535334 w 8037833"/>
              <a:gd name="connsiteY27" fmla="*/ 3437044 h 3784177"/>
              <a:gd name="connsiteX28" fmla="*/ 5506940 w 8037833"/>
              <a:gd name="connsiteY28" fmla="*/ 3450999 h 3784177"/>
              <a:gd name="connsiteX29" fmla="*/ 5466372 w 8037833"/>
              <a:gd name="connsiteY29" fmla="*/ 3463245 h 3784177"/>
              <a:gd name="connsiteX30" fmla="*/ 5395833 w 8037833"/>
              <a:gd name="connsiteY30" fmla="*/ 3493194 h 3784177"/>
              <a:gd name="connsiteX31" fmla="*/ 5305325 w 8037833"/>
              <a:gd name="connsiteY31" fmla="*/ 3505200 h 3784177"/>
              <a:gd name="connsiteX32" fmla="*/ 5223043 w 8037833"/>
              <a:gd name="connsiteY32" fmla="*/ 3491664 h 3784177"/>
              <a:gd name="connsiteX33" fmla="*/ 5217733 w 8037833"/>
              <a:gd name="connsiteY33" fmla="*/ 3500463 h 3784177"/>
              <a:gd name="connsiteX34" fmla="*/ 5167992 w 8037833"/>
              <a:gd name="connsiteY34" fmla="*/ 3504085 h 3784177"/>
              <a:gd name="connsiteX35" fmla="*/ 4987020 w 8037833"/>
              <a:gd name="connsiteY35" fmla="*/ 3461263 h 3784177"/>
              <a:gd name="connsiteX36" fmla="*/ 4890003 w 8037833"/>
              <a:gd name="connsiteY36" fmla="*/ 3469874 h 3784177"/>
              <a:gd name="connsiteX37" fmla="*/ 4856654 w 8037833"/>
              <a:gd name="connsiteY37" fmla="*/ 3481880 h 3784177"/>
              <a:gd name="connsiteX38" fmla="*/ 4800711 w 8037833"/>
              <a:gd name="connsiteY38" fmla="*/ 3501441 h 3784177"/>
              <a:gd name="connsiteX39" fmla="*/ 4761569 w 8037833"/>
              <a:gd name="connsiteY39" fmla="*/ 3538103 h 3784177"/>
              <a:gd name="connsiteX40" fmla="*/ 4713734 w 8037833"/>
              <a:gd name="connsiteY40" fmla="*/ 3545724 h 3784177"/>
              <a:gd name="connsiteX41" fmla="*/ 4699169 w 8037833"/>
              <a:gd name="connsiteY41" fmla="*/ 3518988 h 3784177"/>
              <a:gd name="connsiteX42" fmla="*/ 4649120 w 8037833"/>
              <a:gd name="connsiteY42" fmla="*/ 3536392 h 3784177"/>
              <a:gd name="connsiteX43" fmla="*/ 4573578 w 8037833"/>
              <a:gd name="connsiteY43" fmla="*/ 3565923 h 3784177"/>
              <a:gd name="connsiteX44" fmla="*/ 4529117 w 8037833"/>
              <a:gd name="connsiteY44" fmla="*/ 3575592 h 3784177"/>
              <a:gd name="connsiteX45" fmla="*/ 4408641 w 8037833"/>
              <a:gd name="connsiteY45" fmla="*/ 3610000 h 3784177"/>
              <a:gd name="connsiteX46" fmla="*/ 4356402 w 8037833"/>
              <a:gd name="connsiteY46" fmla="*/ 3642792 h 3784177"/>
              <a:gd name="connsiteX47" fmla="*/ 4270245 w 8037833"/>
              <a:gd name="connsiteY47" fmla="*/ 3665789 h 3784177"/>
              <a:gd name="connsiteX48" fmla="*/ 4208725 w 8037833"/>
              <a:gd name="connsiteY48" fmla="*/ 3704841 h 3784177"/>
              <a:gd name="connsiteX49" fmla="*/ 4201632 w 8037833"/>
              <a:gd name="connsiteY49" fmla="*/ 3702602 h 3784177"/>
              <a:gd name="connsiteX50" fmla="*/ 4191289 w 8037833"/>
              <a:gd name="connsiteY50" fmla="*/ 3702380 h 3784177"/>
              <a:gd name="connsiteX51" fmla="*/ 4191039 w 8037833"/>
              <a:gd name="connsiteY51" fmla="*/ 3702831 h 3784177"/>
              <a:gd name="connsiteX52" fmla="*/ 4181340 w 8037833"/>
              <a:gd name="connsiteY52" fmla="*/ 3701729 h 3784177"/>
              <a:gd name="connsiteX53" fmla="*/ 4133816 w 8037833"/>
              <a:gd name="connsiteY53" fmla="*/ 3690565 h 3784177"/>
              <a:gd name="connsiteX54" fmla="*/ 4071732 w 8037833"/>
              <a:gd name="connsiteY54" fmla="*/ 3732513 h 3784177"/>
              <a:gd name="connsiteX55" fmla="*/ 4045924 w 8037833"/>
              <a:gd name="connsiteY55" fmla="*/ 3739404 h 3784177"/>
              <a:gd name="connsiteX56" fmla="*/ 4032171 w 8037833"/>
              <a:gd name="connsiteY56" fmla="*/ 3745523 h 3784177"/>
              <a:gd name="connsiteX57" fmla="*/ 4031335 w 8037833"/>
              <a:gd name="connsiteY57" fmla="*/ 3747479 h 3784177"/>
              <a:gd name="connsiteX58" fmla="*/ 3985774 w 8037833"/>
              <a:gd name="connsiteY58" fmla="*/ 3736547 h 3784177"/>
              <a:gd name="connsiteX59" fmla="*/ 3979769 w 8037833"/>
              <a:gd name="connsiteY59" fmla="*/ 3738769 h 3784177"/>
              <a:gd name="connsiteX60" fmla="*/ 3950014 w 8037833"/>
              <a:gd name="connsiteY60" fmla="*/ 3726942 h 3784177"/>
              <a:gd name="connsiteX61" fmla="*/ 3934671 w 8037833"/>
              <a:gd name="connsiteY61" fmla="*/ 3723339 h 3784177"/>
              <a:gd name="connsiteX62" fmla="*/ 3930274 w 8037833"/>
              <a:gd name="connsiteY62" fmla="*/ 3717148 h 3784177"/>
              <a:gd name="connsiteX63" fmla="*/ 3907660 w 8037833"/>
              <a:gd name="connsiteY63" fmla="*/ 3714456 h 3784177"/>
              <a:gd name="connsiteX64" fmla="*/ 3905087 w 8037833"/>
              <a:gd name="connsiteY64" fmla="*/ 3716098 h 3784177"/>
              <a:gd name="connsiteX65" fmla="*/ 3886347 w 8037833"/>
              <a:gd name="connsiteY65" fmla="*/ 3706620 h 3784177"/>
              <a:gd name="connsiteX66" fmla="*/ 3870533 w 8037833"/>
              <a:gd name="connsiteY66" fmla="*/ 3689905 h 3784177"/>
              <a:gd name="connsiteX67" fmla="*/ 3678563 w 8037833"/>
              <a:gd name="connsiteY67" fmla="*/ 3694486 h 3784177"/>
              <a:gd name="connsiteX68" fmla="*/ 3524121 w 8037833"/>
              <a:gd name="connsiteY68" fmla="*/ 3642736 h 3784177"/>
              <a:gd name="connsiteX69" fmla="*/ 3432153 w 8037833"/>
              <a:gd name="connsiteY69" fmla="*/ 3667780 h 3784177"/>
              <a:gd name="connsiteX70" fmla="*/ 3373519 w 8037833"/>
              <a:gd name="connsiteY70" fmla="*/ 3665785 h 3784177"/>
              <a:gd name="connsiteX71" fmla="*/ 3114267 w 8037833"/>
              <a:gd name="connsiteY71" fmla="*/ 3638983 h 3784177"/>
              <a:gd name="connsiteX72" fmla="*/ 3048270 w 8037833"/>
              <a:gd name="connsiteY72" fmla="*/ 3649949 h 3784177"/>
              <a:gd name="connsiteX73" fmla="*/ 2989722 w 8037833"/>
              <a:gd name="connsiteY73" fmla="*/ 3623230 h 3784177"/>
              <a:gd name="connsiteX74" fmla="*/ 2965734 w 8037833"/>
              <a:gd name="connsiteY74" fmla="*/ 3635676 h 3784177"/>
              <a:gd name="connsiteX75" fmla="*/ 2961603 w 8037833"/>
              <a:gd name="connsiteY75" fmla="*/ 3638221 h 3784177"/>
              <a:gd name="connsiteX76" fmla="*/ 2944959 w 8037833"/>
              <a:gd name="connsiteY76" fmla="*/ 3639723 h 3784177"/>
              <a:gd name="connsiteX77" fmla="*/ 2940402 w 8037833"/>
              <a:gd name="connsiteY77" fmla="*/ 3651000 h 3784177"/>
              <a:gd name="connsiteX78" fmla="*/ 2915449 w 8037833"/>
              <a:gd name="connsiteY78" fmla="*/ 3661039 h 3784177"/>
              <a:gd name="connsiteX79" fmla="*/ 2884777 w 8037833"/>
              <a:gd name="connsiteY79" fmla="*/ 3660775 h 3784177"/>
              <a:gd name="connsiteX80" fmla="*/ 2739034 w 8037833"/>
              <a:gd name="connsiteY80" fmla="*/ 3647396 h 3784177"/>
              <a:gd name="connsiteX81" fmla="*/ 2651827 w 8037833"/>
              <a:gd name="connsiteY81" fmla="*/ 3646306 h 3784177"/>
              <a:gd name="connsiteX82" fmla="*/ 2618680 w 8037833"/>
              <a:gd name="connsiteY82" fmla="*/ 3656755 h 3784177"/>
              <a:gd name="connsiteX83" fmla="*/ 2572404 w 8037833"/>
              <a:gd name="connsiteY83" fmla="*/ 3664043 h 3784177"/>
              <a:gd name="connsiteX84" fmla="*/ 2490721 w 8037833"/>
              <a:gd name="connsiteY84" fmla="*/ 3685313 h 3784177"/>
              <a:gd name="connsiteX85" fmla="*/ 2423704 w 8037833"/>
              <a:gd name="connsiteY85" fmla="*/ 3658079 h 3784177"/>
              <a:gd name="connsiteX86" fmla="*/ 2301172 w 8037833"/>
              <a:gd name="connsiteY86" fmla="*/ 3663053 h 3784177"/>
              <a:gd name="connsiteX87" fmla="*/ 2294102 w 8037833"/>
              <a:gd name="connsiteY87" fmla="*/ 3671151 h 3784177"/>
              <a:gd name="connsiteX88" fmla="*/ 2238966 w 8037833"/>
              <a:gd name="connsiteY88" fmla="*/ 3668777 h 3784177"/>
              <a:gd name="connsiteX89" fmla="*/ 2082844 w 8037833"/>
              <a:gd name="connsiteY89" fmla="*/ 3631994 h 3784177"/>
              <a:gd name="connsiteX90" fmla="*/ 1938480 w 8037833"/>
              <a:gd name="connsiteY90" fmla="*/ 3601439 h 3784177"/>
              <a:gd name="connsiteX91" fmla="*/ 1900166 w 8037833"/>
              <a:gd name="connsiteY91" fmla="*/ 3609358 h 3784177"/>
              <a:gd name="connsiteX92" fmla="*/ 1835976 w 8037833"/>
              <a:gd name="connsiteY92" fmla="*/ 3622065 h 3784177"/>
              <a:gd name="connsiteX93" fmla="*/ 1787830 w 8037833"/>
              <a:gd name="connsiteY93" fmla="*/ 3633173 h 3784177"/>
              <a:gd name="connsiteX94" fmla="*/ 1734224 w 8037833"/>
              <a:gd name="connsiteY94" fmla="*/ 3655593 h 3784177"/>
              <a:gd name="connsiteX95" fmla="*/ 1721989 w 8037833"/>
              <a:gd name="connsiteY95" fmla="*/ 3627298 h 3784177"/>
              <a:gd name="connsiteX96" fmla="*/ 1664576 w 8037833"/>
              <a:gd name="connsiteY96" fmla="*/ 3638572 h 3784177"/>
              <a:gd name="connsiteX97" fmla="*/ 1577459 w 8037833"/>
              <a:gd name="connsiteY97" fmla="*/ 3658824 h 3784177"/>
              <a:gd name="connsiteX98" fmla="*/ 1527269 w 8037833"/>
              <a:gd name="connsiteY98" fmla="*/ 3663088 h 3784177"/>
              <a:gd name="connsiteX99" fmla="*/ 1390118 w 8037833"/>
              <a:gd name="connsiteY99" fmla="*/ 3682789 h 3784177"/>
              <a:gd name="connsiteX100" fmla="*/ 1252698 w 8037833"/>
              <a:gd name="connsiteY100" fmla="*/ 3708662 h 3784177"/>
              <a:gd name="connsiteX101" fmla="*/ 1171039 w 8037833"/>
              <a:gd name="connsiteY101" fmla="*/ 3758642 h 3784177"/>
              <a:gd name="connsiteX102" fmla="*/ 1058106 w 8037833"/>
              <a:gd name="connsiteY102" fmla="*/ 3776166 h 3784177"/>
              <a:gd name="connsiteX103" fmla="*/ 1039167 w 8037833"/>
              <a:gd name="connsiteY103" fmla="*/ 3784177 h 3784177"/>
              <a:gd name="connsiteX104" fmla="*/ 1012958 w 8037833"/>
              <a:gd name="connsiteY104" fmla="*/ 3779206 h 3784177"/>
              <a:gd name="connsiteX105" fmla="*/ 907906 w 8037833"/>
              <a:gd name="connsiteY105" fmla="*/ 3757678 h 3784177"/>
              <a:gd name="connsiteX106" fmla="*/ 825226 w 8037833"/>
              <a:gd name="connsiteY106" fmla="*/ 3726369 h 3784177"/>
              <a:gd name="connsiteX107" fmla="*/ 722264 w 8037833"/>
              <a:gd name="connsiteY107" fmla="*/ 3747612 h 3784177"/>
              <a:gd name="connsiteX108" fmla="*/ 659460 w 8037833"/>
              <a:gd name="connsiteY108" fmla="*/ 3740429 h 3784177"/>
              <a:gd name="connsiteX109" fmla="*/ 556552 w 8037833"/>
              <a:gd name="connsiteY109" fmla="*/ 3739124 h 3784177"/>
              <a:gd name="connsiteX110" fmla="*/ 445444 w 8037833"/>
              <a:gd name="connsiteY110" fmla="*/ 3764831 h 3784177"/>
              <a:gd name="connsiteX111" fmla="*/ 393295 w 8037833"/>
              <a:gd name="connsiteY111" fmla="*/ 3753097 h 3784177"/>
              <a:gd name="connsiteX112" fmla="*/ 339711 w 8037833"/>
              <a:gd name="connsiteY112" fmla="*/ 3718242 h 3784177"/>
              <a:gd name="connsiteX113" fmla="*/ 222239 w 8037833"/>
              <a:gd name="connsiteY113" fmla="*/ 3672335 h 3784177"/>
              <a:gd name="connsiteX114" fmla="*/ 163578 w 8037833"/>
              <a:gd name="connsiteY114" fmla="*/ 3656292 h 3784177"/>
              <a:gd name="connsiteX115" fmla="*/ 72220 w 8037833"/>
              <a:gd name="connsiteY115" fmla="*/ 3645272 h 3784177"/>
              <a:gd name="connsiteX116" fmla="*/ 44395 w 8037833"/>
              <a:gd name="connsiteY116" fmla="*/ 3639455 h 3784177"/>
              <a:gd name="connsiteX117" fmla="*/ 1962 w 8037833"/>
              <a:gd name="connsiteY117" fmla="*/ 3635948 h 3784177"/>
              <a:gd name="connsiteX118" fmla="*/ 0 w 8037833"/>
              <a:gd name="connsiteY118" fmla="*/ 3635261 h 3784177"/>
              <a:gd name="connsiteX119" fmla="*/ 0 w 8037833"/>
              <a:gd name="connsiteY11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609242 w 8037833"/>
              <a:gd name="connsiteY18" fmla="*/ 335504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718286 w 8037833"/>
              <a:gd name="connsiteY17" fmla="*/ 3382997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3048270 w 8037833"/>
              <a:gd name="connsiteY71" fmla="*/ 3649949 h 3784177"/>
              <a:gd name="connsiteX72" fmla="*/ 2989722 w 8037833"/>
              <a:gd name="connsiteY72" fmla="*/ 3623230 h 3784177"/>
              <a:gd name="connsiteX73" fmla="*/ 2965734 w 8037833"/>
              <a:gd name="connsiteY73" fmla="*/ 3635676 h 3784177"/>
              <a:gd name="connsiteX74" fmla="*/ 2961603 w 8037833"/>
              <a:gd name="connsiteY74" fmla="*/ 3638221 h 3784177"/>
              <a:gd name="connsiteX75" fmla="*/ 2944959 w 8037833"/>
              <a:gd name="connsiteY75" fmla="*/ 3639723 h 3784177"/>
              <a:gd name="connsiteX76" fmla="*/ 2940402 w 8037833"/>
              <a:gd name="connsiteY76" fmla="*/ 3651000 h 3784177"/>
              <a:gd name="connsiteX77" fmla="*/ 2915449 w 8037833"/>
              <a:gd name="connsiteY77" fmla="*/ 3661039 h 3784177"/>
              <a:gd name="connsiteX78" fmla="*/ 2884777 w 8037833"/>
              <a:gd name="connsiteY78" fmla="*/ 3660775 h 3784177"/>
              <a:gd name="connsiteX79" fmla="*/ 2739034 w 8037833"/>
              <a:gd name="connsiteY79" fmla="*/ 3647396 h 3784177"/>
              <a:gd name="connsiteX80" fmla="*/ 2651827 w 8037833"/>
              <a:gd name="connsiteY80" fmla="*/ 3646306 h 3784177"/>
              <a:gd name="connsiteX81" fmla="*/ 2618680 w 8037833"/>
              <a:gd name="connsiteY81" fmla="*/ 3656755 h 3784177"/>
              <a:gd name="connsiteX82" fmla="*/ 2572404 w 8037833"/>
              <a:gd name="connsiteY82" fmla="*/ 3664043 h 3784177"/>
              <a:gd name="connsiteX83" fmla="*/ 2490721 w 8037833"/>
              <a:gd name="connsiteY83" fmla="*/ 3685313 h 3784177"/>
              <a:gd name="connsiteX84" fmla="*/ 2423704 w 8037833"/>
              <a:gd name="connsiteY84" fmla="*/ 3658079 h 3784177"/>
              <a:gd name="connsiteX85" fmla="*/ 2301172 w 8037833"/>
              <a:gd name="connsiteY85" fmla="*/ 3663053 h 3784177"/>
              <a:gd name="connsiteX86" fmla="*/ 2294102 w 8037833"/>
              <a:gd name="connsiteY86" fmla="*/ 3671151 h 3784177"/>
              <a:gd name="connsiteX87" fmla="*/ 2238966 w 8037833"/>
              <a:gd name="connsiteY87" fmla="*/ 3668777 h 3784177"/>
              <a:gd name="connsiteX88" fmla="*/ 2082844 w 8037833"/>
              <a:gd name="connsiteY88" fmla="*/ 3631994 h 3784177"/>
              <a:gd name="connsiteX89" fmla="*/ 1938480 w 8037833"/>
              <a:gd name="connsiteY89" fmla="*/ 3601439 h 3784177"/>
              <a:gd name="connsiteX90" fmla="*/ 1900166 w 8037833"/>
              <a:gd name="connsiteY90" fmla="*/ 3609358 h 3784177"/>
              <a:gd name="connsiteX91" fmla="*/ 1835976 w 8037833"/>
              <a:gd name="connsiteY91" fmla="*/ 3622065 h 3784177"/>
              <a:gd name="connsiteX92" fmla="*/ 1787830 w 8037833"/>
              <a:gd name="connsiteY92" fmla="*/ 3633173 h 3784177"/>
              <a:gd name="connsiteX93" fmla="*/ 1734224 w 8037833"/>
              <a:gd name="connsiteY93" fmla="*/ 3655593 h 3784177"/>
              <a:gd name="connsiteX94" fmla="*/ 1721989 w 8037833"/>
              <a:gd name="connsiteY94" fmla="*/ 3627298 h 3784177"/>
              <a:gd name="connsiteX95" fmla="*/ 1664576 w 8037833"/>
              <a:gd name="connsiteY95" fmla="*/ 3638572 h 3784177"/>
              <a:gd name="connsiteX96" fmla="*/ 1577459 w 8037833"/>
              <a:gd name="connsiteY96" fmla="*/ 3658824 h 3784177"/>
              <a:gd name="connsiteX97" fmla="*/ 1527269 w 8037833"/>
              <a:gd name="connsiteY97" fmla="*/ 3663088 h 3784177"/>
              <a:gd name="connsiteX98" fmla="*/ 1390118 w 8037833"/>
              <a:gd name="connsiteY98" fmla="*/ 3682789 h 3784177"/>
              <a:gd name="connsiteX99" fmla="*/ 1252698 w 8037833"/>
              <a:gd name="connsiteY99" fmla="*/ 3708662 h 3784177"/>
              <a:gd name="connsiteX100" fmla="*/ 1171039 w 8037833"/>
              <a:gd name="connsiteY100" fmla="*/ 3758642 h 3784177"/>
              <a:gd name="connsiteX101" fmla="*/ 1058106 w 8037833"/>
              <a:gd name="connsiteY101" fmla="*/ 3776166 h 3784177"/>
              <a:gd name="connsiteX102" fmla="*/ 1039167 w 8037833"/>
              <a:gd name="connsiteY102" fmla="*/ 3784177 h 3784177"/>
              <a:gd name="connsiteX103" fmla="*/ 1012958 w 8037833"/>
              <a:gd name="connsiteY103" fmla="*/ 3779206 h 3784177"/>
              <a:gd name="connsiteX104" fmla="*/ 907906 w 8037833"/>
              <a:gd name="connsiteY104" fmla="*/ 3757678 h 3784177"/>
              <a:gd name="connsiteX105" fmla="*/ 825226 w 8037833"/>
              <a:gd name="connsiteY105" fmla="*/ 3726369 h 3784177"/>
              <a:gd name="connsiteX106" fmla="*/ 722264 w 8037833"/>
              <a:gd name="connsiteY106" fmla="*/ 3747612 h 3784177"/>
              <a:gd name="connsiteX107" fmla="*/ 659460 w 8037833"/>
              <a:gd name="connsiteY107" fmla="*/ 3740429 h 3784177"/>
              <a:gd name="connsiteX108" fmla="*/ 556552 w 8037833"/>
              <a:gd name="connsiteY108" fmla="*/ 3739124 h 3784177"/>
              <a:gd name="connsiteX109" fmla="*/ 445444 w 8037833"/>
              <a:gd name="connsiteY109" fmla="*/ 3764831 h 3784177"/>
              <a:gd name="connsiteX110" fmla="*/ 393295 w 8037833"/>
              <a:gd name="connsiteY110" fmla="*/ 3753097 h 3784177"/>
              <a:gd name="connsiteX111" fmla="*/ 339711 w 8037833"/>
              <a:gd name="connsiteY111" fmla="*/ 3718242 h 3784177"/>
              <a:gd name="connsiteX112" fmla="*/ 222239 w 8037833"/>
              <a:gd name="connsiteY112" fmla="*/ 3672335 h 3784177"/>
              <a:gd name="connsiteX113" fmla="*/ 163578 w 8037833"/>
              <a:gd name="connsiteY113" fmla="*/ 3656292 h 3784177"/>
              <a:gd name="connsiteX114" fmla="*/ 72220 w 8037833"/>
              <a:gd name="connsiteY114" fmla="*/ 3645272 h 3784177"/>
              <a:gd name="connsiteX115" fmla="*/ 44395 w 8037833"/>
              <a:gd name="connsiteY115" fmla="*/ 3639455 h 3784177"/>
              <a:gd name="connsiteX116" fmla="*/ 1962 w 8037833"/>
              <a:gd name="connsiteY116" fmla="*/ 3635948 h 3784177"/>
              <a:gd name="connsiteX117" fmla="*/ 0 w 8037833"/>
              <a:gd name="connsiteY117" fmla="*/ 3635261 h 3784177"/>
              <a:gd name="connsiteX118" fmla="*/ 0 w 8037833"/>
              <a:gd name="connsiteY11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835383 w 8037833"/>
              <a:gd name="connsiteY23" fmla="*/ 3377529 h 3784177"/>
              <a:gd name="connsiteX24" fmla="*/ 5746050 w 8037833"/>
              <a:gd name="connsiteY24" fmla="*/ 3426142 h 3784177"/>
              <a:gd name="connsiteX25" fmla="*/ 5613670 w 8037833"/>
              <a:gd name="connsiteY25" fmla="*/ 3428671 h 3784177"/>
              <a:gd name="connsiteX26" fmla="*/ 5535334 w 8037833"/>
              <a:gd name="connsiteY26" fmla="*/ 3437044 h 3784177"/>
              <a:gd name="connsiteX27" fmla="*/ 5506940 w 8037833"/>
              <a:gd name="connsiteY27" fmla="*/ 3450999 h 3784177"/>
              <a:gd name="connsiteX28" fmla="*/ 5466372 w 8037833"/>
              <a:gd name="connsiteY28" fmla="*/ 3463245 h 3784177"/>
              <a:gd name="connsiteX29" fmla="*/ 5395833 w 8037833"/>
              <a:gd name="connsiteY29" fmla="*/ 3493194 h 3784177"/>
              <a:gd name="connsiteX30" fmla="*/ 5305325 w 8037833"/>
              <a:gd name="connsiteY30" fmla="*/ 3505200 h 3784177"/>
              <a:gd name="connsiteX31" fmla="*/ 5223043 w 8037833"/>
              <a:gd name="connsiteY31" fmla="*/ 3491664 h 3784177"/>
              <a:gd name="connsiteX32" fmla="*/ 5217733 w 8037833"/>
              <a:gd name="connsiteY32" fmla="*/ 3500463 h 3784177"/>
              <a:gd name="connsiteX33" fmla="*/ 5167992 w 8037833"/>
              <a:gd name="connsiteY33" fmla="*/ 3504085 h 3784177"/>
              <a:gd name="connsiteX34" fmla="*/ 4987020 w 8037833"/>
              <a:gd name="connsiteY34" fmla="*/ 3461263 h 3784177"/>
              <a:gd name="connsiteX35" fmla="*/ 4890003 w 8037833"/>
              <a:gd name="connsiteY35" fmla="*/ 3469874 h 3784177"/>
              <a:gd name="connsiteX36" fmla="*/ 4856654 w 8037833"/>
              <a:gd name="connsiteY36" fmla="*/ 3481880 h 3784177"/>
              <a:gd name="connsiteX37" fmla="*/ 4800711 w 8037833"/>
              <a:gd name="connsiteY37" fmla="*/ 3501441 h 3784177"/>
              <a:gd name="connsiteX38" fmla="*/ 4761569 w 8037833"/>
              <a:gd name="connsiteY38" fmla="*/ 3538103 h 3784177"/>
              <a:gd name="connsiteX39" fmla="*/ 4713734 w 8037833"/>
              <a:gd name="connsiteY39" fmla="*/ 3545724 h 3784177"/>
              <a:gd name="connsiteX40" fmla="*/ 4699169 w 8037833"/>
              <a:gd name="connsiteY40" fmla="*/ 3518988 h 3784177"/>
              <a:gd name="connsiteX41" fmla="*/ 4649120 w 8037833"/>
              <a:gd name="connsiteY41" fmla="*/ 3536392 h 3784177"/>
              <a:gd name="connsiteX42" fmla="*/ 4573578 w 8037833"/>
              <a:gd name="connsiteY42" fmla="*/ 3565923 h 3784177"/>
              <a:gd name="connsiteX43" fmla="*/ 4529117 w 8037833"/>
              <a:gd name="connsiteY43" fmla="*/ 3575592 h 3784177"/>
              <a:gd name="connsiteX44" fmla="*/ 4408641 w 8037833"/>
              <a:gd name="connsiteY44" fmla="*/ 3610000 h 3784177"/>
              <a:gd name="connsiteX45" fmla="*/ 4356402 w 8037833"/>
              <a:gd name="connsiteY45" fmla="*/ 3642792 h 3784177"/>
              <a:gd name="connsiteX46" fmla="*/ 4270245 w 8037833"/>
              <a:gd name="connsiteY46" fmla="*/ 3665789 h 3784177"/>
              <a:gd name="connsiteX47" fmla="*/ 4208725 w 8037833"/>
              <a:gd name="connsiteY47" fmla="*/ 3704841 h 3784177"/>
              <a:gd name="connsiteX48" fmla="*/ 4201632 w 8037833"/>
              <a:gd name="connsiteY48" fmla="*/ 3702602 h 3784177"/>
              <a:gd name="connsiteX49" fmla="*/ 4191289 w 8037833"/>
              <a:gd name="connsiteY49" fmla="*/ 3702380 h 3784177"/>
              <a:gd name="connsiteX50" fmla="*/ 4191039 w 8037833"/>
              <a:gd name="connsiteY50" fmla="*/ 3702831 h 3784177"/>
              <a:gd name="connsiteX51" fmla="*/ 4181340 w 8037833"/>
              <a:gd name="connsiteY51" fmla="*/ 3701729 h 3784177"/>
              <a:gd name="connsiteX52" fmla="*/ 4133816 w 8037833"/>
              <a:gd name="connsiteY52" fmla="*/ 3690565 h 3784177"/>
              <a:gd name="connsiteX53" fmla="*/ 4071732 w 8037833"/>
              <a:gd name="connsiteY53" fmla="*/ 3732513 h 3784177"/>
              <a:gd name="connsiteX54" fmla="*/ 4045924 w 8037833"/>
              <a:gd name="connsiteY54" fmla="*/ 3739404 h 3784177"/>
              <a:gd name="connsiteX55" fmla="*/ 4032171 w 8037833"/>
              <a:gd name="connsiteY55" fmla="*/ 3745523 h 3784177"/>
              <a:gd name="connsiteX56" fmla="*/ 4031335 w 8037833"/>
              <a:gd name="connsiteY56" fmla="*/ 3747479 h 3784177"/>
              <a:gd name="connsiteX57" fmla="*/ 3985774 w 8037833"/>
              <a:gd name="connsiteY57" fmla="*/ 3736547 h 3784177"/>
              <a:gd name="connsiteX58" fmla="*/ 3979769 w 8037833"/>
              <a:gd name="connsiteY58" fmla="*/ 3738769 h 3784177"/>
              <a:gd name="connsiteX59" fmla="*/ 3950014 w 8037833"/>
              <a:gd name="connsiteY59" fmla="*/ 3726942 h 3784177"/>
              <a:gd name="connsiteX60" fmla="*/ 3934671 w 8037833"/>
              <a:gd name="connsiteY60" fmla="*/ 3723339 h 3784177"/>
              <a:gd name="connsiteX61" fmla="*/ 3930274 w 8037833"/>
              <a:gd name="connsiteY61" fmla="*/ 3717148 h 3784177"/>
              <a:gd name="connsiteX62" fmla="*/ 3907660 w 8037833"/>
              <a:gd name="connsiteY62" fmla="*/ 3714456 h 3784177"/>
              <a:gd name="connsiteX63" fmla="*/ 3905087 w 8037833"/>
              <a:gd name="connsiteY63" fmla="*/ 3716098 h 3784177"/>
              <a:gd name="connsiteX64" fmla="*/ 3886347 w 8037833"/>
              <a:gd name="connsiteY64" fmla="*/ 3706620 h 3784177"/>
              <a:gd name="connsiteX65" fmla="*/ 3870533 w 8037833"/>
              <a:gd name="connsiteY65" fmla="*/ 3689905 h 3784177"/>
              <a:gd name="connsiteX66" fmla="*/ 3678563 w 8037833"/>
              <a:gd name="connsiteY66" fmla="*/ 3694486 h 3784177"/>
              <a:gd name="connsiteX67" fmla="*/ 3524121 w 8037833"/>
              <a:gd name="connsiteY67" fmla="*/ 3642736 h 3784177"/>
              <a:gd name="connsiteX68" fmla="*/ 3432153 w 8037833"/>
              <a:gd name="connsiteY68" fmla="*/ 3667780 h 3784177"/>
              <a:gd name="connsiteX69" fmla="*/ 3373519 w 8037833"/>
              <a:gd name="connsiteY69" fmla="*/ 3665785 h 3784177"/>
              <a:gd name="connsiteX70" fmla="*/ 3114267 w 8037833"/>
              <a:gd name="connsiteY70" fmla="*/ 3638983 h 3784177"/>
              <a:gd name="connsiteX71" fmla="*/ 2989722 w 8037833"/>
              <a:gd name="connsiteY71" fmla="*/ 3623230 h 3784177"/>
              <a:gd name="connsiteX72" fmla="*/ 2965734 w 8037833"/>
              <a:gd name="connsiteY72" fmla="*/ 3635676 h 3784177"/>
              <a:gd name="connsiteX73" fmla="*/ 2961603 w 8037833"/>
              <a:gd name="connsiteY73" fmla="*/ 3638221 h 3784177"/>
              <a:gd name="connsiteX74" fmla="*/ 2944959 w 8037833"/>
              <a:gd name="connsiteY74" fmla="*/ 3639723 h 3784177"/>
              <a:gd name="connsiteX75" fmla="*/ 2940402 w 8037833"/>
              <a:gd name="connsiteY75" fmla="*/ 3651000 h 3784177"/>
              <a:gd name="connsiteX76" fmla="*/ 2915449 w 8037833"/>
              <a:gd name="connsiteY76" fmla="*/ 3661039 h 3784177"/>
              <a:gd name="connsiteX77" fmla="*/ 2884777 w 8037833"/>
              <a:gd name="connsiteY77" fmla="*/ 3660775 h 3784177"/>
              <a:gd name="connsiteX78" fmla="*/ 2739034 w 8037833"/>
              <a:gd name="connsiteY78" fmla="*/ 3647396 h 3784177"/>
              <a:gd name="connsiteX79" fmla="*/ 2651827 w 8037833"/>
              <a:gd name="connsiteY79" fmla="*/ 3646306 h 3784177"/>
              <a:gd name="connsiteX80" fmla="*/ 2618680 w 8037833"/>
              <a:gd name="connsiteY80" fmla="*/ 3656755 h 3784177"/>
              <a:gd name="connsiteX81" fmla="*/ 2572404 w 8037833"/>
              <a:gd name="connsiteY81" fmla="*/ 3664043 h 3784177"/>
              <a:gd name="connsiteX82" fmla="*/ 2490721 w 8037833"/>
              <a:gd name="connsiteY82" fmla="*/ 3685313 h 3784177"/>
              <a:gd name="connsiteX83" fmla="*/ 2423704 w 8037833"/>
              <a:gd name="connsiteY83" fmla="*/ 3658079 h 3784177"/>
              <a:gd name="connsiteX84" fmla="*/ 2301172 w 8037833"/>
              <a:gd name="connsiteY84" fmla="*/ 3663053 h 3784177"/>
              <a:gd name="connsiteX85" fmla="*/ 2294102 w 8037833"/>
              <a:gd name="connsiteY85" fmla="*/ 3671151 h 3784177"/>
              <a:gd name="connsiteX86" fmla="*/ 2238966 w 8037833"/>
              <a:gd name="connsiteY86" fmla="*/ 3668777 h 3784177"/>
              <a:gd name="connsiteX87" fmla="*/ 2082844 w 8037833"/>
              <a:gd name="connsiteY87" fmla="*/ 3631994 h 3784177"/>
              <a:gd name="connsiteX88" fmla="*/ 1938480 w 8037833"/>
              <a:gd name="connsiteY88" fmla="*/ 3601439 h 3784177"/>
              <a:gd name="connsiteX89" fmla="*/ 1900166 w 8037833"/>
              <a:gd name="connsiteY89" fmla="*/ 3609358 h 3784177"/>
              <a:gd name="connsiteX90" fmla="*/ 1835976 w 8037833"/>
              <a:gd name="connsiteY90" fmla="*/ 3622065 h 3784177"/>
              <a:gd name="connsiteX91" fmla="*/ 1787830 w 8037833"/>
              <a:gd name="connsiteY91" fmla="*/ 3633173 h 3784177"/>
              <a:gd name="connsiteX92" fmla="*/ 1734224 w 8037833"/>
              <a:gd name="connsiteY92" fmla="*/ 3655593 h 3784177"/>
              <a:gd name="connsiteX93" fmla="*/ 1721989 w 8037833"/>
              <a:gd name="connsiteY93" fmla="*/ 3627298 h 3784177"/>
              <a:gd name="connsiteX94" fmla="*/ 1664576 w 8037833"/>
              <a:gd name="connsiteY94" fmla="*/ 3638572 h 3784177"/>
              <a:gd name="connsiteX95" fmla="*/ 1577459 w 8037833"/>
              <a:gd name="connsiteY95" fmla="*/ 3658824 h 3784177"/>
              <a:gd name="connsiteX96" fmla="*/ 1527269 w 8037833"/>
              <a:gd name="connsiteY96" fmla="*/ 3663088 h 3784177"/>
              <a:gd name="connsiteX97" fmla="*/ 1390118 w 8037833"/>
              <a:gd name="connsiteY97" fmla="*/ 3682789 h 3784177"/>
              <a:gd name="connsiteX98" fmla="*/ 1252698 w 8037833"/>
              <a:gd name="connsiteY98" fmla="*/ 3708662 h 3784177"/>
              <a:gd name="connsiteX99" fmla="*/ 1171039 w 8037833"/>
              <a:gd name="connsiteY99" fmla="*/ 3758642 h 3784177"/>
              <a:gd name="connsiteX100" fmla="*/ 1058106 w 8037833"/>
              <a:gd name="connsiteY100" fmla="*/ 3776166 h 3784177"/>
              <a:gd name="connsiteX101" fmla="*/ 1039167 w 8037833"/>
              <a:gd name="connsiteY101" fmla="*/ 3784177 h 3784177"/>
              <a:gd name="connsiteX102" fmla="*/ 1012958 w 8037833"/>
              <a:gd name="connsiteY102" fmla="*/ 3779206 h 3784177"/>
              <a:gd name="connsiteX103" fmla="*/ 907906 w 8037833"/>
              <a:gd name="connsiteY103" fmla="*/ 3757678 h 3784177"/>
              <a:gd name="connsiteX104" fmla="*/ 825226 w 8037833"/>
              <a:gd name="connsiteY104" fmla="*/ 3726369 h 3784177"/>
              <a:gd name="connsiteX105" fmla="*/ 722264 w 8037833"/>
              <a:gd name="connsiteY105" fmla="*/ 3747612 h 3784177"/>
              <a:gd name="connsiteX106" fmla="*/ 659460 w 8037833"/>
              <a:gd name="connsiteY106" fmla="*/ 3740429 h 3784177"/>
              <a:gd name="connsiteX107" fmla="*/ 556552 w 8037833"/>
              <a:gd name="connsiteY107" fmla="*/ 3739124 h 3784177"/>
              <a:gd name="connsiteX108" fmla="*/ 445444 w 8037833"/>
              <a:gd name="connsiteY108" fmla="*/ 3764831 h 3784177"/>
              <a:gd name="connsiteX109" fmla="*/ 393295 w 8037833"/>
              <a:gd name="connsiteY109" fmla="*/ 3753097 h 3784177"/>
              <a:gd name="connsiteX110" fmla="*/ 339711 w 8037833"/>
              <a:gd name="connsiteY110" fmla="*/ 3718242 h 3784177"/>
              <a:gd name="connsiteX111" fmla="*/ 222239 w 8037833"/>
              <a:gd name="connsiteY111" fmla="*/ 3672335 h 3784177"/>
              <a:gd name="connsiteX112" fmla="*/ 163578 w 8037833"/>
              <a:gd name="connsiteY112" fmla="*/ 3656292 h 3784177"/>
              <a:gd name="connsiteX113" fmla="*/ 72220 w 8037833"/>
              <a:gd name="connsiteY113" fmla="*/ 3645272 h 3784177"/>
              <a:gd name="connsiteX114" fmla="*/ 44395 w 8037833"/>
              <a:gd name="connsiteY114" fmla="*/ 3639455 h 3784177"/>
              <a:gd name="connsiteX115" fmla="*/ 1962 w 8037833"/>
              <a:gd name="connsiteY115" fmla="*/ 3635948 h 3784177"/>
              <a:gd name="connsiteX116" fmla="*/ 0 w 8037833"/>
              <a:gd name="connsiteY116" fmla="*/ 3635261 h 3784177"/>
              <a:gd name="connsiteX117" fmla="*/ 0 w 8037833"/>
              <a:gd name="connsiteY11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99169 w 8037833"/>
              <a:gd name="connsiteY39" fmla="*/ 3518988 h 3784177"/>
              <a:gd name="connsiteX40" fmla="*/ 4649120 w 8037833"/>
              <a:gd name="connsiteY40" fmla="*/ 3536392 h 3784177"/>
              <a:gd name="connsiteX41" fmla="*/ 4573578 w 8037833"/>
              <a:gd name="connsiteY41" fmla="*/ 3565923 h 3784177"/>
              <a:gd name="connsiteX42" fmla="*/ 4529117 w 8037833"/>
              <a:gd name="connsiteY42" fmla="*/ 3575592 h 3784177"/>
              <a:gd name="connsiteX43" fmla="*/ 4408641 w 8037833"/>
              <a:gd name="connsiteY43" fmla="*/ 3610000 h 3784177"/>
              <a:gd name="connsiteX44" fmla="*/ 4356402 w 8037833"/>
              <a:gd name="connsiteY44" fmla="*/ 3642792 h 3784177"/>
              <a:gd name="connsiteX45" fmla="*/ 4270245 w 8037833"/>
              <a:gd name="connsiteY45" fmla="*/ 3665789 h 3784177"/>
              <a:gd name="connsiteX46" fmla="*/ 4208725 w 8037833"/>
              <a:gd name="connsiteY46" fmla="*/ 3704841 h 3784177"/>
              <a:gd name="connsiteX47" fmla="*/ 4201632 w 8037833"/>
              <a:gd name="connsiteY47" fmla="*/ 3702602 h 3784177"/>
              <a:gd name="connsiteX48" fmla="*/ 4191289 w 8037833"/>
              <a:gd name="connsiteY48" fmla="*/ 3702380 h 3784177"/>
              <a:gd name="connsiteX49" fmla="*/ 4191039 w 8037833"/>
              <a:gd name="connsiteY49" fmla="*/ 3702831 h 3784177"/>
              <a:gd name="connsiteX50" fmla="*/ 4181340 w 8037833"/>
              <a:gd name="connsiteY50" fmla="*/ 3701729 h 3784177"/>
              <a:gd name="connsiteX51" fmla="*/ 4133816 w 8037833"/>
              <a:gd name="connsiteY51" fmla="*/ 3690565 h 3784177"/>
              <a:gd name="connsiteX52" fmla="*/ 4071732 w 8037833"/>
              <a:gd name="connsiteY52" fmla="*/ 3732513 h 3784177"/>
              <a:gd name="connsiteX53" fmla="*/ 4045924 w 8037833"/>
              <a:gd name="connsiteY53" fmla="*/ 3739404 h 3784177"/>
              <a:gd name="connsiteX54" fmla="*/ 4032171 w 8037833"/>
              <a:gd name="connsiteY54" fmla="*/ 3745523 h 3784177"/>
              <a:gd name="connsiteX55" fmla="*/ 4031335 w 8037833"/>
              <a:gd name="connsiteY55" fmla="*/ 3747479 h 3784177"/>
              <a:gd name="connsiteX56" fmla="*/ 3985774 w 8037833"/>
              <a:gd name="connsiteY56" fmla="*/ 3736547 h 3784177"/>
              <a:gd name="connsiteX57" fmla="*/ 3979769 w 8037833"/>
              <a:gd name="connsiteY57" fmla="*/ 3738769 h 3784177"/>
              <a:gd name="connsiteX58" fmla="*/ 3950014 w 8037833"/>
              <a:gd name="connsiteY58" fmla="*/ 3726942 h 3784177"/>
              <a:gd name="connsiteX59" fmla="*/ 3934671 w 8037833"/>
              <a:gd name="connsiteY59" fmla="*/ 3723339 h 3784177"/>
              <a:gd name="connsiteX60" fmla="*/ 3930274 w 8037833"/>
              <a:gd name="connsiteY60" fmla="*/ 3717148 h 3784177"/>
              <a:gd name="connsiteX61" fmla="*/ 3907660 w 8037833"/>
              <a:gd name="connsiteY61" fmla="*/ 3714456 h 3784177"/>
              <a:gd name="connsiteX62" fmla="*/ 3905087 w 8037833"/>
              <a:gd name="connsiteY62" fmla="*/ 3716098 h 3784177"/>
              <a:gd name="connsiteX63" fmla="*/ 3886347 w 8037833"/>
              <a:gd name="connsiteY63" fmla="*/ 3706620 h 3784177"/>
              <a:gd name="connsiteX64" fmla="*/ 3870533 w 8037833"/>
              <a:gd name="connsiteY64" fmla="*/ 3689905 h 3784177"/>
              <a:gd name="connsiteX65" fmla="*/ 3678563 w 8037833"/>
              <a:gd name="connsiteY65" fmla="*/ 3694486 h 3784177"/>
              <a:gd name="connsiteX66" fmla="*/ 3524121 w 8037833"/>
              <a:gd name="connsiteY66" fmla="*/ 3642736 h 3784177"/>
              <a:gd name="connsiteX67" fmla="*/ 3432153 w 8037833"/>
              <a:gd name="connsiteY67" fmla="*/ 3667780 h 3784177"/>
              <a:gd name="connsiteX68" fmla="*/ 3373519 w 8037833"/>
              <a:gd name="connsiteY68" fmla="*/ 3665785 h 3784177"/>
              <a:gd name="connsiteX69" fmla="*/ 3114267 w 8037833"/>
              <a:gd name="connsiteY69" fmla="*/ 3638983 h 3784177"/>
              <a:gd name="connsiteX70" fmla="*/ 2989722 w 8037833"/>
              <a:gd name="connsiteY70" fmla="*/ 3623230 h 3784177"/>
              <a:gd name="connsiteX71" fmla="*/ 2965734 w 8037833"/>
              <a:gd name="connsiteY71" fmla="*/ 3635676 h 3784177"/>
              <a:gd name="connsiteX72" fmla="*/ 2961603 w 8037833"/>
              <a:gd name="connsiteY72" fmla="*/ 3638221 h 3784177"/>
              <a:gd name="connsiteX73" fmla="*/ 2944959 w 8037833"/>
              <a:gd name="connsiteY73" fmla="*/ 3639723 h 3784177"/>
              <a:gd name="connsiteX74" fmla="*/ 2940402 w 8037833"/>
              <a:gd name="connsiteY74" fmla="*/ 3651000 h 3784177"/>
              <a:gd name="connsiteX75" fmla="*/ 2915449 w 8037833"/>
              <a:gd name="connsiteY75" fmla="*/ 3661039 h 3784177"/>
              <a:gd name="connsiteX76" fmla="*/ 2884777 w 8037833"/>
              <a:gd name="connsiteY76" fmla="*/ 3660775 h 3784177"/>
              <a:gd name="connsiteX77" fmla="*/ 2739034 w 8037833"/>
              <a:gd name="connsiteY77" fmla="*/ 3647396 h 3784177"/>
              <a:gd name="connsiteX78" fmla="*/ 2651827 w 8037833"/>
              <a:gd name="connsiteY78" fmla="*/ 3646306 h 3784177"/>
              <a:gd name="connsiteX79" fmla="*/ 2618680 w 8037833"/>
              <a:gd name="connsiteY79" fmla="*/ 3656755 h 3784177"/>
              <a:gd name="connsiteX80" fmla="*/ 2572404 w 8037833"/>
              <a:gd name="connsiteY80" fmla="*/ 3664043 h 3784177"/>
              <a:gd name="connsiteX81" fmla="*/ 2490721 w 8037833"/>
              <a:gd name="connsiteY81" fmla="*/ 3685313 h 3784177"/>
              <a:gd name="connsiteX82" fmla="*/ 2423704 w 8037833"/>
              <a:gd name="connsiteY82" fmla="*/ 3658079 h 3784177"/>
              <a:gd name="connsiteX83" fmla="*/ 2301172 w 8037833"/>
              <a:gd name="connsiteY83" fmla="*/ 3663053 h 3784177"/>
              <a:gd name="connsiteX84" fmla="*/ 2294102 w 8037833"/>
              <a:gd name="connsiteY84" fmla="*/ 3671151 h 3784177"/>
              <a:gd name="connsiteX85" fmla="*/ 2238966 w 8037833"/>
              <a:gd name="connsiteY85" fmla="*/ 3668777 h 3784177"/>
              <a:gd name="connsiteX86" fmla="*/ 2082844 w 8037833"/>
              <a:gd name="connsiteY86" fmla="*/ 3631994 h 3784177"/>
              <a:gd name="connsiteX87" fmla="*/ 1938480 w 8037833"/>
              <a:gd name="connsiteY87" fmla="*/ 3601439 h 3784177"/>
              <a:gd name="connsiteX88" fmla="*/ 1900166 w 8037833"/>
              <a:gd name="connsiteY88" fmla="*/ 3609358 h 3784177"/>
              <a:gd name="connsiteX89" fmla="*/ 1835976 w 8037833"/>
              <a:gd name="connsiteY89" fmla="*/ 3622065 h 3784177"/>
              <a:gd name="connsiteX90" fmla="*/ 1787830 w 8037833"/>
              <a:gd name="connsiteY90" fmla="*/ 3633173 h 3784177"/>
              <a:gd name="connsiteX91" fmla="*/ 1734224 w 8037833"/>
              <a:gd name="connsiteY91" fmla="*/ 3655593 h 3784177"/>
              <a:gd name="connsiteX92" fmla="*/ 1721989 w 8037833"/>
              <a:gd name="connsiteY92" fmla="*/ 3627298 h 3784177"/>
              <a:gd name="connsiteX93" fmla="*/ 1664576 w 8037833"/>
              <a:gd name="connsiteY93" fmla="*/ 3638572 h 3784177"/>
              <a:gd name="connsiteX94" fmla="*/ 1577459 w 8037833"/>
              <a:gd name="connsiteY94" fmla="*/ 3658824 h 3784177"/>
              <a:gd name="connsiteX95" fmla="*/ 1527269 w 8037833"/>
              <a:gd name="connsiteY95" fmla="*/ 3663088 h 3784177"/>
              <a:gd name="connsiteX96" fmla="*/ 1390118 w 8037833"/>
              <a:gd name="connsiteY96" fmla="*/ 3682789 h 3784177"/>
              <a:gd name="connsiteX97" fmla="*/ 1252698 w 8037833"/>
              <a:gd name="connsiteY97" fmla="*/ 3708662 h 3784177"/>
              <a:gd name="connsiteX98" fmla="*/ 1171039 w 8037833"/>
              <a:gd name="connsiteY98" fmla="*/ 3758642 h 3784177"/>
              <a:gd name="connsiteX99" fmla="*/ 1058106 w 8037833"/>
              <a:gd name="connsiteY99" fmla="*/ 3776166 h 3784177"/>
              <a:gd name="connsiteX100" fmla="*/ 1039167 w 8037833"/>
              <a:gd name="connsiteY100" fmla="*/ 3784177 h 3784177"/>
              <a:gd name="connsiteX101" fmla="*/ 1012958 w 8037833"/>
              <a:gd name="connsiteY101" fmla="*/ 3779206 h 3784177"/>
              <a:gd name="connsiteX102" fmla="*/ 907906 w 8037833"/>
              <a:gd name="connsiteY102" fmla="*/ 3757678 h 3784177"/>
              <a:gd name="connsiteX103" fmla="*/ 825226 w 8037833"/>
              <a:gd name="connsiteY103" fmla="*/ 3726369 h 3784177"/>
              <a:gd name="connsiteX104" fmla="*/ 722264 w 8037833"/>
              <a:gd name="connsiteY104" fmla="*/ 3747612 h 3784177"/>
              <a:gd name="connsiteX105" fmla="*/ 659460 w 8037833"/>
              <a:gd name="connsiteY105" fmla="*/ 3740429 h 3784177"/>
              <a:gd name="connsiteX106" fmla="*/ 556552 w 8037833"/>
              <a:gd name="connsiteY106" fmla="*/ 3739124 h 3784177"/>
              <a:gd name="connsiteX107" fmla="*/ 445444 w 8037833"/>
              <a:gd name="connsiteY107" fmla="*/ 3764831 h 3784177"/>
              <a:gd name="connsiteX108" fmla="*/ 393295 w 8037833"/>
              <a:gd name="connsiteY108" fmla="*/ 3753097 h 3784177"/>
              <a:gd name="connsiteX109" fmla="*/ 339711 w 8037833"/>
              <a:gd name="connsiteY109" fmla="*/ 3718242 h 3784177"/>
              <a:gd name="connsiteX110" fmla="*/ 222239 w 8037833"/>
              <a:gd name="connsiteY110" fmla="*/ 3672335 h 3784177"/>
              <a:gd name="connsiteX111" fmla="*/ 163578 w 8037833"/>
              <a:gd name="connsiteY111" fmla="*/ 3656292 h 3784177"/>
              <a:gd name="connsiteX112" fmla="*/ 72220 w 8037833"/>
              <a:gd name="connsiteY112" fmla="*/ 3645272 h 3784177"/>
              <a:gd name="connsiteX113" fmla="*/ 44395 w 8037833"/>
              <a:gd name="connsiteY113" fmla="*/ 3639455 h 3784177"/>
              <a:gd name="connsiteX114" fmla="*/ 1962 w 8037833"/>
              <a:gd name="connsiteY114" fmla="*/ 3635948 h 3784177"/>
              <a:gd name="connsiteX115" fmla="*/ 0 w 8037833"/>
              <a:gd name="connsiteY115" fmla="*/ 3635261 h 3784177"/>
              <a:gd name="connsiteX116" fmla="*/ 0 w 8037833"/>
              <a:gd name="connsiteY11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90721 w 8037833"/>
              <a:gd name="connsiteY80" fmla="*/ 3685313 h 3784177"/>
              <a:gd name="connsiteX81" fmla="*/ 2423704 w 8037833"/>
              <a:gd name="connsiteY81" fmla="*/ 3658079 h 3784177"/>
              <a:gd name="connsiteX82" fmla="*/ 2301172 w 8037833"/>
              <a:gd name="connsiteY82" fmla="*/ 3663053 h 3784177"/>
              <a:gd name="connsiteX83" fmla="*/ 2294102 w 8037833"/>
              <a:gd name="connsiteY83" fmla="*/ 3671151 h 3784177"/>
              <a:gd name="connsiteX84" fmla="*/ 2238966 w 8037833"/>
              <a:gd name="connsiteY84" fmla="*/ 3668777 h 3784177"/>
              <a:gd name="connsiteX85" fmla="*/ 2082844 w 8037833"/>
              <a:gd name="connsiteY85" fmla="*/ 3631994 h 3784177"/>
              <a:gd name="connsiteX86" fmla="*/ 1938480 w 8037833"/>
              <a:gd name="connsiteY86" fmla="*/ 3601439 h 3784177"/>
              <a:gd name="connsiteX87" fmla="*/ 1900166 w 8037833"/>
              <a:gd name="connsiteY87" fmla="*/ 3609358 h 3784177"/>
              <a:gd name="connsiteX88" fmla="*/ 1835976 w 8037833"/>
              <a:gd name="connsiteY88" fmla="*/ 3622065 h 3784177"/>
              <a:gd name="connsiteX89" fmla="*/ 1787830 w 8037833"/>
              <a:gd name="connsiteY89" fmla="*/ 3633173 h 3784177"/>
              <a:gd name="connsiteX90" fmla="*/ 1734224 w 8037833"/>
              <a:gd name="connsiteY90" fmla="*/ 3655593 h 3784177"/>
              <a:gd name="connsiteX91" fmla="*/ 1721989 w 8037833"/>
              <a:gd name="connsiteY91" fmla="*/ 3627298 h 3784177"/>
              <a:gd name="connsiteX92" fmla="*/ 1664576 w 8037833"/>
              <a:gd name="connsiteY92" fmla="*/ 3638572 h 3784177"/>
              <a:gd name="connsiteX93" fmla="*/ 1577459 w 8037833"/>
              <a:gd name="connsiteY93" fmla="*/ 3658824 h 3784177"/>
              <a:gd name="connsiteX94" fmla="*/ 1527269 w 8037833"/>
              <a:gd name="connsiteY94" fmla="*/ 3663088 h 3784177"/>
              <a:gd name="connsiteX95" fmla="*/ 1390118 w 8037833"/>
              <a:gd name="connsiteY95" fmla="*/ 3682789 h 3784177"/>
              <a:gd name="connsiteX96" fmla="*/ 1252698 w 8037833"/>
              <a:gd name="connsiteY96" fmla="*/ 3708662 h 3784177"/>
              <a:gd name="connsiteX97" fmla="*/ 1171039 w 8037833"/>
              <a:gd name="connsiteY97" fmla="*/ 3758642 h 3784177"/>
              <a:gd name="connsiteX98" fmla="*/ 1058106 w 8037833"/>
              <a:gd name="connsiteY98" fmla="*/ 3776166 h 3784177"/>
              <a:gd name="connsiteX99" fmla="*/ 1039167 w 8037833"/>
              <a:gd name="connsiteY99" fmla="*/ 3784177 h 3784177"/>
              <a:gd name="connsiteX100" fmla="*/ 1012958 w 8037833"/>
              <a:gd name="connsiteY100" fmla="*/ 3779206 h 3784177"/>
              <a:gd name="connsiteX101" fmla="*/ 907906 w 8037833"/>
              <a:gd name="connsiteY101" fmla="*/ 3757678 h 3784177"/>
              <a:gd name="connsiteX102" fmla="*/ 825226 w 8037833"/>
              <a:gd name="connsiteY102" fmla="*/ 3726369 h 3784177"/>
              <a:gd name="connsiteX103" fmla="*/ 722264 w 8037833"/>
              <a:gd name="connsiteY103" fmla="*/ 3747612 h 3784177"/>
              <a:gd name="connsiteX104" fmla="*/ 659460 w 8037833"/>
              <a:gd name="connsiteY104" fmla="*/ 3740429 h 3784177"/>
              <a:gd name="connsiteX105" fmla="*/ 556552 w 8037833"/>
              <a:gd name="connsiteY105" fmla="*/ 3739124 h 3784177"/>
              <a:gd name="connsiteX106" fmla="*/ 445444 w 8037833"/>
              <a:gd name="connsiteY106" fmla="*/ 3764831 h 3784177"/>
              <a:gd name="connsiteX107" fmla="*/ 393295 w 8037833"/>
              <a:gd name="connsiteY107" fmla="*/ 3753097 h 3784177"/>
              <a:gd name="connsiteX108" fmla="*/ 339711 w 8037833"/>
              <a:gd name="connsiteY108" fmla="*/ 3718242 h 3784177"/>
              <a:gd name="connsiteX109" fmla="*/ 222239 w 8037833"/>
              <a:gd name="connsiteY109" fmla="*/ 3672335 h 3784177"/>
              <a:gd name="connsiteX110" fmla="*/ 163578 w 8037833"/>
              <a:gd name="connsiteY110" fmla="*/ 3656292 h 3784177"/>
              <a:gd name="connsiteX111" fmla="*/ 72220 w 8037833"/>
              <a:gd name="connsiteY111" fmla="*/ 3645272 h 3784177"/>
              <a:gd name="connsiteX112" fmla="*/ 44395 w 8037833"/>
              <a:gd name="connsiteY112" fmla="*/ 3639455 h 3784177"/>
              <a:gd name="connsiteX113" fmla="*/ 1962 w 8037833"/>
              <a:gd name="connsiteY113" fmla="*/ 3635948 h 3784177"/>
              <a:gd name="connsiteX114" fmla="*/ 0 w 8037833"/>
              <a:gd name="connsiteY114" fmla="*/ 3635261 h 3784177"/>
              <a:gd name="connsiteX115" fmla="*/ 0 w 8037833"/>
              <a:gd name="connsiteY11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721989 w 8037833"/>
              <a:gd name="connsiteY90" fmla="*/ 3627298 h 3784177"/>
              <a:gd name="connsiteX91" fmla="*/ 1664576 w 8037833"/>
              <a:gd name="connsiteY91" fmla="*/ 3638572 h 3784177"/>
              <a:gd name="connsiteX92" fmla="*/ 1577459 w 8037833"/>
              <a:gd name="connsiteY92" fmla="*/ 3658824 h 3784177"/>
              <a:gd name="connsiteX93" fmla="*/ 1527269 w 8037833"/>
              <a:gd name="connsiteY93" fmla="*/ 3663088 h 3784177"/>
              <a:gd name="connsiteX94" fmla="*/ 1390118 w 8037833"/>
              <a:gd name="connsiteY94" fmla="*/ 3682789 h 3784177"/>
              <a:gd name="connsiteX95" fmla="*/ 1252698 w 8037833"/>
              <a:gd name="connsiteY95" fmla="*/ 3708662 h 3784177"/>
              <a:gd name="connsiteX96" fmla="*/ 1171039 w 8037833"/>
              <a:gd name="connsiteY96" fmla="*/ 3758642 h 3784177"/>
              <a:gd name="connsiteX97" fmla="*/ 1058106 w 8037833"/>
              <a:gd name="connsiteY97" fmla="*/ 3776166 h 3784177"/>
              <a:gd name="connsiteX98" fmla="*/ 1039167 w 8037833"/>
              <a:gd name="connsiteY98" fmla="*/ 3784177 h 3784177"/>
              <a:gd name="connsiteX99" fmla="*/ 1012958 w 8037833"/>
              <a:gd name="connsiteY99" fmla="*/ 3779206 h 3784177"/>
              <a:gd name="connsiteX100" fmla="*/ 907906 w 8037833"/>
              <a:gd name="connsiteY100" fmla="*/ 3757678 h 3784177"/>
              <a:gd name="connsiteX101" fmla="*/ 825226 w 8037833"/>
              <a:gd name="connsiteY101" fmla="*/ 3726369 h 3784177"/>
              <a:gd name="connsiteX102" fmla="*/ 722264 w 8037833"/>
              <a:gd name="connsiteY102" fmla="*/ 3747612 h 3784177"/>
              <a:gd name="connsiteX103" fmla="*/ 659460 w 8037833"/>
              <a:gd name="connsiteY103" fmla="*/ 3740429 h 3784177"/>
              <a:gd name="connsiteX104" fmla="*/ 556552 w 8037833"/>
              <a:gd name="connsiteY104" fmla="*/ 3739124 h 3784177"/>
              <a:gd name="connsiteX105" fmla="*/ 445444 w 8037833"/>
              <a:gd name="connsiteY105" fmla="*/ 3764831 h 3784177"/>
              <a:gd name="connsiteX106" fmla="*/ 393295 w 8037833"/>
              <a:gd name="connsiteY106" fmla="*/ 3753097 h 3784177"/>
              <a:gd name="connsiteX107" fmla="*/ 339711 w 8037833"/>
              <a:gd name="connsiteY107" fmla="*/ 3718242 h 3784177"/>
              <a:gd name="connsiteX108" fmla="*/ 222239 w 8037833"/>
              <a:gd name="connsiteY108" fmla="*/ 3672335 h 3784177"/>
              <a:gd name="connsiteX109" fmla="*/ 163578 w 8037833"/>
              <a:gd name="connsiteY109" fmla="*/ 3656292 h 3784177"/>
              <a:gd name="connsiteX110" fmla="*/ 72220 w 8037833"/>
              <a:gd name="connsiteY110" fmla="*/ 3645272 h 3784177"/>
              <a:gd name="connsiteX111" fmla="*/ 44395 w 8037833"/>
              <a:gd name="connsiteY111" fmla="*/ 3639455 h 3784177"/>
              <a:gd name="connsiteX112" fmla="*/ 1962 w 8037833"/>
              <a:gd name="connsiteY112" fmla="*/ 3635948 h 3784177"/>
              <a:gd name="connsiteX113" fmla="*/ 0 w 8037833"/>
              <a:gd name="connsiteY113" fmla="*/ 3635261 h 3784177"/>
              <a:gd name="connsiteX114" fmla="*/ 0 w 8037833"/>
              <a:gd name="connsiteY114"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835976 w 8037833"/>
              <a:gd name="connsiteY87" fmla="*/ 3622065 h 3784177"/>
              <a:gd name="connsiteX88" fmla="*/ 1787830 w 8037833"/>
              <a:gd name="connsiteY88" fmla="*/ 3633173 h 3784177"/>
              <a:gd name="connsiteX89" fmla="*/ 1734224 w 8037833"/>
              <a:gd name="connsiteY89" fmla="*/ 3655593 h 3784177"/>
              <a:gd name="connsiteX90" fmla="*/ 1664576 w 8037833"/>
              <a:gd name="connsiteY90" fmla="*/ 3638572 h 3784177"/>
              <a:gd name="connsiteX91" fmla="*/ 1577459 w 8037833"/>
              <a:gd name="connsiteY91" fmla="*/ 3658824 h 3784177"/>
              <a:gd name="connsiteX92" fmla="*/ 1527269 w 8037833"/>
              <a:gd name="connsiteY92" fmla="*/ 3663088 h 3784177"/>
              <a:gd name="connsiteX93" fmla="*/ 1390118 w 8037833"/>
              <a:gd name="connsiteY93" fmla="*/ 3682789 h 3784177"/>
              <a:gd name="connsiteX94" fmla="*/ 1252698 w 8037833"/>
              <a:gd name="connsiteY94" fmla="*/ 3708662 h 3784177"/>
              <a:gd name="connsiteX95" fmla="*/ 1171039 w 8037833"/>
              <a:gd name="connsiteY95" fmla="*/ 3758642 h 3784177"/>
              <a:gd name="connsiteX96" fmla="*/ 1058106 w 8037833"/>
              <a:gd name="connsiteY96" fmla="*/ 3776166 h 3784177"/>
              <a:gd name="connsiteX97" fmla="*/ 1039167 w 8037833"/>
              <a:gd name="connsiteY97" fmla="*/ 3784177 h 3784177"/>
              <a:gd name="connsiteX98" fmla="*/ 1012958 w 8037833"/>
              <a:gd name="connsiteY98" fmla="*/ 3779206 h 3784177"/>
              <a:gd name="connsiteX99" fmla="*/ 907906 w 8037833"/>
              <a:gd name="connsiteY99" fmla="*/ 3757678 h 3784177"/>
              <a:gd name="connsiteX100" fmla="*/ 825226 w 8037833"/>
              <a:gd name="connsiteY100" fmla="*/ 3726369 h 3784177"/>
              <a:gd name="connsiteX101" fmla="*/ 722264 w 8037833"/>
              <a:gd name="connsiteY101" fmla="*/ 3747612 h 3784177"/>
              <a:gd name="connsiteX102" fmla="*/ 659460 w 8037833"/>
              <a:gd name="connsiteY102" fmla="*/ 3740429 h 3784177"/>
              <a:gd name="connsiteX103" fmla="*/ 556552 w 8037833"/>
              <a:gd name="connsiteY103" fmla="*/ 3739124 h 3784177"/>
              <a:gd name="connsiteX104" fmla="*/ 445444 w 8037833"/>
              <a:gd name="connsiteY104" fmla="*/ 3764831 h 3784177"/>
              <a:gd name="connsiteX105" fmla="*/ 393295 w 8037833"/>
              <a:gd name="connsiteY105" fmla="*/ 3753097 h 3784177"/>
              <a:gd name="connsiteX106" fmla="*/ 339711 w 8037833"/>
              <a:gd name="connsiteY106" fmla="*/ 3718242 h 3784177"/>
              <a:gd name="connsiteX107" fmla="*/ 222239 w 8037833"/>
              <a:gd name="connsiteY107" fmla="*/ 3672335 h 3784177"/>
              <a:gd name="connsiteX108" fmla="*/ 163578 w 8037833"/>
              <a:gd name="connsiteY108" fmla="*/ 3656292 h 3784177"/>
              <a:gd name="connsiteX109" fmla="*/ 72220 w 8037833"/>
              <a:gd name="connsiteY109" fmla="*/ 3645272 h 3784177"/>
              <a:gd name="connsiteX110" fmla="*/ 44395 w 8037833"/>
              <a:gd name="connsiteY110" fmla="*/ 3639455 h 3784177"/>
              <a:gd name="connsiteX111" fmla="*/ 1962 w 8037833"/>
              <a:gd name="connsiteY111" fmla="*/ 3635948 h 3784177"/>
              <a:gd name="connsiteX112" fmla="*/ 0 w 8037833"/>
              <a:gd name="connsiteY112" fmla="*/ 3635261 h 3784177"/>
              <a:gd name="connsiteX113" fmla="*/ 0 w 8037833"/>
              <a:gd name="connsiteY113"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432153 w 8037833"/>
              <a:gd name="connsiteY66" fmla="*/ 3667780 h 3784177"/>
              <a:gd name="connsiteX67" fmla="*/ 3373519 w 8037833"/>
              <a:gd name="connsiteY67" fmla="*/ 3665785 h 3784177"/>
              <a:gd name="connsiteX68" fmla="*/ 3114267 w 8037833"/>
              <a:gd name="connsiteY68" fmla="*/ 3638983 h 3784177"/>
              <a:gd name="connsiteX69" fmla="*/ 2989722 w 8037833"/>
              <a:gd name="connsiteY69" fmla="*/ 3623230 h 3784177"/>
              <a:gd name="connsiteX70" fmla="*/ 2965734 w 8037833"/>
              <a:gd name="connsiteY70" fmla="*/ 3635676 h 3784177"/>
              <a:gd name="connsiteX71" fmla="*/ 2961603 w 8037833"/>
              <a:gd name="connsiteY71" fmla="*/ 3638221 h 3784177"/>
              <a:gd name="connsiteX72" fmla="*/ 2944959 w 8037833"/>
              <a:gd name="connsiteY72" fmla="*/ 3639723 h 3784177"/>
              <a:gd name="connsiteX73" fmla="*/ 2940402 w 8037833"/>
              <a:gd name="connsiteY73" fmla="*/ 3651000 h 3784177"/>
              <a:gd name="connsiteX74" fmla="*/ 2915449 w 8037833"/>
              <a:gd name="connsiteY74" fmla="*/ 3661039 h 3784177"/>
              <a:gd name="connsiteX75" fmla="*/ 2884777 w 8037833"/>
              <a:gd name="connsiteY75" fmla="*/ 3660775 h 3784177"/>
              <a:gd name="connsiteX76" fmla="*/ 2739034 w 8037833"/>
              <a:gd name="connsiteY76" fmla="*/ 3647396 h 3784177"/>
              <a:gd name="connsiteX77" fmla="*/ 2651827 w 8037833"/>
              <a:gd name="connsiteY77" fmla="*/ 3646306 h 3784177"/>
              <a:gd name="connsiteX78" fmla="*/ 2618680 w 8037833"/>
              <a:gd name="connsiteY78" fmla="*/ 3656755 h 3784177"/>
              <a:gd name="connsiteX79" fmla="*/ 2572404 w 8037833"/>
              <a:gd name="connsiteY79" fmla="*/ 3664043 h 3784177"/>
              <a:gd name="connsiteX80" fmla="*/ 2423704 w 8037833"/>
              <a:gd name="connsiteY80" fmla="*/ 3658079 h 3784177"/>
              <a:gd name="connsiteX81" fmla="*/ 2301172 w 8037833"/>
              <a:gd name="connsiteY81" fmla="*/ 3663053 h 3784177"/>
              <a:gd name="connsiteX82" fmla="*/ 2294102 w 8037833"/>
              <a:gd name="connsiteY82" fmla="*/ 3671151 h 3784177"/>
              <a:gd name="connsiteX83" fmla="*/ 2238966 w 8037833"/>
              <a:gd name="connsiteY83" fmla="*/ 3668777 h 3784177"/>
              <a:gd name="connsiteX84" fmla="*/ 2082844 w 8037833"/>
              <a:gd name="connsiteY84" fmla="*/ 3631994 h 3784177"/>
              <a:gd name="connsiteX85" fmla="*/ 1938480 w 8037833"/>
              <a:gd name="connsiteY85" fmla="*/ 3601439 h 3784177"/>
              <a:gd name="connsiteX86" fmla="*/ 1900166 w 8037833"/>
              <a:gd name="connsiteY86" fmla="*/ 3609358 h 3784177"/>
              <a:gd name="connsiteX87" fmla="*/ 1787830 w 8037833"/>
              <a:gd name="connsiteY87" fmla="*/ 3633173 h 3784177"/>
              <a:gd name="connsiteX88" fmla="*/ 1734224 w 8037833"/>
              <a:gd name="connsiteY88" fmla="*/ 3655593 h 3784177"/>
              <a:gd name="connsiteX89" fmla="*/ 1664576 w 8037833"/>
              <a:gd name="connsiteY89" fmla="*/ 3638572 h 3784177"/>
              <a:gd name="connsiteX90" fmla="*/ 1577459 w 8037833"/>
              <a:gd name="connsiteY90" fmla="*/ 3658824 h 3784177"/>
              <a:gd name="connsiteX91" fmla="*/ 1527269 w 8037833"/>
              <a:gd name="connsiteY91" fmla="*/ 3663088 h 3784177"/>
              <a:gd name="connsiteX92" fmla="*/ 1390118 w 8037833"/>
              <a:gd name="connsiteY92" fmla="*/ 3682789 h 3784177"/>
              <a:gd name="connsiteX93" fmla="*/ 1252698 w 8037833"/>
              <a:gd name="connsiteY93" fmla="*/ 3708662 h 3784177"/>
              <a:gd name="connsiteX94" fmla="*/ 1171039 w 8037833"/>
              <a:gd name="connsiteY94" fmla="*/ 3758642 h 3784177"/>
              <a:gd name="connsiteX95" fmla="*/ 1058106 w 8037833"/>
              <a:gd name="connsiteY95" fmla="*/ 3776166 h 3784177"/>
              <a:gd name="connsiteX96" fmla="*/ 1039167 w 8037833"/>
              <a:gd name="connsiteY96" fmla="*/ 3784177 h 3784177"/>
              <a:gd name="connsiteX97" fmla="*/ 1012958 w 8037833"/>
              <a:gd name="connsiteY97" fmla="*/ 3779206 h 3784177"/>
              <a:gd name="connsiteX98" fmla="*/ 907906 w 8037833"/>
              <a:gd name="connsiteY98" fmla="*/ 3757678 h 3784177"/>
              <a:gd name="connsiteX99" fmla="*/ 825226 w 8037833"/>
              <a:gd name="connsiteY99" fmla="*/ 3726369 h 3784177"/>
              <a:gd name="connsiteX100" fmla="*/ 722264 w 8037833"/>
              <a:gd name="connsiteY100" fmla="*/ 3747612 h 3784177"/>
              <a:gd name="connsiteX101" fmla="*/ 659460 w 8037833"/>
              <a:gd name="connsiteY101" fmla="*/ 3740429 h 3784177"/>
              <a:gd name="connsiteX102" fmla="*/ 556552 w 8037833"/>
              <a:gd name="connsiteY102" fmla="*/ 3739124 h 3784177"/>
              <a:gd name="connsiteX103" fmla="*/ 445444 w 8037833"/>
              <a:gd name="connsiteY103" fmla="*/ 3764831 h 3784177"/>
              <a:gd name="connsiteX104" fmla="*/ 393295 w 8037833"/>
              <a:gd name="connsiteY104" fmla="*/ 3753097 h 3784177"/>
              <a:gd name="connsiteX105" fmla="*/ 339711 w 8037833"/>
              <a:gd name="connsiteY105" fmla="*/ 3718242 h 3784177"/>
              <a:gd name="connsiteX106" fmla="*/ 222239 w 8037833"/>
              <a:gd name="connsiteY106" fmla="*/ 3672335 h 3784177"/>
              <a:gd name="connsiteX107" fmla="*/ 163578 w 8037833"/>
              <a:gd name="connsiteY107" fmla="*/ 3656292 h 3784177"/>
              <a:gd name="connsiteX108" fmla="*/ 72220 w 8037833"/>
              <a:gd name="connsiteY108" fmla="*/ 3645272 h 3784177"/>
              <a:gd name="connsiteX109" fmla="*/ 44395 w 8037833"/>
              <a:gd name="connsiteY109" fmla="*/ 3639455 h 3784177"/>
              <a:gd name="connsiteX110" fmla="*/ 1962 w 8037833"/>
              <a:gd name="connsiteY110" fmla="*/ 3635948 h 3784177"/>
              <a:gd name="connsiteX111" fmla="*/ 0 w 8037833"/>
              <a:gd name="connsiteY111" fmla="*/ 3635261 h 3784177"/>
              <a:gd name="connsiteX112" fmla="*/ 0 w 8037833"/>
              <a:gd name="connsiteY112"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94102 w 8037833"/>
              <a:gd name="connsiteY81" fmla="*/ 3671151 h 3784177"/>
              <a:gd name="connsiteX82" fmla="*/ 2238966 w 8037833"/>
              <a:gd name="connsiteY82" fmla="*/ 3668777 h 3784177"/>
              <a:gd name="connsiteX83" fmla="*/ 2082844 w 8037833"/>
              <a:gd name="connsiteY83" fmla="*/ 3631994 h 3784177"/>
              <a:gd name="connsiteX84" fmla="*/ 1938480 w 8037833"/>
              <a:gd name="connsiteY84" fmla="*/ 3601439 h 3784177"/>
              <a:gd name="connsiteX85" fmla="*/ 1900166 w 8037833"/>
              <a:gd name="connsiteY85" fmla="*/ 3609358 h 3784177"/>
              <a:gd name="connsiteX86" fmla="*/ 1787830 w 8037833"/>
              <a:gd name="connsiteY86" fmla="*/ 3633173 h 3784177"/>
              <a:gd name="connsiteX87" fmla="*/ 1734224 w 8037833"/>
              <a:gd name="connsiteY87" fmla="*/ 3655593 h 3784177"/>
              <a:gd name="connsiteX88" fmla="*/ 1664576 w 8037833"/>
              <a:gd name="connsiteY88" fmla="*/ 3638572 h 3784177"/>
              <a:gd name="connsiteX89" fmla="*/ 1577459 w 8037833"/>
              <a:gd name="connsiteY89" fmla="*/ 3658824 h 3784177"/>
              <a:gd name="connsiteX90" fmla="*/ 1527269 w 8037833"/>
              <a:gd name="connsiteY90" fmla="*/ 3663088 h 3784177"/>
              <a:gd name="connsiteX91" fmla="*/ 1390118 w 8037833"/>
              <a:gd name="connsiteY91" fmla="*/ 3682789 h 3784177"/>
              <a:gd name="connsiteX92" fmla="*/ 1252698 w 8037833"/>
              <a:gd name="connsiteY92" fmla="*/ 3708662 h 3784177"/>
              <a:gd name="connsiteX93" fmla="*/ 1171039 w 8037833"/>
              <a:gd name="connsiteY93" fmla="*/ 3758642 h 3784177"/>
              <a:gd name="connsiteX94" fmla="*/ 1058106 w 8037833"/>
              <a:gd name="connsiteY94" fmla="*/ 3776166 h 3784177"/>
              <a:gd name="connsiteX95" fmla="*/ 1039167 w 8037833"/>
              <a:gd name="connsiteY95" fmla="*/ 3784177 h 3784177"/>
              <a:gd name="connsiteX96" fmla="*/ 1012958 w 8037833"/>
              <a:gd name="connsiteY96" fmla="*/ 3779206 h 3784177"/>
              <a:gd name="connsiteX97" fmla="*/ 907906 w 8037833"/>
              <a:gd name="connsiteY97" fmla="*/ 3757678 h 3784177"/>
              <a:gd name="connsiteX98" fmla="*/ 825226 w 8037833"/>
              <a:gd name="connsiteY98" fmla="*/ 3726369 h 3784177"/>
              <a:gd name="connsiteX99" fmla="*/ 722264 w 8037833"/>
              <a:gd name="connsiteY99" fmla="*/ 3747612 h 3784177"/>
              <a:gd name="connsiteX100" fmla="*/ 659460 w 8037833"/>
              <a:gd name="connsiteY100" fmla="*/ 3740429 h 3784177"/>
              <a:gd name="connsiteX101" fmla="*/ 556552 w 8037833"/>
              <a:gd name="connsiteY101" fmla="*/ 3739124 h 3784177"/>
              <a:gd name="connsiteX102" fmla="*/ 445444 w 8037833"/>
              <a:gd name="connsiteY102" fmla="*/ 3764831 h 3784177"/>
              <a:gd name="connsiteX103" fmla="*/ 393295 w 8037833"/>
              <a:gd name="connsiteY103" fmla="*/ 3753097 h 3784177"/>
              <a:gd name="connsiteX104" fmla="*/ 339711 w 8037833"/>
              <a:gd name="connsiteY104" fmla="*/ 3718242 h 3784177"/>
              <a:gd name="connsiteX105" fmla="*/ 222239 w 8037833"/>
              <a:gd name="connsiteY105" fmla="*/ 3672335 h 3784177"/>
              <a:gd name="connsiteX106" fmla="*/ 163578 w 8037833"/>
              <a:gd name="connsiteY106" fmla="*/ 3656292 h 3784177"/>
              <a:gd name="connsiteX107" fmla="*/ 72220 w 8037833"/>
              <a:gd name="connsiteY107" fmla="*/ 3645272 h 3784177"/>
              <a:gd name="connsiteX108" fmla="*/ 44395 w 8037833"/>
              <a:gd name="connsiteY108" fmla="*/ 3639455 h 3784177"/>
              <a:gd name="connsiteX109" fmla="*/ 1962 w 8037833"/>
              <a:gd name="connsiteY109" fmla="*/ 3635948 h 3784177"/>
              <a:gd name="connsiteX110" fmla="*/ 0 w 8037833"/>
              <a:gd name="connsiteY110" fmla="*/ 3635261 h 3784177"/>
              <a:gd name="connsiteX111" fmla="*/ 0 w 8037833"/>
              <a:gd name="connsiteY111"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445444 w 8037833"/>
              <a:gd name="connsiteY101" fmla="*/ 3764831 h 3784177"/>
              <a:gd name="connsiteX102" fmla="*/ 393295 w 8037833"/>
              <a:gd name="connsiteY102" fmla="*/ 3753097 h 3784177"/>
              <a:gd name="connsiteX103" fmla="*/ 339711 w 8037833"/>
              <a:gd name="connsiteY103" fmla="*/ 3718242 h 3784177"/>
              <a:gd name="connsiteX104" fmla="*/ 222239 w 8037833"/>
              <a:gd name="connsiteY104" fmla="*/ 3672335 h 3784177"/>
              <a:gd name="connsiteX105" fmla="*/ 163578 w 8037833"/>
              <a:gd name="connsiteY105" fmla="*/ 3656292 h 3784177"/>
              <a:gd name="connsiteX106" fmla="*/ 72220 w 8037833"/>
              <a:gd name="connsiteY106" fmla="*/ 3645272 h 3784177"/>
              <a:gd name="connsiteX107" fmla="*/ 44395 w 8037833"/>
              <a:gd name="connsiteY107" fmla="*/ 3639455 h 3784177"/>
              <a:gd name="connsiteX108" fmla="*/ 1962 w 8037833"/>
              <a:gd name="connsiteY108" fmla="*/ 3635948 h 3784177"/>
              <a:gd name="connsiteX109" fmla="*/ 0 w 8037833"/>
              <a:gd name="connsiteY109" fmla="*/ 3635261 h 3784177"/>
              <a:gd name="connsiteX110" fmla="*/ 0 w 8037833"/>
              <a:gd name="connsiteY110"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1012958 w 8037833"/>
              <a:gd name="connsiteY95" fmla="*/ 3779206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93295 w 8037833"/>
              <a:gd name="connsiteY101" fmla="*/ 3753097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217733 w 8037833"/>
              <a:gd name="connsiteY31" fmla="*/ 3500463 h 3784177"/>
              <a:gd name="connsiteX32" fmla="*/ 5167992 w 8037833"/>
              <a:gd name="connsiteY32" fmla="*/ 3504085 h 3784177"/>
              <a:gd name="connsiteX33" fmla="*/ 4987020 w 8037833"/>
              <a:gd name="connsiteY33" fmla="*/ 3461263 h 3784177"/>
              <a:gd name="connsiteX34" fmla="*/ 4890003 w 8037833"/>
              <a:gd name="connsiteY34" fmla="*/ 3469874 h 3784177"/>
              <a:gd name="connsiteX35" fmla="*/ 4856654 w 8037833"/>
              <a:gd name="connsiteY35" fmla="*/ 3481880 h 3784177"/>
              <a:gd name="connsiteX36" fmla="*/ 4800711 w 8037833"/>
              <a:gd name="connsiteY36" fmla="*/ 3501441 h 3784177"/>
              <a:gd name="connsiteX37" fmla="*/ 4761569 w 8037833"/>
              <a:gd name="connsiteY37" fmla="*/ 3538103 h 3784177"/>
              <a:gd name="connsiteX38" fmla="*/ 4713734 w 8037833"/>
              <a:gd name="connsiteY38" fmla="*/ 3545724 h 3784177"/>
              <a:gd name="connsiteX39" fmla="*/ 4649120 w 8037833"/>
              <a:gd name="connsiteY39" fmla="*/ 3536392 h 3784177"/>
              <a:gd name="connsiteX40" fmla="*/ 4573578 w 8037833"/>
              <a:gd name="connsiteY40" fmla="*/ 3565923 h 3784177"/>
              <a:gd name="connsiteX41" fmla="*/ 4529117 w 8037833"/>
              <a:gd name="connsiteY41" fmla="*/ 3575592 h 3784177"/>
              <a:gd name="connsiteX42" fmla="*/ 4408641 w 8037833"/>
              <a:gd name="connsiteY42" fmla="*/ 3610000 h 3784177"/>
              <a:gd name="connsiteX43" fmla="*/ 4356402 w 8037833"/>
              <a:gd name="connsiteY43" fmla="*/ 3642792 h 3784177"/>
              <a:gd name="connsiteX44" fmla="*/ 4270245 w 8037833"/>
              <a:gd name="connsiteY44" fmla="*/ 3665789 h 3784177"/>
              <a:gd name="connsiteX45" fmla="*/ 4208725 w 8037833"/>
              <a:gd name="connsiteY45" fmla="*/ 3704841 h 3784177"/>
              <a:gd name="connsiteX46" fmla="*/ 4201632 w 8037833"/>
              <a:gd name="connsiteY46" fmla="*/ 3702602 h 3784177"/>
              <a:gd name="connsiteX47" fmla="*/ 4191289 w 8037833"/>
              <a:gd name="connsiteY47" fmla="*/ 3702380 h 3784177"/>
              <a:gd name="connsiteX48" fmla="*/ 4191039 w 8037833"/>
              <a:gd name="connsiteY48" fmla="*/ 3702831 h 3784177"/>
              <a:gd name="connsiteX49" fmla="*/ 4181340 w 8037833"/>
              <a:gd name="connsiteY49" fmla="*/ 3701729 h 3784177"/>
              <a:gd name="connsiteX50" fmla="*/ 4133816 w 8037833"/>
              <a:gd name="connsiteY50" fmla="*/ 3690565 h 3784177"/>
              <a:gd name="connsiteX51" fmla="*/ 4071732 w 8037833"/>
              <a:gd name="connsiteY51" fmla="*/ 3732513 h 3784177"/>
              <a:gd name="connsiteX52" fmla="*/ 4045924 w 8037833"/>
              <a:gd name="connsiteY52" fmla="*/ 3739404 h 3784177"/>
              <a:gd name="connsiteX53" fmla="*/ 4032171 w 8037833"/>
              <a:gd name="connsiteY53" fmla="*/ 3745523 h 3784177"/>
              <a:gd name="connsiteX54" fmla="*/ 4031335 w 8037833"/>
              <a:gd name="connsiteY54" fmla="*/ 3747479 h 3784177"/>
              <a:gd name="connsiteX55" fmla="*/ 3985774 w 8037833"/>
              <a:gd name="connsiteY55" fmla="*/ 3736547 h 3784177"/>
              <a:gd name="connsiteX56" fmla="*/ 3979769 w 8037833"/>
              <a:gd name="connsiteY56" fmla="*/ 3738769 h 3784177"/>
              <a:gd name="connsiteX57" fmla="*/ 3950014 w 8037833"/>
              <a:gd name="connsiteY57" fmla="*/ 3726942 h 3784177"/>
              <a:gd name="connsiteX58" fmla="*/ 3934671 w 8037833"/>
              <a:gd name="connsiteY58" fmla="*/ 3723339 h 3784177"/>
              <a:gd name="connsiteX59" fmla="*/ 3930274 w 8037833"/>
              <a:gd name="connsiteY59" fmla="*/ 3717148 h 3784177"/>
              <a:gd name="connsiteX60" fmla="*/ 3907660 w 8037833"/>
              <a:gd name="connsiteY60" fmla="*/ 3714456 h 3784177"/>
              <a:gd name="connsiteX61" fmla="*/ 3905087 w 8037833"/>
              <a:gd name="connsiteY61" fmla="*/ 3716098 h 3784177"/>
              <a:gd name="connsiteX62" fmla="*/ 3886347 w 8037833"/>
              <a:gd name="connsiteY62" fmla="*/ 3706620 h 3784177"/>
              <a:gd name="connsiteX63" fmla="*/ 3870533 w 8037833"/>
              <a:gd name="connsiteY63" fmla="*/ 3689905 h 3784177"/>
              <a:gd name="connsiteX64" fmla="*/ 3678563 w 8037833"/>
              <a:gd name="connsiteY64" fmla="*/ 3694486 h 3784177"/>
              <a:gd name="connsiteX65" fmla="*/ 3524121 w 8037833"/>
              <a:gd name="connsiteY65" fmla="*/ 3642736 h 3784177"/>
              <a:gd name="connsiteX66" fmla="*/ 3373519 w 8037833"/>
              <a:gd name="connsiteY66" fmla="*/ 3665785 h 3784177"/>
              <a:gd name="connsiteX67" fmla="*/ 3114267 w 8037833"/>
              <a:gd name="connsiteY67" fmla="*/ 3638983 h 3784177"/>
              <a:gd name="connsiteX68" fmla="*/ 2989722 w 8037833"/>
              <a:gd name="connsiteY68" fmla="*/ 3623230 h 3784177"/>
              <a:gd name="connsiteX69" fmla="*/ 2965734 w 8037833"/>
              <a:gd name="connsiteY69" fmla="*/ 3635676 h 3784177"/>
              <a:gd name="connsiteX70" fmla="*/ 2961603 w 8037833"/>
              <a:gd name="connsiteY70" fmla="*/ 3638221 h 3784177"/>
              <a:gd name="connsiteX71" fmla="*/ 2944959 w 8037833"/>
              <a:gd name="connsiteY71" fmla="*/ 3639723 h 3784177"/>
              <a:gd name="connsiteX72" fmla="*/ 2940402 w 8037833"/>
              <a:gd name="connsiteY72" fmla="*/ 3651000 h 3784177"/>
              <a:gd name="connsiteX73" fmla="*/ 2915449 w 8037833"/>
              <a:gd name="connsiteY73" fmla="*/ 3661039 h 3784177"/>
              <a:gd name="connsiteX74" fmla="*/ 2884777 w 8037833"/>
              <a:gd name="connsiteY74" fmla="*/ 3660775 h 3784177"/>
              <a:gd name="connsiteX75" fmla="*/ 2739034 w 8037833"/>
              <a:gd name="connsiteY75" fmla="*/ 3647396 h 3784177"/>
              <a:gd name="connsiteX76" fmla="*/ 2651827 w 8037833"/>
              <a:gd name="connsiteY76" fmla="*/ 3646306 h 3784177"/>
              <a:gd name="connsiteX77" fmla="*/ 2618680 w 8037833"/>
              <a:gd name="connsiteY77" fmla="*/ 3656755 h 3784177"/>
              <a:gd name="connsiteX78" fmla="*/ 2572404 w 8037833"/>
              <a:gd name="connsiteY78" fmla="*/ 3664043 h 3784177"/>
              <a:gd name="connsiteX79" fmla="*/ 2423704 w 8037833"/>
              <a:gd name="connsiteY79" fmla="*/ 3658079 h 3784177"/>
              <a:gd name="connsiteX80" fmla="*/ 2301172 w 8037833"/>
              <a:gd name="connsiteY80" fmla="*/ 3663053 h 3784177"/>
              <a:gd name="connsiteX81" fmla="*/ 2238966 w 8037833"/>
              <a:gd name="connsiteY81" fmla="*/ 3668777 h 3784177"/>
              <a:gd name="connsiteX82" fmla="*/ 2082844 w 8037833"/>
              <a:gd name="connsiteY82" fmla="*/ 3631994 h 3784177"/>
              <a:gd name="connsiteX83" fmla="*/ 1938480 w 8037833"/>
              <a:gd name="connsiteY83" fmla="*/ 3601439 h 3784177"/>
              <a:gd name="connsiteX84" fmla="*/ 1900166 w 8037833"/>
              <a:gd name="connsiteY84" fmla="*/ 3609358 h 3784177"/>
              <a:gd name="connsiteX85" fmla="*/ 1787830 w 8037833"/>
              <a:gd name="connsiteY85" fmla="*/ 3633173 h 3784177"/>
              <a:gd name="connsiteX86" fmla="*/ 1734224 w 8037833"/>
              <a:gd name="connsiteY86" fmla="*/ 3655593 h 3784177"/>
              <a:gd name="connsiteX87" fmla="*/ 1664576 w 8037833"/>
              <a:gd name="connsiteY87" fmla="*/ 3638572 h 3784177"/>
              <a:gd name="connsiteX88" fmla="*/ 1577459 w 8037833"/>
              <a:gd name="connsiteY88" fmla="*/ 3658824 h 3784177"/>
              <a:gd name="connsiteX89" fmla="*/ 1527269 w 8037833"/>
              <a:gd name="connsiteY89" fmla="*/ 3663088 h 3784177"/>
              <a:gd name="connsiteX90" fmla="*/ 1390118 w 8037833"/>
              <a:gd name="connsiteY90" fmla="*/ 3682789 h 3784177"/>
              <a:gd name="connsiteX91" fmla="*/ 1252698 w 8037833"/>
              <a:gd name="connsiteY91" fmla="*/ 3708662 h 3784177"/>
              <a:gd name="connsiteX92" fmla="*/ 1171039 w 8037833"/>
              <a:gd name="connsiteY92" fmla="*/ 3758642 h 3784177"/>
              <a:gd name="connsiteX93" fmla="*/ 1058106 w 8037833"/>
              <a:gd name="connsiteY93" fmla="*/ 3776166 h 3784177"/>
              <a:gd name="connsiteX94" fmla="*/ 1039167 w 8037833"/>
              <a:gd name="connsiteY94" fmla="*/ 3784177 h 3784177"/>
              <a:gd name="connsiteX95" fmla="*/ 989223 w 8037833"/>
              <a:gd name="connsiteY95" fmla="*/ 3770303 h 3784177"/>
              <a:gd name="connsiteX96" fmla="*/ 907906 w 8037833"/>
              <a:gd name="connsiteY96" fmla="*/ 3757678 h 3784177"/>
              <a:gd name="connsiteX97" fmla="*/ 825226 w 8037833"/>
              <a:gd name="connsiteY97" fmla="*/ 3726369 h 3784177"/>
              <a:gd name="connsiteX98" fmla="*/ 722264 w 8037833"/>
              <a:gd name="connsiteY98" fmla="*/ 3747612 h 3784177"/>
              <a:gd name="connsiteX99" fmla="*/ 659460 w 8037833"/>
              <a:gd name="connsiteY99" fmla="*/ 3740429 h 3784177"/>
              <a:gd name="connsiteX100" fmla="*/ 556552 w 8037833"/>
              <a:gd name="connsiteY100" fmla="*/ 3739124 h 3784177"/>
              <a:gd name="connsiteX101" fmla="*/ 385384 w 8037833"/>
              <a:gd name="connsiteY101" fmla="*/ 3726388 h 3784177"/>
              <a:gd name="connsiteX102" fmla="*/ 339711 w 8037833"/>
              <a:gd name="connsiteY102" fmla="*/ 3718242 h 3784177"/>
              <a:gd name="connsiteX103" fmla="*/ 222239 w 8037833"/>
              <a:gd name="connsiteY103" fmla="*/ 3672335 h 3784177"/>
              <a:gd name="connsiteX104" fmla="*/ 163578 w 8037833"/>
              <a:gd name="connsiteY104" fmla="*/ 3656292 h 3784177"/>
              <a:gd name="connsiteX105" fmla="*/ 72220 w 8037833"/>
              <a:gd name="connsiteY105" fmla="*/ 3645272 h 3784177"/>
              <a:gd name="connsiteX106" fmla="*/ 44395 w 8037833"/>
              <a:gd name="connsiteY106" fmla="*/ 3639455 h 3784177"/>
              <a:gd name="connsiteX107" fmla="*/ 1962 w 8037833"/>
              <a:gd name="connsiteY107" fmla="*/ 3635948 h 3784177"/>
              <a:gd name="connsiteX108" fmla="*/ 0 w 8037833"/>
              <a:gd name="connsiteY108" fmla="*/ 3635261 h 3784177"/>
              <a:gd name="connsiteX109" fmla="*/ 0 w 8037833"/>
              <a:gd name="connsiteY109"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504085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915449 w 8037833"/>
              <a:gd name="connsiteY72" fmla="*/ 3661039 h 3784177"/>
              <a:gd name="connsiteX73" fmla="*/ 2884777 w 8037833"/>
              <a:gd name="connsiteY73" fmla="*/ 3660775 h 3784177"/>
              <a:gd name="connsiteX74" fmla="*/ 2739034 w 8037833"/>
              <a:gd name="connsiteY74" fmla="*/ 3647396 h 3784177"/>
              <a:gd name="connsiteX75" fmla="*/ 2651827 w 8037833"/>
              <a:gd name="connsiteY75" fmla="*/ 3646306 h 3784177"/>
              <a:gd name="connsiteX76" fmla="*/ 2618680 w 8037833"/>
              <a:gd name="connsiteY76" fmla="*/ 3656755 h 3784177"/>
              <a:gd name="connsiteX77" fmla="*/ 2572404 w 8037833"/>
              <a:gd name="connsiteY77" fmla="*/ 3664043 h 3784177"/>
              <a:gd name="connsiteX78" fmla="*/ 2423704 w 8037833"/>
              <a:gd name="connsiteY78" fmla="*/ 3658079 h 3784177"/>
              <a:gd name="connsiteX79" fmla="*/ 2301172 w 8037833"/>
              <a:gd name="connsiteY79" fmla="*/ 3663053 h 3784177"/>
              <a:gd name="connsiteX80" fmla="*/ 2238966 w 8037833"/>
              <a:gd name="connsiteY80" fmla="*/ 3668777 h 3784177"/>
              <a:gd name="connsiteX81" fmla="*/ 2082844 w 8037833"/>
              <a:gd name="connsiteY81" fmla="*/ 3631994 h 3784177"/>
              <a:gd name="connsiteX82" fmla="*/ 1938480 w 8037833"/>
              <a:gd name="connsiteY82" fmla="*/ 3601439 h 3784177"/>
              <a:gd name="connsiteX83" fmla="*/ 1900166 w 8037833"/>
              <a:gd name="connsiteY83" fmla="*/ 3609358 h 3784177"/>
              <a:gd name="connsiteX84" fmla="*/ 1787830 w 8037833"/>
              <a:gd name="connsiteY84" fmla="*/ 3633173 h 3784177"/>
              <a:gd name="connsiteX85" fmla="*/ 1734224 w 8037833"/>
              <a:gd name="connsiteY85" fmla="*/ 3655593 h 3784177"/>
              <a:gd name="connsiteX86" fmla="*/ 1664576 w 8037833"/>
              <a:gd name="connsiteY86" fmla="*/ 3638572 h 3784177"/>
              <a:gd name="connsiteX87" fmla="*/ 1577459 w 8037833"/>
              <a:gd name="connsiteY87" fmla="*/ 3658824 h 3784177"/>
              <a:gd name="connsiteX88" fmla="*/ 1527269 w 8037833"/>
              <a:gd name="connsiteY88" fmla="*/ 3663088 h 3784177"/>
              <a:gd name="connsiteX89" fmla="*/ 1390118 w 8037833"/>
              <a:gd name="connsiteY89" fmla="*/ 3682789 h 3784177"/>
              <a:gd name="connsiteX90" fmla="*/ 1252698 w 8037833"/>
              <a:gd name="connsiteY90" fmla="*/ 3708662 h 3784177"/>
              <a:gd name="connsiteX91" fmla="*/ 1171039 w 8037833"/>
              <a:gd name="connsiteY91" fmla="*/ 3758642 h 3784177"/>
              <a:gd name="connsiteX92" fmla="*/ 1058106 w 8037833"/>
              <a:gd name="connsiteY92" fmla="*/ 3776166 h 3784177"/>
              <a:gd name="connsiteX93" fmla="*/ 1039167 w 8037833"/>
              <a:gd name="connsiteY93" fmla="*/ 3784177 h 3784177"/>
              <a:gd name="connsiteX94" fmla="*/ 989223 w 8037833"/>
              <a:gd name="connsiteY94" fmla="*/ 3770303 h 3784177"/>
              <a:gd name="connsiteX95" fmla="*/ 907906 w 8037833"/>
              <a:gd name="connsiteY95" fmla="*/ 3757678 h 3784177"/>
              <a:gd name="connsiteX96" fmla="*/ 825226 w 8037833"/>
              <a:gd name="connsiteY96" fmla="*/ 3726369 h 3784177"/>
              <a:gd name="connsiteX97" fmla="*/ 722264 w 8037833"/>
              <a:gd name="connsiteY97" fmla="*/ 3747612 h 3784177"/>
              <a:gd name="connsiteX98" fmla="*/ 659460 w 8037833"/>
              <a:gd name="connsiteY98" fmla="*/ 3740429 h 3784177"/>
              <a:gd name="connsiteX99" fmla="*/ 556552 w 8037833"/>
              <a:gd name="connsiteY99" fmla="*/ 3739124 h 3784177"/>
              <a:gd name="connsiteX100" fmla="*/ 385384 w 8037833"/>
              <a:gd name="connsiteY100" fmla="*/ 3726388 h 3784177"/>
              <a:gd name="connsiteX101" fmla="*/ 339711 w 8037833"/>
              <a:gd name="connsiteY101" fmla="*/ 3718242 h 3784177"/>
              <a:gd name="connsiteX102" fmla="*/ 222239 w 8037833"/>
              <a:gd name="connsiteY102" fmla="*/ 3672335 h 3784177"/>
              <a:gd name="connsiteX103" fmla="*/ 163578 w 8037833"/>
              <a:gd name="connsiteY103" fmla="*/ 3656292 h 3784177"/>
              <a:gd name="connsiteX104" fmla="*/ 72220 w 8037833"/>
              <a:gd name="connsiteY104" fmla="*/ 3645272 h 3784177"/>
              <a:gd name="connsiteX105" fmla="*/ 44395 w 8037833"/>
              <a:gd name="connsiteY105" fmla="*/ 3639455 h 3784177"/>
              <a:gd name="connsiteX106" fmla="*/ 1962 w 8037833"/>
              <a:gd name="connsiteY106" fmla="*/ 3635948 h 3784177"/>
              <a:gd name="connsiteX107" fmla="*/ 0 w 8037833"/>
              <a:gd name="connsiteY107" fmla="*/ 3635261 h 3784177"/>
              <a:gd name="connsiteX108" fmla="*/ 0 w 8037833"/>
              <a:gd name="connsiteY108"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31335 w 8037833"/>
              <a:gd name="connsiteY53" fmla="*/ 3747479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201632 w 8037833"/>
              <a:gd name="connsiteY45" fmla="*/ 3702602 h 3784177"/>
              <a:gd name="connsiteX46" fmla="*/ 4191289 w 8037833"/>
              <a:gd name="connsiteY46" fmla="*/ 3702380 h 3784177"/>
              <a:gd name="connsiteX47" fmla="*/ 4191039 w 8037833"/>
              <a:gd name="connsiteY47" fmla="*/ 3702831 h 3784177"/>
              <a:gd name="connsiteX48" fmla="*/ 4181340 w 8037833"/>
              <a:gd name="connsiteY48" fmla="*/ 3701729 h 3784177"/>
              <a:gd name="connsiteX49" fmla="*/ 4133816 w 8037833"/>
              <a:gd name="connsiteY49" fmla="*/ 3690565 h 3784177"/>
              <a:gd name="connsiteX50" fmla="*/ 4071732 w 8037833"/>
              <a:gd name="connsiteY50" fmla="*/ 3732513 h 3784177"/>
              <a:gd name="connsiteX51" fmla="*/ 4045924 w 8037833"/>
              <a:gd name="connsiteY51" fmla="*/ 3739404 h 3784177"/>
              <a:gd name="connsiteX52" fmla="*/ 4032171 w 8037833"/>
              <a:gd name="connsiteY52" fmla="*/ 3745523 h 3784177"/>
              <a:gd name="connsiteX53" fmla="*/ 4011556 w 8037833"/>
              <a:gd name="connsiteY53" fmla="*/ 3729673 h 3784177"/>
              <a:gd name="connsiteX54" fmla="*/ 3985774 w 8037833"/>
              <a:gd name="connsiteY54" fmla="*/ 3736547 h 3784177"/>
              <a:gd name="connsiteX55" fmla="*/ 3979769 w 8037833"/>
              <a:gd name="connsiteY55" fmla="*/ 3738769 h 3784177"/>
              <a:gd name="connsiteX56" fmla="*/ 3950014 w 8037833"/>
              <a:gd name="connsiteY56" fmla="*/ 3726942 h 3784177"/>
              <a:gd name="connsiteX57" fmla="*/ 3934671 w 8037833"/>
              <a:gd name="connsiteY57" fmla="*/ 3723339 h 3784177"/>
              <a:gd name="connsiteX58" fmla="*/ 3930274 w 8037833"/>
              <a:gd name="connsiteY58" fmla="*/ 3717148 h 3784177"/>
              <a:gd name="connsiteX59" fmla="*/ 3907660 w 8037833"/>
              <a:gd name="connsiteY59" fmla="*/ 3714456 h 3784177"/>
              <a:gd name="connsiteX60" fmla="*/ 3905087 w 8037833"/>
              <a:gd name="connsiteY60" fmla="*/ 3716098 h 3784177"/>
              <a:gd name="connsiteX61" fmla="*/ 3886347 w 8037833"/>
              <a:gd name="connsiteY61" fmla="*/ 3706620 h 3784177"/>
              <a:gd name="connsiteX62" fmla="*/ 3870533 w 8037833"/>
              <a:gd name="connsiteY62" fmla="*/ 3689905 h 3784177"/>
              <a:gd name="connsiteX63" fmla="*/ 3678563 w 8037833"/>
              <a:gd name="connsiteY63" fmla="*/ 3694486 h 3784177"/>
              <a:gd name="connsiteX64" fmla="*/ 3524121 w 8037833"/>
              <a:gd name="connsiteY64" fmla="*/ 3642736 h 3784177"/>
              <a:gd name="connsiteX65" fmla="*/ 3373519 w 8037833"/>
              <a:gd name="connsiteY65" fmla="*/ 3665785 h 3784177"/>
              <a:gd name="connsiteX66" fmla="*/ 3114267 w 8037833"/>
              <a:gd name="connsiteY66" fmla="*/ 3638983 h 3784177"/>
              <a:gd name="connsiteX67" fmla="*/ 2989722 w 8037833"/>
              <a:gd name="connsiteY67" fmla="*/ 3623230 h 3784177"/>
              <a:gd name="connsiteX68" fmla="*/ 2965734 w 8037833"/>
              <a:gd name="connsiteY68" fmla="*/ 3635676 h 3784177"/>
              <a:gd name="connsiteX69" fmla="*/ 2961603 w 8037833"/>
              <a:gd name="connsiteY69" fmla="*/ 3638221 h 3784177"/>
              <a:gd name="connsiteX70" fmla="*/ 2944959 w 8037833"/>
              <a:gd name="connsiteY70" fmla="*/ 3639723 h 3784177"/>
              <a:gd name="connsiteX71" fmla="*/ 2940402 w 8037833"/>
              <a:gd name="connsiteY71" fmla="*/ 3651000 h 3784177"/>
              <a:gd name="connsiteX72" fmla="*/ 2884777 w 8037833"/>
              <a:gd name="connsiteY72" fmla="*/ 3660775 h 3784177"/>
              <a:gd name="connsiteX73" fmla="*/ 2739034 w 8037833"/>
              <a:gd name="connsiteY73" fmla="*/ 3647396 h 3784177"/>
              <a:gd name="connsiteX74" fmla="*/ 2651827 w 8037833"/>
              <a:gd name="connsiteY74" fmla="*/ 3646306 h 3784177"/>
              <a:gd name="connsiteX75" fmla="*/ 2618680 w 8037833"/>
              <a:gd name="connsiteY75" fmla="*/ 3656755 h 3784177"/>
              <a:gd name="connsiteX76" fmla="*/ 2572404 w 8037833"/>
              <a:gd name="connsiteY76" fmla="*/ 3664043 h 3784177"/>
              <a:gd name="connsiteX77" fmla="*/ 2423704 w 8037833"/>
              <a:gd name="connsiteY77" fmla="*/ 3658079 h 3784177"/>
              <a:gd name="connsiteX78" fmla="*/ 2301172 w 8037833"/>
              <a:gd name="connsiteY78" fmla="*/ 3663053 h 3784177"/>
              <a:gd name="connsiteX79" fmla="*/ 2238966 w 8037833"/>
              <a:gd name="connsiteY79" fmla="*/ 3668777 h 3784177"/>
              <a:gd name="connsiteX80" fmla="*/ 2082844 w 8037833"/>
              <a:gd name="connsiteY80" fmla="*/ 3631994 h 3784177"/>
              <a:gd name="connsiteX81" fmla="*/ 1938480 w 8037833"/>
              <a:gd name="connsiteY81" fmla="*/ 3601439 h 3784177"/>
              <a:gd name="connsiteX82" fmla="*/ 1900166 w 8037833"/>
              <a:gd name="connsiteY82" fmla="*/ 3609358 h 3784177"/>
              <a:gd name="connsiteX83" fmla="*/ 1787830 w 8037833"/>
              <a:gd name="connsiteY83" fmla="*/ 3633173 h 3784177"/>
              <a:gd name="connsiteX84" fmla="*/ 1734224 w 8037833"/>
              <a:gd name="connsiteY84" fmla="*/ 3655593 h 3784177"/>
              <a:gd name="connsiteX85" fmla="*/ 1664576 w 8037833"/>
              <a:gd name="connsiteY85" fmla="*/ 3638572 h 3784177"/>
              <a:gd name="connsiteX86" fmla="*/ 1577459 w 8037833"/>
              <a:gd name="connsiteY86" fmla="*/ 3658824 h 3784177"/>
              <a:gd name="connsiteX87" fmla="*/ 1527269 w 8037833"/>
              <a:gd name="connsiteY87" fmla="*/ 3663088 h 3784177"/>
              <a:gd name="connsiteX88" fmla="*/ 1390118 w 8037833"/>
              <a:gd name="connsiteY88" fmla="*/ 3682789 h 3784177"/>
              <a:gd name="connsiteX89" fmla="*/ 1252698 w 8037833"/>
              <a:gd name="connsiteY89" fmla="*/ 3708662 h 3784177"/>
              <a:gd name="connsiteX90" fmla="*/ 1171039 w 8037833"/>
              <a:gd name="connsiteY90" fmla="*/ 3758642 h 3784177"/>
              <a:gd name="connsiteX91" fmla="*/ 1058106 w 8037833"/>
              <a:gd name="connsiteY91" fmla="*/ 3776166 h 3784177"/>
              <a:gd name="connsiteX92" fmla="*/ 1039167 w 8037833"/>
              <a:gd name="connsiteY92" fmla="*/ 3784177 h 3784177"/>
              <a:gd name="connsiteX93" fmla="*/ 989223 w 8037833"/>
              <a:gd name="connsiteY93" fmla="*/ 3770303 h 3784177"/>
              <a:gd name="connsiteX94" fmla="*/ 907906 w 8037833"/>
              <a:gd name="connsiteY94" fmla="*/ 3757678 h 3784177"/>
              <a:gd name="connsiteX95" fmla="*/ 825226 w 8037833"/>
              <a:gd name="connsiteY95" fmla="*/ 3726369 h 3784177"/>
              <a:gd name="connsiteX96" fmla="*/ 722264 w 8037833"/>
              <a:gd name="connsiteY96" fmla="*/ 3747612 h 3784177"/>
              <a:gd name="connsiteX97" fmla="*/ 659460 w 8037833"/>
              <a:gd name="connsiteY97" fmla="*/ 3740429 h 3784177"/>
              <a:gd name="connsiteX98" fmla="*/ 556552 w 8037833"/>
              <a:gd name="connsiteY98" fmla="*/ 3739124 h 3784177"/>
              <a:gd name="connsiteX99" fmla="*/ 385384 w 8037833"/>
              <a:gd name="connsiteY99" fmla="*/ 3726388 h 3784177"/>
              <a:gd name="connsiteX100" fmla="*/ 339711 w 8037833"/>
              <a:gd name="connsiteY100" fmla="*/ 3718242 h 3784177"/>
              <a:gd name="connsiteX101" fmla="*/ 222239 w 8037833"/>
              <a:gd name="connsiteY101" fmla="*/ 3672335 h 3784177"/>
              <a:gd name="connsiteX102" fmla="*/ 163578 w 8037833"/>
              <a:gd name="connsiteY102" fmla="*/ 3656292 h 3784177"/>
              <a:gd name="connsiteX103" fmla="*/ 72220 w 8037833"/>
              <a:gd name="connsiteY103" fmla="*/ 3645272 h 3784177"/>
              <a:gd name="connsiteX104" fmla="*/ 44395 w 8037833"/>
              <a:gd name="connsiteY104" fmla="*/ 3639455 h 3784177"/>
              <a:gd name="connsiteX105" fmla="*/ 1962 w 8037833"/>
              <a:gd name="connsiteY105" fmla="*/ 3635948 h 3784177"/>
              <a:gd name="connsiteX106" fmla="*/ 0 w 8037833"/>
              <a:gd name="connsiteY106" fmla="*/ 3635261 h 3784177"/>
              <a:gd name="connsiteX107" fmla="*/ 0 w 8037833"/>
              <a:gd name="connsiteY107"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704841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31994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38966 w 8037833"/>
              <a:gd name="connsiteY78" fmla="*/ 3668777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171039 w 8037833"/>
              <a:gd name="connsiteY89" fmla="*/ 3758642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734224 w 8037833"/>
              <a:gd name="connsiteY83" fmla="*/ 3655593 h 3784177"/>
              <a:gd name="connsiteX84" fmla="*/ 1664576 w 8037833"/>
              <a:gd name="connsiteY84" fmla="*/ 3638572 h 3784177"/>
              <a:gd name="connsiteX85" fmla="*/ 1577459 w 8037833"/>
              <a:gd name="connsiteY85" fmla="*/ 3658824 h 3784177"/>
              <a:gd name="connsiteX86" fmla="*/ 1527269 w 8037833"/>
              <a:gd name="connsiteY86" fmla="*/ 3663088 h 3784177"/>
              <a:gd name="connsiteX87" fmla="*/ 1390118 w 8037833"/>
              <a:gd name="connsiteY87" fmla="*/ 3682789 h 3784177"/>
              <a:gd name="connsiteX88" fmla="*/ 1252698 w 8037833"/>
              <a:gd name="connsiteY88" fmla="*/ 3708662 h 3784177"/>
              <a:gd name="connsiteX89" fmla="*/ 1206642 w 8037833"/>
              <a:gd name="connsiteY89" fmla="*/ 3736384 h 3784177"/>
              <a:gd name="connsiteX90" fmla="*/ 1058106 w 8037833"/>
              <a:gd name="connsiteY90" fmla="*/ 3776166 h 3784177"/>
              <a:gd name="connsiteX91" fmla="*/ 1039167 w 8037833"/>
              <a:gd name="connsiteY91" fmla="*/ 3784177 h 3784177"/>
              <a:gd name="connsiteX92" fmla="*/ 989223 w 8037833"/>
              <a:gd name="connsiteY92" fmla="*/ 3770303 h 3784177"/>
              <a:gd name="connsiteX93" fmla="*/ 907906 w 8037833"/>
              <a:gd name="connsiteY93" fmla="*/ 3757678 h 3784177"/>
              <a:gd name="connsiteX94" fmla="*/ 825226 w 8037833"/>
              <a:gd name="connsiteY94" fmla="*/ 3726369 h 3784177"/>
              <a:gd name="connsiteX95" fmla="*/ 722264 w 8037833"/>
              <a:gd name="connsiteY95" fmla="*/ 3747612 h 3784177"/>
              <a:gd name="connsiteX96" fmla="*/ 659460 w 8037833"/>
              <a:gd name="connsiteY96" fmla="*/ 3740429 h 3784177"/>
              <a:gd name="connsiteX97" fmla="*/ 556552 w 8037833"/>
              <a:gd name="connsiteY97" fmla="*/ 3739124 h 3784177"/>
              <a:gd name="connsiteX98" fmla="*/ 385384 w 8037833"/>
              <a:gd name="connsiteY98" fmla="*/ 3726388 h 3784177"/>
              <a:gd name="connsiteX99" fmla="*/ 339711 w 8037833"/>
              <a:gd name="connsiteY99" fmla="*/ 3718242 h 3784177"/>
              <a:gd name="connsiteX100" fmla="*/ 222239 w 8037833"/>
              <a:gd name="connsiteY100" fmla="*/ 3672335 h 3784177"/>
              <a:gd name="connsiteX101" fmla="*/ 163578 w 8037833"/>
              <a:gd name="connsiteY101" fmla="*/ 3656292 h 3784177"/>
              <a:gd name="connsiteX102" fmla="*/ 72220 w 8037833"/>
              <a:gd name="connsiteY102" fmla="*/ 3645272 h 3784177"/>
              <a:gd name="connsiteX103" fmla="*/ 44395 w 8037833"/>
              <a:gd name="connsiteY103" fmla="*/ 3639455 h 3784177"/>
              <a:gd name="connsiteX104" fmla="*/ 1962 w 8037833"/>
              <a:gd name="connsiteY104" fmla="*/ 3635948 h 3784177"/>
              <a:gd name="connsiteX105" fmla="*/ 0 w 8037833"/>
              <a:gd name="connsiteY105" fmla="*/ 3635261 h 3784177"/>
              <a:gd name="connsiteX106" fmla="*/ 0 w 8037833"/>
              <a:gd name="connsiteY106"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87830 w 8037833"/>
              <a:gd name="connsiteY82" fmla="*/ 3633173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 name="connsiteX0" fmla="*/ 0 w 8037833"/>
              <a:gd name="connsiteY0" fmla="*/ 12763 h 3784177"/>
              <a:gd name="connsiteX1" fmla="*/ 8037833 w 8037833"/>
              <a:gd name="connsiteY1" fmla="*/ 0 h 3784177"/>
              <a:gd name="connsiteX2" fmla="*/ 8037833 w 8037833"/>
              <a:gd name="connsiteY2" fmla="*/ 3123098 h 3784177"/>
              <a:gd name="connsiteX3" fmla="*/ 8034343 w 8037833"/>
              <a:gd name="connsiteY3" fmla="*/ 3122573 h 3784177"/>
              <a:gd name="connsiteX4" fmla="*/ 7877229 w 8037833"/>
              <a:gd name="connsiteY4" fmla="*/ 3143819 h 3784177"/>
              <a:gd name="connsiteX5" fmla="*/ 7752740 w 8037833"/>
              <a:gd name="connsiteY5" fmla="*/ 3181149 h 3784177"/>
              <a:gd name="connsiteX6" fmla="*/ 7588760 w 8037833"/>
              <a:gd name="connsiteY6" fmla="*/ 3183782 h 3784177"/>
              <a:gd name="connsiteX7" fmla="*/ 7351256 w 8037833"/>
              <a:gd name="connsiteY7" fmla="*/ 3276296 h 3784177"/>
              <a:gd name="connsiteX8" fmla="*/ 7241630 w 8037833"/>
              <a:gd name="connsiteY8" fmla="*/ 3258619 h 3784177"/>
              <a:gd name="connsiteX9" fmla="*/ 7197338 w 8037833"/>
              <a:gd name="connsiteY9" fmla="*/ 3224751 h 3784177"/>
              <a:gd name="connsiteX10" fmla="*/ 7180777 w 8037833"/>
              <a:gd name="connsiteY10" fmla="*/ 3222826 h 3784177"/>
              <a:gd name="connsiteX11" fmla="*/ 7146896 w 8037833"/>
              <a:gd name="connsiteY11" fmla="*/ 3256975 h 3784177"/>
              <a:gd name="connsiteX12" fmla="*/ 7101771 w 8037833"/>
              <a:gd name="connsiteY12" fmla="*/ 3257015 h 3784177"/>
              <a:gd name="connsiteX13" fmla="*/ 7047844 w 8037833"/>
              <a:gd name="connsiteY13" fmla="*/ 3303791 h 3784177"/>
              <a:gd name="connsiteX14" fmla="*/ 6912506 w 8037833"/>
              <a:gd name="connsiteY14" fmla="*/ 3361478 h 3784177"/>
              <a:gd name="connsiteX15" fmla="*/ 6819463 w 8037833"/>
              <a:gd name="connsiteY15" fmla="*/ 3368624 h 3784177"/>
              <a:gd name="connsiteX16" fmla="*/ 6797198 w 8037833"/>
              <a:gd name="connsiteY16" fmla="*/ 3378256 h 3784177"/>
              <a:gd name="connsiteX17" fmla="*/ 6687784 w 8037833"/>
              <a:gd name="connsiteY17" fmla="*/ 3376132 h 3784177"/>
              <a:gd name="connsiteX18" fmla="*/ 6566539 w 8037833"/>
              <a:gd name="connsiteY18" fmla="*/ 3382500 h 3784177"/>
              <a:gd name="connsiteX19" fmla="*/ 6352283 w 8037833"/>
              <a:gd name="connsiteY19" fmla="*/ 3374762 h 3784177"/>
              <a:gd name="connsiteX20" fmla="*/ 6111718 w 8037833"/>
              <a:gd name="connsiteY20" fmla="*/ 3357536 h 3784177"/>
              <a:gd name="connsiteX21" fmla="*/ 6022263 w 8037833"/>
              <a:gd name="connsiteY21" fmla="*/ 3359057 h 3784177"/>
              <a:gd name="connsiteX22" fmla="*/ 5891274 w 8037833"/>
              <a:gd name="connsiteY22" fmla="*/ 3397681 h 3784177"/>
              <a:gd name="connsiteX23" fmla="*/ 5746050 w 8037833"/>
              <a:gd name="connsiteY23" fmla="*/ 3426142 h 3784177"/>
              <a:gd name="connsiteX24" fmla="*/ 5613670 w 8037833"/>
              <a:gd name="connsiteY24" fmla="*/ 3428671 h 3784177"/>
              <a:gd name="connsiteX25" fmla="*/ 5535334 w 8037833"/>
              <a:gd name="connsiteY25" fmla="*/ 3437044 h 3784177"/>
              <a:gd name="connsiteX26" fmla="*/ 5506940 w 8037833"/>
              <a:gd name="connsiteY26" fmla="*/ 3450999 h 3784177"/>
              <a:gd name="connsiteX27" fmla="*/ 5466372 w 8037833"/>
              <a:gd name="connsiteY27" fmla="*/ 3463245 h 3784177"/>
              <a:gd name="connsiteX28" fmla="*/ 5395833 w 8037833"/>
              <a:gd name="connsiteY28" fmla="*/ 3493194 h 3784177"/>
              <a:gd name="connsiteX29" fmla="*/ 5305325 w 8037833"/>
              <a:gd name="connsiteY29" fmla="*/ 3505200 h 3784177"/>
              <a:gd name="connsiteX30" fmla="*/ 5223043 w 8037833"/>
              <a:gd name="connsiteY30" fmla="*/ 3491664 h 3784177"/>
              <a:gd name="connsiteX31" fmla="*/ 5167992 w 8037833"/>
              <a:gd name="connsiteY31" fmla="*/ 3486279 h 3784177"/>
              <a:gd name="connsiteX32" fmla="*/ 4987020 w 8037833"/>
              <a:gd name="connsiteY32" fmla="*/ 3461263 h 3784177"/>
              <a:gd name="connsiteX33" fmla="*/ 4890003 w 8037833"/>
              <a:gd name="connsiteY33" fmla="*/ 3469874 h 3784177"/>
              <a:gd name="connsiteX34" fmla="*/ 4856654 w 8037833"/>
              <a:gd name="connsiteY34" fmla="*/ 3481880 h 3784177"/>
              <a:gd name="connsiteX35" fmla="*/ 4800711 w 8037833"/>
              <a:gd name="connsiteY35" fmla="*/ 3501441 h 3784177"/>
              <a:gd name="connsiteX36" fmla="*/ 4761569 w 8037833"/>
              <a:gd name="connsiteY36" fmla="*/ 3538103 h 3784177"/>
              <a:gd name="connsiteX37" fmla="*/ 4713734 w 8037833"/>
              <a:gd name="connsiteY37" fmla="*/ 3545724 h 3784177"/>
              <a:gd name="connsiteX38" fmla="*/ 4649120 w 8037833"/>
              <a:gd name="connsiteY38" fmla="*/ 3536392 h 3784177"/>
              <a:gd name="connsiteX39" fmla="*/ 4573578 w 8037833"/>
              <a:gd name="connsiteY39" fmla="*/ 3565923 h 3784177"/>
              <a:gd name="connsiteX40" fmla="*/ 4529117 w 8037833"/>
              <a:gd name="connsiteY40" fmla="*/ 3575592 h 3784177"/>
              <a:gd name="connsiteX41" fmla="*/ 4408641 w 8037833"/>
              <a:gd name="connsiteY41" fmla="*/ 3610000 h 3784177"/>
              <a:gd name="connsiteX42" fmla="*/ 4356402 w 8037833"/>
              <a:gd name="connsiteY42" fmla="*/ 3642792 h 3784177"/>
              <a:gd name="connsiteX43" fmla="*/ 4270245 w 8037833"/>
              <a:gd name="connsiteY43" fmla="*/ 3665789 h 3784177"/>
              <a:gd name="connsiteX44" fmla="*/ 4208725 w 8037833"/>
              <a:gd name="connsiteY44" fmla="*/ 3678132 h 3784177"/>
              <a:gd name="connsiteX45" fmla="*/ 4191289 w 8037833"/>
              <a:gd name="connsiteY45" fmla="*/ 3702380 h 3784177"/>
              <a:gd name="connsiteX46" fmla="*/ 4191039 w 8037833"/>
              <a:gd name="connsiteY46" fmla="*/ 3702831 h 3784177"/>
              <a:gd name="connsiteX47" fmla="*/ 4181340 w 8037833"/>
              <a:gd name="connsiteY47" fmla="*/ 3701729 h 3784177"/>
              <a:gd name="connsiteX48" fmla="*/ 4133816 w 8037833"/>
              <a:gd name="connsiteY48" fmla="*/ 3690565 h 3784177"/>
              <a:gd name="connsiteX49" fmla="*/ 4071732 w 8037833"/>
              <a:gd name="connsiteY49" fmla="*/ 3732513 h 3784177"/>
              <a:gd name="connsiteX50" fmla="*/ 4045924 w 8037833"/>
              <a:gd name="connsiteY50" fmla="*/ 3739404 h 3784177"/>
              <a:gd name="connsiteX51" fmla="*/ 4032171 w 8037833"/>
              <a:gd name="connsiteY51" fmla="*/ 3745523 h 3784177"/>
              <a:gd name="connsiteX52" fmla="*/ 4011556 w 8037833"/>
              <a:gd name="connsiteY52" fmla="*/ 3729673 h 3784177"/>
              <a:gd name="connsiteX53" fmla="*/ 3985774 w 8037833"/>
              <a:gd name="connsiteY53" fmla="*/ 3736547 h 3784177"/>
              <a:gd name="connsiteX54" fmla="*/ 3979769 w 8037833"/>
              <a:gd name="connsiteY54" fmla="*/ 3738769 h 3784177"/>
              <a:gd name="connsiteX55" fmla="*/ 3950014 w 8037833"/>
              <a:gd name="connsiteY55" fmla="*/ 3726942 h 3784177"/>
              <a:gd name="connsiteX56" fmla="*/ 3934671 w 8037833"/>
              <a:gd name="connsiteY56" fmla="*/ 3723339 h 3784177"/>
              <a:gd name="connsiteX57" fmla="*/ 3930274 w 8037833"/>
              <a:gd name="connsiteY57" fmla="*/ 3717148 h 3784177"/>
              <a:gd name="connsiteX58" fmla="*/ 3907660 w 8037833"/>
              <a:gd name="connsiteY58" fmla="*/ 3714456 h 3784177"/>
              <a:gd name="connsiteX59" fmla="*/ 3905087 w 8037833"/>
              <a:gd name="connsiteY59" fmla="*/ 3716098 h 3784177"/>
              <a:gd name="connsiteX60" fmla="*/ 3886347 w 8037833"/>
              <a:gd name="connsiteY60" fmla="*/ 3706620 h 3784177"/>
              <a:gd name="connsiteX61" fmla="*/ 3870533 w 8037833"/>
              <a:gd name="connsiteY61" fmla="*/ 3689905 h 3784177"/>
              <a:gd name="connsiteX62" fmla="*/ 3678563 w 8037833"/>
              <a:gd name="connsiteY62" fmla="*/ 3694486 h 3784177"/>
              <a:gd name="connsiteX63" fmla="*/ 3524121 w 8037833"/>
              <a:gd name="connsiteY63" fmla="*/ 3642736 h 3784177"/>
              <a:gd name="connsiteX64" fmla="*/ 3373519 w 8037833"/>
              <a:gd name="connsiteY64" fmla="*/ 3665785 h 3784177"/>
              <a:gd name="connsiteX65" fmla="*/ 3114267 w 8037833"/>
              <a:gd name="connsiteY65" fmla="*/ 3638983 h 3784177"/>
              <a:gd name="connsiteX66" fmla="*/ 2989722 w 8037833"/>
              <a:gd name="connsiteY66" fmla="*/ 3623230 h 3784177"/>
              <a:gd name="connsiteX67" fmla="*/ 2965734 w 8037833"/>
              <a:gd name="connsiteY67" fmla="*/ 3635676 h 3784177"/>
              <a:gd name="connsiteX68" fmla="*/ 2961603 w 8037833"/>
              <a:gd name="connsiteY68" fmla="*/ 3638221 h 3784177"/>
              <a:gd name="connsiteX69" fmla="*/ 2944959 w 8037833"/>
              <a:gd name="connsiteY69" fmla="*/ 3639723 h 3784177"/>
              <a:gd name="connsiteX70" fmla="*/ 2940402 w 8037833"/>
              <a:gd name="connsiteY70" fmla="*/ 3651000 h 3784177"/>
              <a:gd name="connsiteX71" fmla="*/ 2884777 w 8037833"/>
              <a:gd name="connsiteY71" fmla="*/ 3660775 h 3784177"/>
              <a:gd name="connsiteX72" fmla="*/ 2739034 w 8037833"/>
              <a:gd name="connsiteY72" fmla="*/ 3647396 h 3784177"/>
              <a:gd name="connsiteX73" fmla="*/ 2651827 w 8037833"/>
              <a:gd name="connsiteY73" fmla="*/ 3646306 h 3784177"/>
              <a:gd name="connsiteX74" fmla="*/ 2618680 w 8037833"/>
              <a:gd name="connsiteY74" fmla="*/ 3656755 h 3784177"/>
              <a:gd name="connsiteX75" fmla="*/ 2572404 w 8037833"/>
              <a:gd name="connsiteY75" fmla="*/ 3664043 h 3784177"/>
              <a:gd name="connsiteX76" fmla="*/ 2423704 w 8037833"/>
              <a:gd name="connsiteY76" fmla="*/ 3658079 h 3784177"/>
              <a:gd name="connsiteX77" fmla="*/ 2301172 w 8037833"/>
              <a:gd name="connsiteY77" fmla="*/ 3663053 h 3784177"/>
              <a:gd name="connsiteX78" fmla="*/ 2258745 w 8037833"/>
              <a:gd name="connsiteY78" fmla="*/ 3673229 h 3784177"/>
              <a:gd name="connsiteX79" fmla="*/ 2082844 w 8037833"/>
              <a:gd name="connsiteY79" fmla="*/ 3645349 h 3784177"/>
              <a:gd name="connsiteX80" fmla="*/ 1938480 w 8037833"/>
              <a:gd name="connsiteY80" fmla="*/ 3601439 h 3784177"/>
              <a:gd name="connsiteX81" fmla="*/ 1900166 w 8037833"/>
              <a:gd name="connsiteY81" fmla="*/ 3609358 h 3784177"/>
              <a:gd name="connsiteX82" fmla="*/ 1704758 w 8037833"/>
              <a:gd name="connsiteY82" fmla="*/ 3637625 h 3784177"/>
              <a:gd name="connsiteX83" fmla="*/ 1664576 w 8037833"/>
              <a:gd name="connsiteY83" fmla="*/ 3638572 h 3784177"/>
              <a:gd name="connsiteX84" fmla="*/ 1577459 w 8037833"/>
              <a:gd name="connsiteY84" fmla="*/ 3658824 h 3784177"/>
              <a:gd name="connsiteX85" fmla="*/ 1527269 w 8037833"/>
              <a:gd name="connsiteY85" fmla="*/ 3663088 h 3784177"/>
              <a:gd name="connsiteX86" fmla="*/ 1390118 w 8037833"/>
              <a:gd name="connsiteY86" fmla="*/ 3682789 h 3784177"/>
              <a:gd name="connsiteX87" fmla="*/ 1252698 w 8037833"/>
              <a:gd name="connsiteY87" fmla="*/ 3708662 h 3784177"/>
              <a:gd name="connsiteX88" fmla="*/ 1206642 w 8037833"/>
              <a:gd name="connsiteY88" fmla="*/ 3736384 h 3784177"/>
              <a:gd name="connsiteX89" fmla="*/ 1058106 w 8037833"/>
              <a:gd name="connsiteY89" fmla="*/ 3776166 h 3784177"/>
              <a:gd name="connsiteX90" fmla="*/ 1039167 w 8037833"/>
              <a:gd name="connsiteY90" fmla="*/ 3784177 h 3784177"/>
              <a:gd name="connsiteX91" fmla="*/ 989223 w 8037833"/>
              <a:gd name="connsiteY91" fmla="*/ 3770303 h 3784177"/>
              <a:gd name="connsiteX92" fmla="*/ 907906 w 8037833"/>
              <a:gd name="connsiteY92" fmla="*/ 3757678 h 3784177"/>
              <a:gd name="connsiteX93" fmla="*/ 825226 w 8037833"/>
              <a:gd name="connsiteY93" fmla="*/ 3726369 h 3784177"/>
              <a:gd name="connsiteX94" fmla="*/ 722264 w 8037833"/>
              <a:gd name="connsiteY94" fmla="*/ 3747612 h 3784177"/>
              <a:gd name="connsiteX95" fmla="*/ 659460 w 8037833"/>
              <a:gd name="connsiteY95" fmla="*/ 3740429 h 3784177"/>
              <a:gd name="connsiteX96" fmla="*/ 556552 w 8037833"/>
              <a:gd name="connsiteY96" fmla="*/ 3739124 h 3784177"/>
              <a:gd name="connsiteX97" fmla="*/ 385384 w 8037833"/>
              <a:gd name="connsiteY97" fmla="*/ 3726388 h 3784177"/>
              <a:gd name="connsiteX98" fmla="*/ 339711 w 8037833"/>
              <a:gd name="connsiteY98" fmla="*/ 3718242 h 3784177"/>
              <a:gd name="connsiteX99" fmla="*/ 222239 w 8037833"/>
              <a:gd name="connsiteY99" fmla="*/ 3672335 h 3784177"/>
              <a:gd name="connsiteX100" fmla="*/ 163578 w 8037833"/>
              <a:gd name="connsiteY100" fmla="*/ 3656292 h 3784177"/>
              <a:gd name="connsiteX101" fmla="*/ 72220 w 8037833"/>
              <a:gd name="connsiteY101" fmla="*/ 3645272 h 3784177"/>
              <a:gd name="connsiteX102" fmla="*/ 44395 w 8037833"/>
              <a:gd name="connsiteY102" fmla="*/ 3639455 h 3784177"/>
              <a:gd name="connsiteX103" fmla="*/ 1962 w 8037833"/>
              <a:gd name="connsiteY103" fmla="*/ 3635948 h 3784177"/>
              <a:gd name="connsiteX104" fmla="*/ 0 w 8037833"/>
              <a:gd name="connsiteY104" fmla="*/ 3635261 h 3784177"/>
              <a:gd name="connsiteX105" fmla="*/ 0 w 8037833"/>
              <a:gd name="connsiteY105" fmla="*/ 12763 h 378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8037833" h="3784177">
                <a:moveTo>
                  <a:pt x="0" y="12763"/>
                </a:moveTo>
                <a:lnTo>
                  <a:pt x="8037833" y="0"/>
                </a:lnTo>
                <a:lnTo>
                  <a:pt x="8037833" y="3123098"/>
                </a:lnTo>
                <a:lnTo>
                  <a:pt x="8034343" y="3122573"/>
                </a:lnTo>
                <a:cubicBezTo>
                  <a:pt x="7983474" y="3121603"/>
                  <a:pt x="7958686" y="3166517"/>
                  <a:pt x="7877229" y="3143819"/>
                </a:cubicBezTo>
                <a:cubicBezTo>
                  <a:pt x="7902982" y="3130590"/>
                  <a:pt x="7764195" y="3161981"/>
                  <a:pt x="7752740" y="3181149"/>
                </a:cubicBezTo>
                <a:cubicBezTo>
                  <a:pt x="7676202" y="3198058"/>
                  <a:pt x="7659123" y="3129063"/>
                  <a:pt x="7588760" y="3183782"/>
                </a:cubicBezTo>
                <a:cubicBezTo>
                  <a:pt x="7551891" y="3215463"/>
                  <a:pt x="7426365" y="3228579"/>
                  <a:pt x="7351256" y="3276296"/>
                </a:cubicBezTo>
                <a:cubicBezTo>
                  <a:pt x="7314255" y="3274736"/>
                  <a:pt x="7277479" y="3268807"/>
                  <a:pt x="7241630" y="3258619"/>
                </a:cubicBezTo>
                <a:cubicBezTo>
                  <a:pt x="7225774" y="3249278"/>
                  <a:pt x="7215938" y="3250389"/>
                  <a:pt x="7197338" y="3224751"/>
                </a:cubicBezTo>
                <a:cubicBezTo>
                  <a:pt x="7195955" y="3243380"/>
                  <a:pt x="7188542" y="3231477"/>
                  <a:pt x="7180777" y="3222826"/>
                </a:cubicBezTo>
                <a:cubicBezTo>
                  <a:pt x="7171770" y="3230955"/>
                  <a:pt x="7156637" y="3256184"/>
                  <a:pt x="7146896" y="3256975"/>
                </a:cubicBezTo>
                <a:cubicBezTo>
                  <a:pt x="7127629" y="3216232"/>
                  <a:pt x="7125488" y="3280164"/>
                  <a:pt x="7101771" y="3257015"/>
                </a:cubicBezTo>
                <a:cubicBezTo>
                  <a:pt x="7091351" y="3270846"/>
                  <a:pt x="7071846" y="3326895"/>
                  <a:pt x="7047844" y="3303791"/>
                </a:cubicBezTo>
                <a:cubicBezTo>
                  <a:pt x="6992848" y="3331112"/>
                  <a:pt x="6969266" y="3372516"/>
                  <a:pt x="6912506" y="3361478"/>
                </a:cubicBezTo>
                <a:cubicBezTo>
                  <a:pt x="6904521" y="3387853"/>
                  <a:pt x="6807293" y="3321424"/>
                  <a:pt x="6819463" y="3368624"/>
                </a:cubicBezTo>
                <a:cubicBezTo>
                  <a:pt x="6800520" y="3366318"/>
                  <a:pt x="6786640" y="3347534"/>
                  <a:pt x="6797198" y="3378256"/>
                </a:cubicBezTo>
                <a:lnTo>
                  <a:pt x="6687784" y="3376132"/>
                </a:lnTo>
                <a:cubicBezTo>
                  <a:pt x="6627134" y="3366894"/>
                  <a:pt x="6605084" y="3434017"/>
                  <a:pt x="6566539" y="3382500"/>
                </a:cubicBezTo>
                <a:cubicBezTo>
                  <a:pt x="6505539" y="3381128"/>
                  <a:pt x="6435204" y="3374346"/>
                  <a:pt x="6352283" y="3374762"/>
                </a:cubicBezTo>
                <a:cubicBezTo>
                  <a:pt x="6293888" y="3372097"/>
                  <a:pt x="6170788" y="3347568"/>
                  <a:pt x="6111718" y="3357536"/>
                </a:cubicBezTo>
                <a:cubicBezTo>
                  <a:pt x="6041005" y="3333697"/>
                  <a:pt x="6098061" y="3372084"/>
                  <a:pt x="6022263" y="3359057"/>
                </a:cubicBezTo>
                <a:cubicBezTo>
                  <a:pt x="5989123" y="3410585"/>
                  <a:pt x="5931322" y="3384912"/>
                  <a:pt x="5891274" y="3397681"/>
                </a:cubicBezTo>
                <a:cubicBezTo>
                  <a:pt x="5845239" y="3408862"/>
                  <a:pt x="5792317" y="3420977"/>
                  <a:pt x="5746050" y="3426142"/>
                </a:cubicBezTo>
                <a:cubicBezTo>
                  <a:pt x="5709404" y="3402923"/>
                  <a:pt x="5659139" y="3459917"/>
                  <a:pt x="5613670" y="3428671"/>
                </a:cubicBezTo>
                <a:cubicBezTo>
                  <a:pt x="5596941" y="3421144"/>
                  <a:pt x="5545141" y="3422095"/>
                  <a:pt x="5535334" y="3437044"/>
                </a:cubicBezTo>
                <a:cubicBezTo>
                  <a:pt x="5524532" y="3440286"/>
                  <a:pt x="5511933" y="3434991"/>
                  <a:pt x="5506940" y="3450999"/>
                </a:cubicBezTo>
                <a:cubicBezTo>
                  <a:pt x="5498692" y="3470265"/>
                  <a:pt x="5461008" y="3440518"/>
                  <a:pt x="5466372" y="3463245"/>
                </a:cubicBezTo>
                <a:cubicBezTo>
                  <a:pt x="5439614" y="3442862"/>
                  <a:pt x="5418331" y="3483220"/>
                  <a:pt x="5395833" y="3493194"/>
                </a:cubicBezTo>
                <a:cubicBezTo>
                  <a:pt x="5374758" y="3472971"/>
                  <a:pt x="5354436" y="3500114"/>
                  <a:pt x="5305325" y="3505200"/>
                </a:cubicBezTo>
                <a:cubicBezTo>
                  <a:pt x="5282149" y="3481812"/>
                  <a:pt x="5266154" y="3522676"/>
                  <a:pt x="5223043" y="3491664"/>
                </a:cubicBezTo>
                <a:cubicBezTo>
                  <a:pt x="5200154" y="3491478"/>
                  <a:pt x="5207329" y="3491346"/>
                  <a:pt x="5167992" y="3486279"/>
                </a:cubicBezTo>
                <a:cubicBezTo>
                  <a:pt x="5107971" y="3480838"/>
                  <a:pt x="5042315" y="3467667"/>
                  <a:pt x="4987020" y="3461263"/>
                </a:cubicBezTo>
                <a:cubicBezTo>
                  <a:pt x="4924981" y="3458977"/>
                  <a:pt x="4971120" y="3508066"/>
                  <a:pt x="4890003" y="3469874"/>
                </a:cubicBezTo>
                <a:cubicBezTo>
                  <a:pt x="4883619" y="3488080"/>
                  <a:pt x="4873972" y="3489465"/>
                  <a:pt x="4856654" y="3481880"/>
                </a:cubicBezTo>
                <a:cubicBezTo>
                  <a:pt x="4826649" y="3482096"/>
                  <a:pt x="4833746" y="3526606"/>
                  <a:pt x="4800711" y="3501441"/>
                </a:cubicBezTo>
                <a:cubicBezTo>
                  <a:pt x="4808694" y="3525119"/>
                  <a:pt x="4745093" y="3513953"/>
                  <a:pt x="4761569" y="3538103"/>
                </a:cubicBezTo>
                <a:cubicBezTo>
                  <a:pt x="4744478" y="3561060"/>
                  <a:pt x="4730992" y="3525632"/>
                  <a:pt x="4713734" y="3545724"/>
                </a:cubicBezTo>
                <a:cubicBezTo>
                  <a:pt x="4694993" y="3545439"/>
                  <a:pt x="4672479" y="3533026"/>
                  <a:pt x="4649120" y="3536392"/>
                </a:cubicBezTo>
                <a:cubicBezTo>
                  <a:pt x="4617081" y="3524764"/>
                  <a:pt x="4613909" y="3550370"/>
                  <a:pt x="4573578" y="3565923"/>
                </a:cubicBezTo>
                <a:cubicBezTo>
                  <a:pt x="4554559" y="3553131"/>
                  <a:pt x="4541305" y="3561025"/>
                  <a:pt x="4529117" y="3575592"/>
                </a:cubicBezTo>
                <a:cubicBezTo>
                  <a:pt x="4488096" y="3574977"/>
                  <a:pt x="4453361" y="3598310"/>
                  <a:pt x="4408641" y="3610000"/>
                </a:cubicBezTo>
                <a:cubicBezTo>
                  <a:pt x="4359520" y="3631497"/>
                  <a:pt x="4386585" y="3626629"/>
                  <a:pt x="4356402" y="3642792"/>
                </a:cubicBezTo>
                <a:lnTo>
                  <a:pt x="4270245" y="3665789"/>
                </a:lnTo>
                <a:lnTo>
                  <a:pt x="4208725" y="3678132"/>
                </a:lnTo>
                <a:lnTo>
                  <a:pt x="4191289" y="3702380"/>
                </a:lnTo>
                <a:lnTo>
                  <a:pt x="4191039" y="3702831"/>
                </a:lnTo>
                <a:lnTo>
                  <a:pt x="4181340" y="3701729"/>
                </a:lnTo>
                <a:cubicBezTo>
                  <a:pt x="4164960" y="3698824"/>
                  <a:pt x="4149012" y="3695007"/>
                  <a:pt x="4133816" y="3690565"/>
                </a:cubicBezTo>
                <a:cubicBezTo>
                  <a:pt x="4121337" y="3715793"/>
                  <a:pt x="4065005" y="3684188"/>
                  <a:pt x="4071732" y="3732513"/>
                </a:cubicBezTo>
                <a:cubicBezTo>
                  <a:pt x="4051251" y="3727949"/>
                  <a:pt x="4038650" y="3707633"/>
                  <a:pt x="4045924" y="3739404"/>
                </a:cubicBezTo>
                <a:cubicBezTo>
                  <a:pt x="4039196" y="3738807"/>
                  <a:pt x="4035086" y="3741389"/>
                  <a:pt x="4032171" y="3745523"/>
                </a:cubicBezTo>
                <a:lnTo>
                  <a:pt x="4011556" y="3729673"/>
                </a:lnTo>
                <a:lnTo>
                  <a:pt x="3985774" y="3736547"/>
                </a:lnTo>
                <a:lnTo>
                  <a:pt x="3979769" y="3738769"/>
                </a:lnTo>
                <a:lnTo>
                  <a:pt x="3950014" y="3726942"/>
                </a:lnTo>
                <a:lnTo>
                  <a:pt x="3934671" y="3723339"/>
                </a:lnTo>
                <a:lnTo>
                  <a:pt x="3930274" y="3717148"/>
                </a:lnTo>
                <a:cubicBezTo>
                  <a:pt x="3925557" y="3713336"/>
                  <a:pt x="3918845" y="3711571"/>
                  <a:pt x="3907660" y="3714456"/>
                </a:cubicBezTo>
                <a:lnTo>
                  <a:pt x="3905087" y="3716098"/>
                </a:lnTo>
                <a:lnTo>
                  <a:pt x="3886347" y="3706620"/>
                </a:lnTo>
                <a:cubicBezTo>
                  <a:pt x="3880298" y="3702306"/>
                  <a:pt x="3874918" y="3696877"/>
                  <a:pt x="3870533" y="3689905"/>
                </a:cubicBezTo>
                <a:cubicBezTo>
                  <a:pt x="3807578" y="3724969"/>
                  <a:pt x="3747319" y="3689891"/>
                  <a:pt x="3678563" y="3694486"/>
                </a:cubicBezTo>
                <a:cubicBezTo>
                  <a:pt x="3619015" y="3647819"/>
                  <a:pt x="3541898" y="3698501"/>
                  <a:pt x="3524121" y="3642736"/>
                </a:cubicBezTo>
                <a:cubicBezTo>
                  <a:pt x="3473280" y="3637953"/>
                  <a:pt x="3441828" y="3666410"/>
                  <a:pt x="3373519" y="3665785"/>
                </a:cubicBezTo>
                <a:cubicBezTo>
                  <a:pt x="3301144" y="3619995"/>
                  <a:pt x="3195679" y="3661016"/>
                  <a:pt x="3114267" y="3638983"/>
                </a:cubicBezTo>
                <a:cubicBezTo>
                  <a:pt x="3050301" y="3631891"/>
                  <a:pt x="3014478" y="3623781"/>
                  <a:pt x="2989722" y="3623230"/>
                </a:cubicBezTo>
                <a:cubicBezTo>
                  <a:pt x="2981490" y="3626253"/>
                  <a:pt x="2973615" y="3630768"/>
                  <a:pt x="2965734" y="3635676"/>
                </a:cubicBezTo>
                <a:lnTo>
                  <a:pt x="2961603" y="3638221"/>
                </a:lnTo>
                <a:lnTo>
                  <a:pt x="2944959" y="3639723"/>
                </a:lnTo>
                <a:lnTo>
                  <a:pt x="2940402" y="3651000"/>
                </a:lnTo>
                <a:lnTo>
                  <a:pt x="2884777" y="3660775"/>
                </a:lnTo>
                <a:cubicBezTo>
                  <a:pt x="2847798" y="3633323"/>
                  <a:pt x="2784577" y="3683878"/>
                  <a:pt x="2739034" y="3647396"/>
                </a:cubicBezTo>
                <a:cubicBezTo>
                  <a:pt x="2721723" y="3637914"/>
                  <a:pt x="2664700" y="3632640"/>
                  <a:pt x="2651827" y="3646306"/>
                </a:cubicBezTo>
                <a:cubicBezTo>
                  <a:pt x="2639507" y="3648229"/>
                  <a:pt x="2626416" y="3641459"/>
                  <a:pt x="2618680" y="3656755"/>
                </a:cubicBezTo>
                <a:cubicBezTo>
                  <a:pt x="2606912" y="3674893"/>
                  <a:pt x="2569710" y="3640834"/>
                  <a:pt x="2572404" y="3664043"/>
                </a:cubicBezTo>
                <a:cubicBezTo>
                  <a:pt x="2539908" y="3664264"/>
                  <a:pt x="2468909" y="3658244"/>
                  <a:pt x="2423704" y="3658079"/>
                </a:cubicBezTo>
                <a:cubicBezTo>
                  <a:pt x="2401541" y="3632076"/>
                  <a:pt x="2336245" y="3667858"/>
                  <a:pt x="2301172" y="3663053"/>
                </a:cubicBezTo>
                <a:cubicBezTo>
                  <a:pt x="2270382" y="3664836"/>
                  <a:pt x="2295133" y="3678405"/>
                  <a:pt x="2258745" y="3673229"/>
                </a:cubicBezTo>
                <a:cubicBezTo>
                  <a:pt x="2189914" y="3624313"/>
                  <a:pt x="2142671" y="3658345"/>
                  <a:pt x="2082844" y="3645349"/>
                </a:cubicBezTo>
                <a:cubicBezTo>
                  <a:pt x="2015031" y="3635633"/>
                  <a:pt x="2022192" y="3649098"/>
                  <a:pt x="1938480" y="3601439"/>
                </a:cubicBezTo>
                <a:cubicBezTo>
                  <a:pt x="1928908" y="3618751"/>
                  <a:pt x="1918117" y="3618969"/>
                  <a:pt x="1900166" y="3609358"/>
                </a:cubicBezTo>
                <a:cubicBezTo>
                  <a:pt x="1875058" y="3614647"/>
                  <a:pt x="1732415" y="3629919"/>
                  <a:pt x="1704758" y="3637625"/>
                </a:cubicBezTo>
                <a:cubicBezTo>
                  <a:pt x="1665493" y="3642494"/>
                  <a:pt x="1699638" y="3634297"/>
                  <a:pt x="1664576" y="3638572"/>
                </a:cubicBezTo>
                <a:cubicBezTo>
                  <a:pt x="1631025" y="3623179"/>
                  <a:pt x="1623938" y="3648223"/>
                  <a:pt x="1577459" y="3658824"/>
                </a:cubicBezTo>
                <a:cubicBezTo>
                  <a:pt x="1558372" y="3643840"/>
                  <a:pt x="1542705" y="3650086"/>
                  <a:pt x="1527269" y="3663088"/>
                </a:cubicBezTo>
                <a:cubicBezTo>
                  <a:pt x="1482304" y="3657554"/>
                  <a:pt x="1440875" y="3676551"/>
                  <a:pt x="1390118" y="3682789"/>
                </a:cubicBezTo>
                <a:cubicBezTo>
                  <a:pt x="1335668" y="3664499"/>
                  <a:pt x="1306940" y="3702155"/>
                  <a:pt x="1252698" y="3708662"/>
                </a:cubicBezTo>
                <a:cubicBezTo>
                  <a:pt x="1205896" y="3739126"/>
                  <a:pt x="1252155" y="3739345"/>
                  <a:pt x="1206642" y="3736384"/>
                </a:cubicBezTo>
                <a:cubicBezTo>
                  <a:pt x="1133049" y="3701459"/>
                  <a:pt x="1172385" y="3788811"/>
                  <a:pt x="1058106" y="3776166"/>
                </a:cubicBezTo>
                <a:cubicBezTo>
                  <a:pt x="1051718" y="3770370"/>
                  <a:pt x="1037785" y="3776256"/>
                  <a:pt x="1039167" y="3784177"/>
                </a:cubicBezTo>
                <a:cubicBezTo>
                  <a:pt x="1031939" y="3781717"/>
                  <a:pt x="991014" y="3757614"/>
                  <a:pt x="989223" y="3770303"/>
                </a:cubicBezTo>
                <a:cubicBezTo>
                  <a:pt x="952800" y="3771798"/>
                  <a:pt x="940354" y="3773288"/>
                  <a:pt x="907906" y="3757678"/>
                </a:cubicBezTo>
                <a:cubicBezTo>
                  <a:pt x="837671" y="3779460"/>
                  <a:pt x="875987" y="3720282"/>
                  <a:pt x="825226" y="3726369"/>
                </a:cubicBezTo>
                <a:cubicBezTo>
                  <a:pt x="784475" y="3751356"/>
                  <a:pt x="769332" y="3730978"/>
                  <a:pt x="722264" y="3747612"/>
                </a:cubicBezTo>
                <a:cubicBezTo>
                  <a:pt x="705940" y="3706527"/>
                  <a:pt x="677954" y="3751976"/>
                  <a:pt x="659460" y="3740429"/>
                </a:cubicBezTo>
                <a:cubicBezTo>
                  <a:pt x="630609" y="3788461"/>
                  <a:pt x="587162" y="3738081"/>
                  <a:pt x="556552" y="3739124"/>
                </a:cubicBezTo>
                <a:cubicBezTo>
                  <a:pt x="512191" y="3741235"/>
                  <a:pt x="421524" y="3729868"/>
                  <a:pt x="385384" y="3726388"/>
                </a:cubicBezTo>
                <a:cubicBezTo>
                  <a:pt x="371829" y="3727776"/>
                  <a:pt x="368220" y="3731702"/>
                  <a:pt x="339711" y="3718242"/>
                </a:cubicBezTo>
                <a:cubicBezTo>
                  <a:pt x="302559" y="3699664"/>
                  <a:pt x="266533" y="3688299"/>
                  <a:pt x="222239" y="3672335"/>
                </a:cubicBezTo>
                <a:cubicBezTo>
                  <a:pt x="210647" y="3639657"/>
                  <a:pt x="164789" y="3691878"/>
                  <a:pt x="163578" y="3656292"/>
                </a:cubicBezTo>
                <a:cubicBezTo>
                  <a:pt x="143579" y="3679822"/>
                  <a:pt x="105972" y="3643221"/>
                  <a:pt x="72220" y="3645272"/>
                </a:cubicBezTo>
                <a:cubicBezTo>
                  <a:pt x="65331" y="3629421"/>
                  <a:pt x="57584" y="3630437"/>
                  <a:pt x="44395" y="3639455"/>
                </a:cubicBezTo>
                <a:cubicBezTo>
                  <a:pt x="30887" y="3640873"/>
                  <a:pt x="16617" y="3639423"/>
                  <a:pt x="1962" y="3635948"/>
                </a:cubicBezTo>
                <a:lnTo>
                  <a:pt x="0" y="3635261"/>
                </a:lnTo>
                <a:lnTo>
                  <a:pt x="0" y="12763"/>
                </a:lnTo>
                <a:close/>
              </a:path>
            </a:pathLst>
          </a:custGeom>
          <a:solidFill>
            <a:srgbClr val="82766A">
              <a:alpha val="1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64C0A1EE-F058-EECF-1C45-A015A8D5D4F2}"/>
              </a:ext>
            </a:extLst>
          </p:cNvPr>
          <p:cNvSpPr>
            <a:spLocks noGrp="1"/>
          </p:cNvSpPr>
          <p:nvPr>
            <p:ph type="title"/>
          </p:nvPr>
        </p:nvSpPr>
        <p:spPr>
          <a:xfrm>
            <a:off x="2295277" y="1960281"/>
            <a:ext cx="7601446" cy="1757084"/>
          </a:xfrm>
        </p:spPr>
        <p:txBody>
          <a:bodyPr vert="horz" lIns="91440" tIns="45720" rIns="91440" bIns="45720" rtlCol="0" anchor="b">
            <a:normAutofit/>
          </a:bodyPr>
          <a:lstStyle/>
          <a:p>
            <a:pPr algn="ctr"/>
            <a:r>
              <a:rPr lang="en-US" dirty="0">
                <a:solidFill>
                  <a:schemeClr val="tx2"/>
                </a:solidFill>
              </a:rPr>
              <a:t>Merci de nous </a:t>
            </a:r>
            <a:r>
              <a:rPr lang="en-US" dirty="0" err="1">
                <a:solidFill>
                  <a:schemeClr val="tx2"/>
                </a:solidFill>
              </a:rPr>
              <a:t>avoir</a:t>
            </a:r>
            <a:r>
              <a:rPr lang="en-US" dirty="0">
                <a:solidFill>
                  <a:schemeClr val="tx2"/>
                </a:solidFill>
              </a:rPr>
              <a:t> </a:t>
            </a:r>
            <a:r>
              <a:rPr lang="en-US" dirty="0" err="1">
                <a:solidFill>
                  <a:schemeClr val="tx2"/>
                </a:solidFill>
              </a:rPr>
              <a:t>écouté</a:t>
            </a:r>
            <a:r>
              <a:rPr lang="en-US" dirty="0">
                <a:solidFill>
                  <a:schemeClr val="tx2"/>
                </a:solidFill>
              </a:rPr>
              <a:t> !</a:t>
            </a:r>
          </a:p>
        </p:txBody>
      </p:sp>
      <p:sp>
        <p:nvSpPr>
          <p:cNvPr id="3" name="Espace réservé du contenu 2">
            <a:extLst>
              <a:ext uri="{FF2B5EF4-FFF2-40B4-BE49-F238E27FC236}">
                <a16:creationId xmlns:a16="http://schemas.microsoft.com/office/drawing/2014/main" id="{D086356C-31C7-3B9D-4179-419DEC219146}"/>
              </a:ext>
            </a:extLst>
          </p:cNvPr>
          <p:cNvSpPr>
            <a:spLocks noGrp="1"/>
          </p:cNvSpPr>
          <p:nvPr>
            <p:ph idx="1"/>
          </p:nvPr>
        </p:nvSpPr>
        <p:spPr>
          <a:xfrm>
            <a:off x="2557930" y="5734319"/>
            <a:ext cx="7076141" cy="809916"/>
          </a:xfrm>
        </p:spPr>
        <p:txBody>
          <a:bodyPr vert="horz" lIns="91440" tIns="45720" rIns="91440" bIns="45720" rtlCol="0">
            <a:normAutofit/>
          </a:bodyPr>
          <a:lstStyle/>
          <a:p>
            <a:pPr marL="0" indent="0" algn="ctr">
              <a:buNone/>
            </a:pPr>
            <a:r>
              <a:rPr lang="en-US" spc="160">
                <a:solidFill>
                  <a:schemeClr val="tx2"/>
                </a:solidFill>
              </a:rPr>
              <a:t>Avez–vous des questions ?</a:t>
            </a:r>
          </a:p>
        </p:txBody>
      </p:sp>
      <p:sp>
        <p:nvSpPr>
          <p:cNvPr id="16" name="Rectangle 6">
            <a:extLst>
              <a:ext uri="{FF2B5EF4-FFF2-40B4-BE49-F238E27FC236}">
                <a16:creationId xmlns:a16="http://schemas.microsoft.com/office/drawing/2014/main" id="{6AA9F379-605C-48FC-AA29-73D667134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900998"/>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8326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A0D747-F38B-4A99-9985-62CE8C247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D1BF32B-6CA3-4695-8A0C-1AC789B58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5277870" cy="6858000"/>
          </a:xfrm>
          <a:custGeom>
            <a:avLst/>
            <a:gdLst>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0 w 5434004"/>
              <a:gd name="connsiteY4" fmla="*/ 6857998 h 6858000"/>
              <a:gd name="connsiteX5" fmla="*/ 1049407 w 5434004"/>
              <a:gd name="connsiteY5" fmla="*/ 6857998 h 6858000"/>
              <a:gd name="connsiteX6" fmla="*/ 1033092 w 5434004"/>
              <a:gd name="connsiteY6" fmla="*/ 6843615 h 6858000"/>
              <a:gd name="connsiteX7" fmla="*/ 1004585 w 5434004"/>
              <a:gd name="connsiteY7" fmla="*/ 6800899 h 6858000"/>
              <a:gd name="connsiteX8" fmla="*/ 984086 w 5434004"/>
              <a:gd name="connsiteY8" fmla="*/ 6765441 h 6858000"/>
              <a:gd name="connsiteX9" fmla="*/ 955964 w 5434004"/>
              <a:gd name="connsiteY9" fmla="*/ 6739541 h 6858000"/>
              <a:gd name="connsiteX10" fmla="*/ 945820 w 5434004"/>
              <a:gd name="connsiteY10" fmla="*/ 6673829 h 6858000"/>
              <a:gd name="connsiteX11" fmla="*/ 921540 w 5434004"/>
              <a:gd name="connsiteY11" fmla="*/ 6620155 h 6858000"/>
              <a:gd name="connsiteX12" fmla="*/ 876436 w 5434004"/>
              <a:gd name="connsiteY12" fmla="*/ 6610437 h 6858000"/>
              <a:gd name="connsiteX13" fmla="*/ 876973 w 5434004"/>
              <a:gd name="connsiteY13" fmla="*/ 6596307 h 6858000"/>
              <a:gd name="connsiteX14" fmla="*/ 893782 w 5434004"/>
              <a:gd name="connsiteY14" fmla="*/ 6536039 h 6858000"/>
              <a:gd name="connsiteX15" fmla="*/ 830281 w 5434004"/>
              <a:gd name="connsiteY15" fmla="*/ 6239239 h 6858000"/>
              <a:gd name="connsiteX16" fmla="*/ 816373 w 5434004"/>
              <a:gd name="connsiteY16" fmla="*/ 6116986 h 6858000"/>
              <a:gd name="connsiteX17" fmla="*/ 788606 w 5434004"/>
              <a:gd name="connsiteY17" fmla="*/ 5895434 h 6858000"/>
              <a:gd name="connsiteX18" fmla="*/ 762315 w 5434004"/>
              <a:gd name="connsiteY18" fmla="*/ 5848019 h 6858000"/>
              <a:gd name="connsiteX19" fmla="*/ 714842 w 5434004"/>
              <a:gd name="connsiteY19" fmla="*/ 5722306 h 6858000"/>
              <a:gd name="connsiteX20" fmla="*/ 679500 w 5434004"/>
              <a:gd name="connsiteY20" fmla="*/ 5528085 h 6858000"/>
              <a:gd name="connsiteX21" fmla="*/ 660956 w 5434004"/>
              <a:gd name="connsiteY21" fmla="*/ 5506768 h 6858000"/>
              <a:gd name="connsiteX22" fmla="*/ 642957 w 5434004"/>
              <a:gd name="connsiteY22" fmla="*/ 5473318 h 6858000"/>
              <a:gd name="connsiteX23" fmla="*/ 602099 w 5434004"/>
              <a:gd name="connsiteY23" fmla="*/ 5418521 h 6858000"/>
              <a:gd name="connsiteX24" fmla="*/ 563009 w 5434004"/>
              <a:gd name="connsiteY24" fmla="*/ 5337536 h 6858000"/>
              <a:gd name="connsiteX25" fmla="*/ 584675 w 5434004"/>
              <a:gd name="connsiteY25" fmla="*/ 5255190 h 6858000"/>
              <a:gd name="connsiteX26" fmla="*/ 564878 w 5434004"/>
              <a:gd name="connsiteY26" fmla="*/ 5208171 h 6858000"/>
              <a:gd name="connsiteX27" fmla="*/ 540145 w 5434004"/>
              <a:gd name="connsiteY27" fmla="*/ 4993731 h 6858000"/>
              <a:gd name="connsiteX28" fmla="*/ 512099 w 5434004"/>
              <a:gd name="connsiteY28" fmla="*/ 4896399 h 6858000"/>
              <a:gd name="connsiteX29" fmla="*/ 482378 w 5434004"/>
              <a:gd name="connsiteY29" fmla="*/ 4838613 h 6858000"/>
              <a:gd name="connsiteX30" fmla="*/ 468676 w 5434004"/>
              <a:gd name="connsiteY30" fmla="*/ 4796522 h 6858000"/>
              <a:gd name="connsiteX31" fmla="*/ 430881 w 5434004"/>
              <a:gd name="connsiteY31" fmla="*/ 4672370 h 6858000"/>
              <a:gd name="connsiteX32" fmla="*/ 415292 w 5434004"/>
              <a:gd name="connsiteY32" fmla="*/ 4634253 h 6858000"/>
              <a:gd name="connsiteX33" fmla="*/ 348919 w 5434004"/>
              <a:gd name="connsiteY33" fmla="*/ 4549232 h 6858000"/>
              <a:gd name="connsiteX34" fmla="*/ 292438 w 5434004"/>
              <a:gd name="connsiteY34" fmla="*/ 4479912 h 6858000"/>
              <a:gd name="connsiteX35" fmla="*/ 283567 w 5434004"/>
              <a:gd name="connsiteY35" fmla="*/ 4376609 h 6858000"/>
              <a:gd name="connsiteX36" fmla="*/ 247018 w 5434004"/>
              <a:gd name="connsiteY36" fmla="*/ 4280257 h 6858000"/>
              <a:gd name="connsiteX37" fmla="*/ 243154 w 5434004"/>
              <a:gd name="connsiteY37" fmla="*/ 4208492 h 6858000"/>
              <a:gd name="connsiteX38" fmla="*/ 267243 w 5434004"/>
              <a:gd name="connsiteY38" fmla="*/ 4120636 h 6858000"/>
              <a:gd name="connsiteX39" fmla="*/ 274676 w 5434004"/>
              <a:gd name="connsiteY39" fmla="*/ 4116556 h 6858000"/>
              <a:gd name="connsiteX40" fmla="*/ 274016 w 5434004"/>
              <a:gd name="connsiteY40" fmla="*/ 4109625 h 6858000"/>
              <a:gd name="connsiteX41" fmla="*/ 266711 w 5434004"/>
              <a:gd name="connsiteY41" fmla="*/ 4105624 h 6858000"/>
              <a:gd name="connsiteX42" fmla="*/ 267360 w 5434004"/>
              <a:gd name="connsiteY42" fmla="*/ 4051441 h 6858000"/>
              <a:gd name="connsiteX43" fmla="*/ 280863 w 5434004"/>
              <a:gd name="connsiteY43" fmla="*/ 3988494 h 6858000"/>
              <a:gd name="connsiteX44" fmla="*/ 254473 w 5434004"/>
              <a:gd name="connsiteY44" fmla="*/ 3926485 h 6858000"/>
              <a:gd name="connsiteX45" fmla="*/ 238942 w 5434004"/>
              <a:gd name="connsiteY45" fmla="*/ 3857057 h 6858000"/>
              <a:gd name="connsiteX46" fmla="*/ 229388 w 5434004"/>
              <a:gd name="connsiteY46" fmla="*/ 3815650 h 6858000"/>
              <a:gd name="connsiteX47" fmla="*/ 224025 w 5434004"/>
              <a:gd name="connsiteY47" fmla="*/ 3696745 h 6858000"/>
              <a:gd name="connsiteX48" fmla="*/ 242028 w 5434004"/>
              <a:gd name="connsiteY48" fmla="*/ 3477814 h 6858000"/>
              <a:gd name="connsiteX49" fmla="*/ 239663 w 5434004"/>
              <a:gd name="connsiteY49" fmla="*/ 3375354 h 6858000"/>
              <a:gd name="connsiteX50" fmla="*/ 242939 w 5434004"/>
              <a:gd name="connsiteY50" fmla="*/ 3235494 h 6858000"/>
              <a:gd name="connsiteX51" fmla="*/ 235466 w 5434004"/>
              <a:gd name="connsiteY51" fmla="*/ 3111896 h 6858000"/>
              <a:gd name="connsiteX52" fmla="*/ 225859 w 5434004"/>
              <a:gd name="connsiteY52" fmla="*/ 3061665 h 6858000"/>
              <a:gd name="connsiteX53" fmla="*/ 214543 w 5434004"/>
              <a:gd name="connsiteY53" fmla="*/ 3026187 h 6858000"/>
              <a:gd name="connsiteX54" fmla="*/ 209002 w 5434004"/>
              <a:gd name="connsiteY54" fmla="*/ 2930097 h 6858000"/>
              <a:gd name="connsiteX55" fmla="*/ 209539 w 5434004"/>
              <a:gd name="connsiteY55" fmla="*/ 2768399 h 6858000"/>
              <a:gd name="connsiteX56" fmla="*/ 207490 w 5434004"/>
              <a:gd name="connsiteY56" fmla="*/ 2734615 h 6858000"/>
              <a:gd name="connsiteX57" fmla="*/ 197130 w 5434004"/>
              <a:gd name="connsiteY57" fmla="*/ 2708116 h 6858000"/>
              <a:gd name="connsiteX58" fmla="*/ 187231 w 5434004"/>
              <a:gd name="connsiteY58" fmla="*/ 2704185 h 6858000"/>
              <a:gd name="connsiteX59" fmla="*/ 184723 w 5434004"/>
              <a:gd name="connsiteY59" fmla="*/ 2686011 h 6858000"/>
              <a:gd name="connsiteX60" fmla="*/ 169929 w 5434004"/>
              <a:gd name="connsiteY60" fmla="*/ 2656504 h 6858000"/>
              <a:gd name="connsiteX61" fmla="*/ 188242 w 5434004"/>
              <a:gd name="connsiteY61" fmla="*/ 2589493 h 6858000"/>
              <a:gd name="connsiteX62" fmla="*/ 189125 w 5434004"/>
              <a:gd name="connsiteY62" fmla="*/ 2457617 h 6858000"/>
              <a:gd name="connsiteX63" fmla="*/ 195205 w 5434004"/>
              <a:gd name="connsiteY63" fmla="*/ 2210817 h 6858000"/>
              <a:gd name="connsiteX64" fmla="*/ 175797 w 5434004"/>
              <a:gd name="connsiteY64" fmla="*/ 1901521 h 6858000"/>
              <a:gd name="connsiteX65" fmla="*/ 156134 w 5434004"/>
              <a:gd name="connsiteY65" fmla="*/ 1700722 h 6858000"/>
              <a:gd name="connsiteX66" fmla="*/ 174157 w 5434004"/>
              <a:gd name="connsiteY66" fmla="*/ 1661610 h 6858000"/>
              <a:gd name="connsiteX67" fmla="*/ 180802 w 5434004"/>
              <a:gd name="connsiteY67" fmla="*/ 1640073 h 6858000"/>
              <a:gd name="connsiteX68" fmla="*/ 179221 w 5434004"/>
              <a:gd name="connsiteY68" fmla="*/ 1637398 h 6858000"/>
              <a:gd name="connsiteX69" fmla="*/ 179826 w 5434004"/>
              <a:gd name="connsiteY69" fmla="*/ 1612248 h 6858000"/>
              <a:gd name="connsiteX70" fmla="*/ 198048 w 5434004"/>
              <a:gd name="connsiteY70" fmla="*/ 1498097 h 6858000"/>
              <a:gd name="connsiteX71" fmla="*/ 196329 w 5434004"/>
              <a:gd name="connsiteY71" fmla="*/ 1497364 h 6858000"/>
              <a:gd name="connsiteX72" fmla="*/ 193204 w 5434004"/>
              <a:gd name="connsiteY72" fmla="*/ 1490042 h 6858000"/>
              <a:gd name="connsiteX73" fmla="*/ 211154 w 5434004"/>
              <a:gd name="connsiteY73" fmla="*/ 1451416 h 6858000"/>
              <a:gd name="connsiteX74" fmla="*/ 247750 w 5434004"/>
              <a:gd name="connsiteY74" fmla="*/ 1281781 h 6858000"/>
              <a:gd name="connsiteX75" fmla="*/ 323114 w 5434004"/>
              <a:gd name="connsiteY75" fmla="*/ 1074754 h 6858000"/>
              <a:gd name="connsiteX76" fmla="*/ 357209 w 5434004"/>
              <a:gd name="connsiteY76" fmla="*/ 1019094 h 6858000"/>
              <a:gd name="connsiteX77" fmla="*/ 393176 w 5434004"/>
              <a:gd name="connsiteY77" fmla="*/ 938921 h 6858000"/>
              <a:gd name="connsiteX78" fmla="*/ 451503 w 5434004"/>
              <a:gd name="connsiteY78" fmla="*/ 815814 h 6858000"/>
              <a:gd name="connsiteX79" fmla="*/ 567587 w 5434004"/>
              <a:gd name="connsiteY79" fmla="*/ 584070 h 6858000"/>
              <a:gd name="connsiteX80" fmla="*/ 592609 w 5434004"/>
              <a:gd name="connsiteY80" fmla="*/ 461805 h 6858000"/>
              <a:gd name="connsiteX81" fmla="*/ 624563 w 5434004"/>
              <a:gd name="connsiteY81" fmla="*/ 360945 h 6858000"/>
              <a:gd name="connsiteX82" fmla="*/ 627056 w 5434004"/>
              <a:gd name="connsiteY82" fmla="*/ 226335 h 6858000"/>
              <a:gd name="connsiteX83" fmla="*/ 655851 w 5434004"/>
              <a:gd name="connsiteY83" fmla="*/ 51690 h 6858000"/>
              <a:gd name="connsiteX84" fmla="*/ 653984 w 5434004"/>
              <a:gd name="connsiteY84" fmla="*/ 22133 h 6858000"/>
              <a:gd name="connsiteX85" fmla="*/ 643279 w 5434004"/>
              <a:gd name="connsiteY85" fmla="*/ 1037 h 6858000"/>
              <a:gd name="connsiteX0" fmla="*/ 643741 w 5434004"/>
              <a:gd name="connsiteY0" fmla="*/ 0 h 6858000"/>
              <a:gd name="connsiteX1" fmla="*/ 5434004 w 5434004"/>
              <a:gd name="connsiteY1" fmla="*/ 0 h 6858000"/>
              <a:gd name="connsiteX2" fmla="*/ 5434004 w 5434004"/>
              <a:gd name="connsiteY2" fmla="*/ 6858000 h 6858000"/>
              <a:gd name="connsiteX3" fmla="*/ 0 w 5434004"/>
              <a:gd name="connsiteY3" fmla="*/ 6858000 h 6858000"/>
              <a:gd name="connsiteX4" fmla="*/ 1049407 w 5434004"/>
              <a:gd name="connsiteY4" fmla="*/ 6857998 h 6858000"/>
              <a:gd name="connsiteX5" fmla="*/ 1033092 w 5434004"/>
              <a:gd name="connsiteY5" fmla="*/ 6843615 h 6858000"/>
              <a:gd name="connsiteX6" fmla="*/ 1004585 w 5434004"/>
              <a:gd name="connsiteY6" fmla="*/ 6800899 h 6858000"/>
              <a:gd name="connsiteX7" fmla="*/ 984086 w 5434004"/>
              <a:gd name="connsiteY7" fmla="*/ 6765441 h 6858000"/>
              <a:gd name="connsiteX8" fmla="*/ 955964 w 5434004"/>
              <a:gd name="connsiteY8" fmla="*/ 6739541 h 6858000"/>
              <a:gd name="connsiteX9" fmla="*/ 945820 w 5434004"/>
              <a:gd name="connsiteY9" fmla="*/ 6673829 h 6858000"/>
              <a:gd name="connsiteX10" fmla="*/ 921540 w 5434004"/>
              <a:gd name="connsiteY10" fmla="*/ 6620155 h 6858000"/>
              <a:gd name="connsiteX11" fmla="*/ 876436 w 5434004"/>
              <a:gd name="connsiteY11" fmla="*/ 6610437 h 6858000"/>
              <a:gd name="connsiteX12" fmla="*/ 876973 w 5434004"/>
              <a:gd name="connsiteY12" fmla="*/ 6596307 h 6858000"/>
              <a:gd name="connsiteX13" fmla="*/ 893782 w 5434004"/>
              <a:gd name="connsiteY13" fmla="*/ 6536039 h 6858000"/>
              <a:gd name="connsiteX14" fmla="*/ 830281 w 5434004"/>
              <a:gd name="connsiteY14" fmla="*/ 6239239 h 6858000"/>
              <a:gd name="connsiteX15" fmla="*/ 816373 w 5434004"/>
              <a:gd name="connsiteY15" fmla="*/ 6116986 h 6858000"/>
              <a:gd name="connsiteX16" fmla="*/ 788606 w 5434004"/>
              <a:gd name="connsiteY16" fmla="*/ 5895434 h 6858000"/>
              <a:gd name="connsiteX17" fmla="*/ 762315 w 5434004"/>
              <a:gd name="connsiteY17" fmla="*/ 5848019 h 6858000"/>
              <a:gd name="connsiteX18" fmla="*/ 714842 w 5434004"/>
              <a:gd name="connsiteY18" fmla="*/ 5722306 h 6858000"/>
              <a:gd name="connsiteX19" fmla="*/ 679500 w 5434004"/>
              <a:gd name="connsiteY19" fmla="*/ 5528085 h 6858000"/>
              <a:gd name="connsiteX20" fmla="*/ 660956 w 5434004"/>
              <a:gd name="connsiteY20" fmla="*/ 5506768 h 6858000"/>
              <a:gd name="connsiteX21" fmla="*/ 642957 w 5434004"/>
              <a:gd name="connsiteY21" fmla="*/ 5473318 h 6858000"/>
              <a:gd name="connsiteX22" fmla="*/ 602099 w 5434004"/>
              <a:gd name="connsiteY22" fmla="*/ 5418521 h 6858000"/>
              <a:gd name="connsiteX23" fmla="*/ 563009 w 5434004"/>
              <a:gd name="connsiteY23" fmla="*/ 5337536 h 6858000"/>
              <a:gd name="connsiteX24" fmla="*/ 584675 w 5434004"/>
              <a:gd name="connsiteY24" fmla="*/ 5255190 h 6858000"/>
              <a:gd name="connsiteX25" fmla="*/ 564878 w 5434004"/>
              <a:gd name="connsiteY25" fmla="*/ 5208171 h 6858000"/>
              <a:gd name="connsiteX26" fmla="*/ 540145 w 5434004"/>
              <a:gd name="connsiteY26" fmla="*/ 4993731 h 6858000"/>
              <a:gd name="connsiteX27" fmla="*/ 512099 w 5434004"/>
              <a:gd name="connsiteY27" fmla="*/ 4896399 h 6858000"/>
              <a:gd name="connsiteX28" fmla="*/ 482378 w 5434004"/>
              <a:gd name="connsiteY28" fmla="*/ 4838613 h 6858000"/>
              <a:gd name="connsiteX29" fmla="*/ 468676 w 5434004"/>
              <a:gd name="connsiteY29" fmla="*/ 4796522 h 6858000"/>
              <a:gd name="connsiteX30" fmla="*/ 430881 w 5434004"/>
              <a:gd name="connsiteY30" fmla="*/ 4672370 h 6858000"/>
              <a:gd name="connsiteX31" fmla="*/ 415292 w 5434004"/>
              <a:gd name="connsiteY31" fmla="*/ 4634253 h 6858000"/>
              <a:gd name="connsiteX32" fmla="*/ 348919 w 5434004"/>
              <a:gd name="connsiteY32" fmla="*/ 4549232 h 6858000"/>
              <a:gd name="connsiteX33" fmla="*/ 292438 w 5434004"/>
              <a:gd name="connsiteY33" fmla="*/ 4479912 h 6858000"/>
              <a:gd name="connsiteX34" fmla="*/ 283567 w 5434004"/>
              <a:gd name="connsiteY34" fmla="*/ 4376609 h 6858000"/>
              <a:gd name="connsiteX35" fmla="*/ 247018 w 5434004"/>
              <a:gd name="connsiteY35" fmla="*/ 4280257 h 6858000"/>
              <a:gd name="connsiteX36" fmla="*/ 243154 w 5434004"/>
              <a:gd name="connsiteY36" fmla="*/ 4208492 h 6858000"/>
              <a:gd name="connsiteX37" fmla="*/ 267243 w 5434004"/>
              <a:gd name="connsiteY37" fmla="*/ 4120636 h 6858000"/>
              <a:gd name="connsiteX38" fmla="*/ 274676 w 5434004"/>
              <a:gd name="connsiteY38" fmla="*/ 4116556 h 6858000"/>
              <a:gd name="connsiteX39" fmla="*/ 274016 w 5434004"/>
              <a:gd name="connsiteY39" fmla="*/ 4109625 h 6858000"/>
              <a:gd name="connsiteX40" fmla="*/ 266711 w 5434004"/>
              <a:gd name="connsiteY40" fmla="*/ 4105624 h 6858000"/>
              <a:gd name="connsiteX41" fmla="*/ 267360 w 5434004"/>
              <a:gd name="connsiteY41" fmla="*/ 4051441 h 6858000"/>
              <a:gd name="connsiteX42" fmla="*/ 280863 w 5434004"/>
              <a:gd name="connsiteY42" fmla="*/ 3988494 h 6858000"/>
              <a:gd name="connsiteX43" fmla="*/ 254473 w 5434004"/>
              <a:gd name="connsiteY43" fmla="*/ 3926485 h 6858000"/>
              <a:gd name="connsiteX44" fmla="*/ 238942 w 5434004"/>
              <a:gd name="connsiteY44" fmla="*/ 3857057 h 6858000"/>
              <a:gd name="connsiteX45" fmla="*/ 229388 w 5434004"/>
              <a:gd name="connsiteY45" fmla="*/ 3815650 h 6858000"/>
              <a:gd name="connsiteX46" fmla="*/ 224025 w 5434004"/>
              <a:gd name="connsiteY46" fmla="*/ 3696745 h 6858000"/>
              <a:gd name="connsiteX47" fmla="*/ 242028 w 5434004"/>
              <a:gd name="connsiteY47" fmla="*/ 3477814 h 6858000"/>
              <a:gd name="connsiteX48" fmla="*/ 239663 w 5434004"/>
              <a:gd name="connsiteY48" fmla="*/ 3375354 h 6858000"/>
              <a:gd name="connsiteX49" fmla="*/ 242939 w 5434004"/>
              <a:gd name="connsiteY49" fmla="*/ 3235494 h 6858000"/>
              <a:gd name="connsiteX50" fmla="*/ 235466 w 5434004"/>
              <a:gd name="connsiteY50" fmla="*/ 3111896 h 6858000"/>
              <a:gd name="connsiteX51" fmla="*/ 225859 w 5434004"/>
              <a:gd name="connsiteY51" fmla="*/ 3061665 h 6858000"/>
              <a:gd name="connsiteX52" fmla="*/ 214543 w 5434004"/>
              <a:gd name="connsiteY52" fmla="*/ 3026187 h 6858000"/>
              <a:gd name="connsiteX53" fmla="*/ 209002 w 5434004"/>
              <a:gd name="connsiteY53" fmla="*/ 2930097 h 6858000"/>
              <a:gd name="connsiteX54" fmla="*/ 209539 w 5434004"/>
              <a:gd name="connsiteY54" fmla="*/ 2768399 h 6858000"/>
              <a:gd name="connsiteX55" fmla="*/ 207490 w 5434004"/>
              <a:gd name="connsiteY55" fmla="*/ 2734615 h 6858000"/>
              <a:gd name="connsiteX56" fmla="*/ 197130 w 5434004"/>
              <a:gd name="connsiteY56" fmla="*/ 2708116 h 6858000"/>
              <a:gd name="connsiteX57" fmla="*/ 187231 w 5434004"/>
              <a:gd name="connsiteY57" fmla="*/ 2704185 h 6858000"/>
              <a:gd name="connsiteX58" fmla="*/ 184723 w 5434004"/>
              <a:gd name="connsiteY58" fmla="*/ 2686011 h 6858000"/>
              <a:gd name="connsiteX59" fmla="*/ 169929 w 5434004"/>
              <a:gd name="connsiteY59" fmla="*/ 2656504 h 6858000"/>
              <a:gd name="connsiteX60" fmla="*/ 188242 w 5434004"/>
              <a:gd name="connsiteY60" fmla="*/ 2589493 h 6858000"/>
              <a:gd name="connsiteX61" fmla="*/ 189125 w 5434004"/>
              <a:gd name="connsiteY61" fmla="*/ 2457617 h 6858000"/>
              <a:gd name="connsiteX62" fmla="*/ 195205 w 5434004"/>
              <a:gd name="connsiteY62" fmla="*/ 2210817 h 6858000"/>
              <a:gd name="connsiteX63" fmla="*/ 175797 w 5434004"/>
              <a:gd name="connsiteY63" fmla="*/ 1901521 h 6858000"/>
              <a:gd name="connsiteX64" fmla="*/ 156134 w 5434004"/>
              <a:gd name="connsiteY64" fmla="*/ 1700722 h 6858000"/>
              <a:gd name="connsiteX65" fmla="*/ 174157 w 5434004"/>
              <a:gd name="connsiteY65" fmla="*/ 1661610 h 6858000"/>
              <a:gd name="connsiteX66" fmla="*/ 180802 w 5434004"/>
              <a:gd name="connsiteY66" fmla="*/ 1640073 h 6858000"/>
              <a:gd name="connsiteX67" fmla="*/ 179221 w 5434004"/>
              <a:gd name="connsiteY67" fmla="*/ 1637398 h 6858000"/>
              <a:gd name="connsiteX68" fmla="*/ 179826 w 5434004"/>
              <a:gd name="connsiteY68" fmla="*/ 1612248 h 6858000"/>
              <a:gd name="connsiteX69" fmla="*/ 198048 w 5434004"/>
              <a:gd name="connsiteY69" fmla="*/ 1498097 h 6858000"/>
              <a:gd name="connsiteX70" fmla="*/ 196329 w 5434004"/>
              <a:gd name="connsiteY70" fmla="*/ 1497364 h 6858000"/>
              <a:gd name="connsiteX71" fmla="*/ 193204 w 5434004"/>
              <a:gd name="connsiteY71" fmla="*/ 1490042 h 6858000"/>
              <a:gd name="connsiteX72" fmla="*/ 211154 w 5434004"/>
              <a:gd name="connsiteY72" fmla="*/ 1451416 h 6858000"/>
              <a:gd name="connsiteX73" fmla="*/ 247750 w 5434004"/>
              <a:gd name="connsiteY73" fmla="*/ 1281781 h 6858000"/>
              <a:gd name="connsiteX74" fmla="*/ 323114 w 5434004"/>
              <a:gd name="connsiteY74" fmla="*/ 1074754 h 6858000"/>
              <a:gd name="connsiteX75" fmla="*/ 357209 w 5434004"/>
              <a:gd name="connsiteY75" fmla="*/ 1019094 h 6858000"/>
              <a:gd name="connsiteX76" fmla="*/ 393176 w 5434004"/>
              <a:gd name="connsiteY76" fmla="*/ 938921 h 6858000"/>
              <a:gd name="connsiteX77" fmla="*/ 451503 w 5434004"/>
              <a:gd name="connsiteY77" fmla="*/ 815814 h 6858000"/>
              <a:gd name="connsiteX78" fmla="*/ 567587 w 5434004"/>
              <a:gd name="connsiteY78" fmla="*/ 584070 h 6858000"/>
              <a:gd name="connsiteX79" fmla="*/ 592609 w 5434004"/>
              <a:gd name="connsiteY79" fmla="*/ 461805 h 6858000"/>
              <a:gd name="connsiteX80" fmla="*/ 624563 w 5434004"/>
              <a:gd name="connsiteY80" fmla="*/ 360945 h 6858000"/>
              <a:gd name="connsiteX81" fmla="*/ 627056 w 5434004"/>
              <a:gd name="connsiteY81" fmla="*/ 226335 h 6858000"/>
              <a:gd name="connsiteX82" fmla="*/ 655851 w 5434004"/>
              <a:gd name="connsiteY82" fmla="*/ 51690 h 6858000"/>
              <a:gd name="connsiteX83" fmla="*/ 653984 w 5434004"/>
              <a:gd name="connsiteY83" fmla="*/ 22133 h 6858000"/>
              <a:gd name="connsiteX84" fmla="*/ 643279 w 5434004"/>
              <a:gd name="connsiteY84" fmla="*/ 1037 h 6858000"/>
              <a:gd name="connsiteX85" fmla="*/ 643741 w 5434004"/>
              <a:gd name="connsiteY85" fmla="*/ 0 h 6858000"/>
              <a:gd name="connsiteX0" fmla="*/ 487607 w 5277870"/>
              <a:gd name="connsiteY0" fmla="*/ 0 h 6858000"/>
              <a:gd name="connsiteX1" fmla="*/ 5277870 w 5277870"/>
              <a:gd name="connsiteY1" fmla="*/ 0 h 6858000"/>
              <a:gd name="connsiteX2" fmla="*/ 5277870 w 5277870"/>
              <a:gd name="connsiteY2" fmla="*/ 6858000 h 6858000"/>
              <a:gd name="connsiteX3" fmla="*/ 893273 w 5277870"/>
              <a:gd name="connsiteY3" fmla="*/ 6857998 h 6858000"/>
              <a:gd name="connsiteX4" fmla="*/ 876958 w 5277870"/>
              <a:gd name="connsiteY4" fmla="*/ 6843615 h 6858000"/>
              <a:gd name="connsiteX5" fmla="*/ 848451 w 5277870"/>
              <a:gd name="connsiteY5" fmla="*/ 6800899 h 6858000"/>
              <a:gd name="connsiteX6" fmla="*/ 827952 w 5277870"/>
              <a:gd name="connsiteY6" fmla="*/ 6765441 h 6858000"/>
              <a:gd name="connsiteX7" fmla="*/ 799830 w 5277870"/>
              <a:gd name="connsiteY7" fmla="*/ 6739541 h 6858000"/>
              <a:gd name="connsiteX8" fmla="*/ 789686 w 5277870"/>
              <a:gd name="connsiteY8" fmla="*/ 6673829 h 6858000"/>
              <a:gd name="connsiteX9" fmla="*/ 765406 w 5277870"/>
              <a:gd name="connsiteY9" fmla="*/ 6620155 h 6858000"/>
              <a:gd name="connsiteX10" fmla="*/ 720302 w 5277870"/>
              <a:gd name="connsiteY10" fmla="*/ 6610437 h 6858000"/>
              <a:gd name="connsiteX11" fmla="*/ 720839 w 5277870"/>
              <a:gd name="connsiteY11" fmla="*/ 6596307 h 6858000"/>
              <a:gd name="connsiteX12" fmla="*/ 737648 w 5277870"/>
              <a:gd name="connsiteY12" fmla="*/ 6536039 h 6858000"/>
              <a:gd name="connsiteX13" fmla="*/ 674147 w 5277870"/>
              <a:gd name="connsiteY13" fmla="*/ 6239239 h 6858000"/>
              <a:gd name="connsiteX14" fmla="*/ 660239 w 5277870"/>
              <a:gd name="connsiteY14" fmla="*/ 6116986 h 6858000"/>
              <a:gd name="connsiteX15" fmla="*/ 632472 w 5277870"/>
              <a:gd name="connsiteY15" fmla="*/ 5895434 h 6858000"/>
              <a:gd name="connsiteX16" fmla="*/ 606181 w 5277870"/>
              <a:gd name="connsiteY16" fmla="*/ 5848019 h 6858000"/>
              <a:gd name="connsiteX17" fmla="*/ 558708 w 5277870"/>
              <a:gd name="connsiteY17" fmla="*/ 5722306 h 6858000"/>
              <a:gd name="connsiteX18" fmla="*/ 523366 w 5277870"/>
              <a:gd name="connsiteY18" fmla="*/ 5528085 h 6858000"/>
              <a:gd name="connsiteX19" fmla="*/ 504822 w 5277870"/>
              <a:gd name="connsiteY19" fmla="*/ 5506768 h 6858000"/>
              <a:gd name="connsiteX20" fmla="*/ 486823 w 5277870"/>
              <a:gd name="connsiteY20" fmla="*/ 5473318 h 6858000"/>
              <a:gd name="connsiteX21" fmla="*/ 445965 w 5277870"/>
              <a:gd name="connsiteY21" fmla="*/ 5418521 h 6858000"/>
              <a:gd name="connsiteX22" fmla="*/ 406875 w 5277870"/>
              <a:gd name="connsiteY22" fmla="*/ 5337536 h 6858000"/>
              <a:gd name="connsiteX23" fmla="*/ 428541 w 5277870"/>
              <a:gd name="connsiteY23" fmla="*/ 5255190 h 6858000"/>
              <a:gd name="connsiteX24" fmla="*/ 408744 w 5277870"/>
              <a:gd name="connsiteY24" fmla="*/ 5208171 h 6858000"/>
              <a:gd name="connsiteX25" fmla="*/ 384011 w 5277870"/>
              <a:gd name="connsiteY25" fmla="*/ 4993731 h 6858000"/>
              <a:gd name="connsiteX26" fmla="*/ 355965 w 5277870"/>
              <a:gd name="connsiteY26" fmla="*/ 4896399 h 6858000"/>
              <a:gd name="connsiteX27" fmla="*/ 326244 w 5277870"/>
              <a:gd name="connsiteY27" fmla="*/ 4838613 h 6858000"/>
              <a:gd name="connsiteX28" fmla="*/ 312542 w 5277870"/>
              <a:gd name="connsiteY28" fmla="*/ 4796522 h 6858000"/>
              <a:gd name="connsiteX29" fmla="*/ 274747 w 5277870"/>
              <a:gd name="connsiteY29" fmla="*/ 4672370 h 6858000"/>
              <a:gd name="connsiteX30" fmla="*/ 259158 w 5277870"/>
              <a:gd name="connsiteY30" fmla="*/ 4634253 h 6858000"/>
              <a:gd name="connsiteX31" fmla="*/ 192785 w 5277870"/>
              <a:gd name="connsiteY31" fmla="*/ 4549232 h 6858000"/>
              <a:gd name="connsiteX32" fmla="*/ 136304 w 5277870"/>
              <a:gd name="connsiteY32" fmla="*/ 4479912 h 6858000"/>
              <a:gd name="connsiteX33" fmla="*/ 127433 w 5277870"/>
              <a:gd name="connsiteY33" fmla="*/ 4376609 h 6858000"/>
              <a:gd name="connsiteX34" fmla="*/ 90884 w 5277870"/>
              <a:gd name="connsiteY34" fmla="*/ 4280257 h 6858000"/>
              <a:gd name="connsiteX35" fmla="*/ 87020 w 5277870"/>
              <a:gd name="connsiteY35" fmla="*/ 4208492 h 6858000"/>
              <a:gd name="connsiteX36" fmla="*/ 111109 w 5277870"/>
              <a:gd name="connsiteY36" fmla="*/ 4120636 h 6858000"/>
              <a:gd name="connsiteX37" fmla="*/ 118542 w 5277870"/>
              <a:gd name="connsiteY37" fmla="*/ 4116556 h 6858000"/>
              <a:gd name="connsiteX38" fmla="*/ 117882 w 5277870"/>
              <a:gd name="connsiteY38" fmla="*/ 4109625 h 6858000"/>
              <a:gd name="connsiteX39" fmla="*/ 110577 w 5277870"/>
              <a:gd name="connsiteY39" fmla="*/ 4105624 h 6858000"/>
              <a:gd name="connsiteX40" fmla="*/ 111226 w 5277870"/>
              <a:gd name="connsiteY40" fmla="*/ 4051441 h 6858000"/>
              <a:gd name="connsiteX41" fmla="*/ 124729 w 5277870"/>
              <a:gd name="connsiteY41" fmla="*/ 3988494 h 6858000"/>
              <a:gd name="connsiteX42" fmla="*/ 98339 w 5277870"/>
              <a:gd name="connsiteY42" fmla="*/ 3926485 h 6858000"/>
              <a:gd name="connsiteX43" fmla="*/ 82808 w 5277870"/>
              <a:gd name="connsiteY43" fmla="*/ 3857057 h 6858000"/>
              <a:gd name="connsiteX44" fmla="*/ 73254 w 5277870"/>
              <a:gd name="connsiteY44" fmla="*/ 3815650 h 6858000"/>
              <a:gd name="connsiteX45" fmla="*/ 67891 w 5277870"/>
              <a:gd name="connsiteY45" fmla="*/ 3696745 h 6858000"/>
              <a:gd name="connsiteX46" fmla="*/ 85894 w 5277870"/>
              <a:gd name="connsiteY46" fmla="*/ 3477814 h 6858000"/>
              <a:gd name="connsiteX47" fmla="*/ 83529 w 5277870"/>
              <a:gd name="connsiteY47" fmla="*/ 3375354 h 6858000"/>
              <a:gd name="connsiteX48" fmla="*/ 86805 w 5277870"/>
              <a:gd name="connsiteY48" fmla="*/ 3235494 h 6858000"/>
              <a:gd name="connsiteX49" fmla="*/ 79332 w 5277870"/>
              <a:gd name="connsiteY49" fmla="*/ 3111896 h 6858000"/>
              <a:gd name="connsiteX50" fmla="*/ 69725 w 5277870"/>
              <a:gd name="connsiteY50" fmla="*/ 3061665 h 6858000"/>
              <a:gd name="connsiteX51" fmla="*/ 58409 w 5277870"/>
              <a:gd name="connsiteY51" fmla="*/ 3026187 h 6858000"/>
              <a:gd name="connsiteX52" fmla="*/ 52868 w 5277870"/>
              <a:gd name="connsiteY52" fmla="*/ 2930097 h 6858000"/>
              <a:gd name="connsiteX53" fmla="*/ 53405 w 5277870"/>
              <a:gd name="connsiteY53" fmla="*/ 2768399 h 6858000"/>
              <a:gd name="connsiteX54" fmla="*/ 51356 w 5277870"/>
              <a:gd name="connsiteY54" fmla="*/ 2734615 h 6858000"/>
              <a:gd name="connsiteX55" fmla="*/ 40996 w 5277870"/>
              <a:gd name="connsiteY55" fmla="*/ 2708116 h 6858000"/>
              <a:gd name="connsiteX56" fmla="*/ 31097 w 5277870"/>
              <a:gd name="connsiteY56" fmla="*/ 2704185 h 6858000"/>
              <a:gd name="connsiteX57" fmla="*/ 28589 w 5277870"/>
              <a:gd name="connsiteY57" fmla="*/ 2686011 h 6858000"/>
              <a:gd name="connsiteX58" fmla="*/ 13795 w 5277870"/>
              <a:gd name="connsiteY58" fmla="*/ 2656504 h 6858000"/>
              <a:gd name="connsiteX59" fmla="*/ 32108 w 5277870"/>
              <a:gd name="connsiteY59" fmla="*/ 2589493 h 6858000"/>
              <a:gd name="connsiteX60" fmla="*/ 32991 w 5277870"/>
              <a:gd name="connsiteY60" fmla="*/ 2457617 h 6858000"/>
              <a:gd name="connsiteX61" fmla="*/ 39071 w 5277870"/>
              <a:gd name="connsiteY61" fmla="*/ 2210817 h 6858000"/>
              <a:gd name="connsiteX62" fmla="*/ 19663 w 5277870"/>
              <a:gd name="connsiteY62" fmla="*/ 1901521 h 6858000"/>
              <a:gd name="connsiteX63" fmla="*/ 0 w 5277870"/>
              <a:gd name="connsiteY63" fmla="*/ 1700722 h 6858000"/>
              <a:gd name="connsiteX64" fmla="*/ 18023 w 5277870"/>
              <a:gd name="connsiteY64" fmla="*/ 1661610 h 6858000"/>
              <a:gd name="connsiteX65" fmla="*/ 24668 w 5277870"/>
              <a:gd name="connsiteY65" fmla="*/ 1640073 h 6858000"/>
              <a:gd name="connsiteX66" fmla="*/ 23087 w 5277870"/>
              <a:gd name="connsiteY66" fmla="*/ 1637398 h 6858000"/>
              <a:gd name="connsiteX67" fmla="*/ 23692 w 5277870"/>
              <a:gd name="connsiteY67" fmla="*/ 1612248 h 6858000"/>
              <a:gd name="connsiteX68" fmla="*/ 41914 w 5277870"/>
              <a:gd name="connsiteY68" fmla="*/ 1498097 h 6858000"/>
              <a:gd name="connsiteX69" fmla="*/ 40195 w 5277870"/>
              <a:gd name="connsiteY69" fmla="*/ 1497364 h 6858000"/>
              <a:gd name="connsiteX70" fmla="*/ 37070 w 5277870"/>
              <a:gd name="connsiteY70" fmla="*/ 1490042 h 6858000"/>
              <a:gd name="connsiteX71" fmla="*/ 55020 w 5277870"/>
              <a:gd name="connsiteY71" fmla="*/ 1451416 h 6858000"/>
              <a:gd name="connsiteX72" fmla="*/ 91616 w 5277870"/>
              <a:gd name="connsiteY72" fmla="*/ 1281781 h 6858000"/>
              <a:gd name="connsiteX73" fmla="*/ 166980 w 5277870"/>
              <a:gd name="connsiteY73" fmla="*/ 1074754 h 6858000"/>
              <a:gd name="connsiteX74" fmla="*/ 201075 w 5277870"/>
              <a:gd name="connsiteY74" fmla="*/ 1019094 h 6858000"/>
              <a:gd name="connsiteX75" fmla="*/ 237042 w 5277870"/>
              <a:gd name="connsiteY75" fmla="*/ 938921 h 6858000"/>
              <a:gd name="connsiteX76" fmla="*/ 295369 w 5277870"/>
              <a:gd name="connsiteY76" fmla="*/ 815814 h 6858000"/>
              <a:gd name="connsiteX77" fmla="*/ 411453 w 5277870"/>
              <a:gd name="connsiteY77" fmla="*/ 584070 h 6858000"/>
              <a:gd name="connsiteX78" fmla="*/ 436475 w 5277870"/>
              <a:gd name="connsiteY78" fmla="*/ 461805 h 6858000"/>
              <a:gd name="connsiteX79" fmla="*/ 468429 w 5277870"/>
              <a:gd name="connsiteY79" fmla="*/ 360945 h 6858000"/>
              <a:gd name="connsiteX80" fmla="*/ 470922 w 5277870"/>
              <a:gd name="connsiteY80" fmla="*/ 226335 h 6858000"/>
              <a:gd name="connsiteX81" fmla="*/ 499717 w 5277870"/>
              <a:gd name="connsiteY81" fmla="*/ 51690 h 6858000"/>
              <a:gd name="connsiteX82" fmla="*/ 497850 w 5277870"/>
              <a:gd name="connsiteY82" fmla="*/ 22133 h 6858000"/>
              <a:gd name="connsiteX83" fmla="*/ 487145 w 5277870"/>
              <a:gd name="connsiteY83" fmla="*/ 1037 h 6858000"/>
              <a:gd name="connsiteX84" fmla="*/ 487607 w 5277870"/>
              <a:gd name="connsiteY8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5277870" h="6858000">
                <a:moveTo>
                  <a:pt x="487607" y="0"/>
                </a:moveTo>
                <a:lnTo>
                  <a:pt x="5277870" y="0"/>
                </a:lnTo>
                <a:lnTo>
                  <a:pt x="5277870" y="6858000"/>
                </a:lnTo>
                <a:lnTo>
                  <a:pt x="893273" y="6857998"/>
                </a:lnTo>
                <a:lnTo>
                  <a:pt x="876958" y="6843615"/>
                </a:lnTo>
                <a:lnTo>
                  <a:pt x="848451" y="6800899"/>
                </a:lnTo>
                <a:lnTo>
                  <a:pt x="827952" y="6765441"/>
                </a:lnTo>
                <a:cubicBezTo>
                  <a:pt x="827507" y="6750832"/>
                  <a:pt x="798355" y="6753978"/>
                  <a:pt x="799830" y="6739541"/>
                </a:cubicBezTo>
                <a:cubicBezTo>
                  <a:pt x="786503" y="6723280"/>
                  <a:pt x="803673" y="6682742"/>
                  <a:pt x="789686" y="6673829"/>
                </a:cubicBezTo>
                <a:cubicBezTo>
                  <a:pt x="776006" y="6657903"/>
                  <a:pt x="778015" y="6625745"/>
                  <a:pt x="765406" y="6620155"/>
                </a:cubicBezTo>
                <a:lnTo>
                  <a:pt x="720302" y="6610437"/>
                </a:lnTo>
                <a:lnTo>
                  <a:pt x="720839" y="6596307"/>
                </a:lnTo>
                <a:lnTo>
                  <a:pt x="737648" y="6536039"/>
                </a:lnTo>
                <a:cubicBezTo>
                  <a:pt x="731713" y="6378236"/>
                  <a:pt x="664893" y="6350780"/>
                  <a:pt x="674147" y="6239239"/>
                </a:cubicBezTo>
                <a:cubicBezTo>
                  <a:pt x="668193" y="6196030"/>
                  <a:pt x="677776" y="6168747"/>
                  <a:pt x="660239" y="6116986"/>
                </a:cubicBezTo>
                <a:cubicBezTo>
                  <a:pt x="693882" y="6035788"/>
                  <a:pt x="626477" y="5971885"/>
                  <a:pt x="632472" y="5895434"/>
                </a:cubicBezTo>
                <a:cubicBezTo>
                  <a:pt x="571936" y="5884249"/>
                  <a:pt x="624704" y="5880776"/>
                  <a:pt x="606181" y="5848019"/>
                </a:cubicBezTo>
                <a:cubicBezTo>
                  <a:pt x="593885" y="5819164"/>
                  <a:pt x="572509" y="5775628"/>
                  <a:pt x="558708" y="5722306"/>
                </a:cubicBezTo>
                <a:cubicBezTo>
                  <a:pt x="551746" y="5685812"/>
                  <a:pt x="532346" y="5564008"/>
                  <a:pt x="523366" y="5528085"/>
                </a:cubicBezTo>
                <a:cubicBezTo>
                  <a:pt x="518594" y="5519172"/>
                  <a:pt x="523045" y="5505250"/>
                  <a:pt x="504822" y="5506768"/>
                </a:cubicBezTo>
                <a:cubicBezTo>
                  <a:pt x="482648" y="5506487"/>
                  <a:pt x="511311" y="5459433"/>
                  <a:pt x="486823" y="5473318"/>
                </a:cubicBezTo>
                <a:cubicBezTo>
                  <a:pt x="506358" y="5440194"/>
                  <a:pt x="459463" y="5435836"/>
                  <a:pt x="445965" y="5418521"/>
                </a:cubicBezTo>
                <a:cubicBezTo>
                  <a:pt x="465954" y="5390815"/>
                  <a:pt x="417921" y="5381811"/>
                  <a:pt x="406875" y="5337536"/>
                </a:cubicBezTo>
                <a:cubicBezTo>
                  <a:pt x="430123" y="5306619"/>
                  <a:pt x="399081" y="5307846"/>
                  <a:pt x="428541" y="5255190"/>
                </a:cubicBezTo>
                <a:cubicBezTo>
                  <a:pt x="428852" y="5233629"/>
                  <a:pt x="407502" y="5247189"/>
                  <a:pt x="408744" y="5208171"/>
                </a:cubicBezTo>
                <a:cubicBezTo>
                  <a:pt x="406613" y="5154483"/>
                  <a:pt x="390295" y="5051554"/>
                  <a:pt x="384011" y="4993731"/>
                </a:cubicBezTo>
                <a:cubicBezTo>
                  <a:pt x="373186" y="4967089"/>
                  <a:pt x="370884" y="4912140"/>
                  <a:pt x="355965" y="4896399"/>
                </a:cubicBezTo>
                <a:cubicBezTo>
                  <a:pt x="355837" y="4852829"/>
                  <a:pt x="351078" y="4813709"/>
                  <a:pt x="326244" y="4838613"/>
                </a:cubicBezTo>
                <a:cubicBezTo>
                  <a:pt x="299018" y="4831439"/>
                  <a:pt x="336627" y="4804968"/>
                  <a:pt x="312542" y="4796522"/>
                </a:cubicBezTo>
                <a:lnTo>
                  <a:pt x="274747" y="4672370"/>
                </a:lnTo>
                <a:cubicBezTo>
                  <a:pt x="286762" y="4649487"/>
                  <a:pt x="276585" y="4640072"/>
                  <a:pt x="259158" y="4634253"/>
                </a:cubicBezTo>
                <a:cubicBezTo>
                  <a:pt x="255297" y="4595381"/>
                  <a:pt x="210632" y="4586807"/>
                  <a:pt x="192785" y="4549232"/>
                </a:cubicBezTo>
                <a:cubicBezTo>
                  <a:pt x="175514" y="4501329"/>
                  <a:pt x="155204" y="4520147"/>
                  <a:pt x="136304" y="4479912"/>
                </a:cubicBezTo>
                <a:lnTo>
                  <a:pt x="127433" y="4376609"/>
                </a:lnTo>
                <a:cubicBezTo>
                  <a:pt x="119863" y="4343333"/>
                  <a:pt x="97619" y="4308276"/>
                  <a:pt x="90884" y="4280257"/>
                </a:cubicBezTo>
                <a:cubicBezTo>
                  <a:pt x="94219" y="4220025"/>
                  <a:pt x="104684" y="4233011"/>
                  <a:pt x="87020" y="4208492"/>
                </a:cubicBezTo>
                <a:cubicBezTo>
                  <a:pt x="95065" y="4180444"/>
                  <a:pt x="129022" y="4152083"/>
                  <a:pt x="111109" y="4120636"/>
                </a:cubicBezTo>
                <a:cubicBezTo>
                  <a:pt x="115978" y="4121934"/>
                  <a:pt x="117998" y="4120145"/>
                  <a:pt x="118542" y="4116556"/>
                </a:cubicBezTo>
                <a:cubicBezTo>
                  <a:pt x="118321" y="4114246"/>
                  <a:pt x="118101" y="4111935"/>
                  <a:pt x="117882" y="4109625"/>
                </a:cubicBezTo>
                <a:lnTo>
                  <a:pt x="110577" y="4105624"/>
                </a:lnTo>
                <a:cubicBezTo>
                  <a:pt x="85114" y="4088878"/>
                  <a:pt x="113587" y="4082596"/>
                  <a:pt x="111226" y="4051441"/>
                </a:cubicBezTo>
                <a:cubicBezTo>
                  <a:pt x="111638" y="4036628"/>
                  <a:pt x="118512" y="3985548"/>
                  <a:pt x="124729" y="3988494"/>
                </a:cubicBezTo>
                <a:lnTo>
                  <a:pt x="98339" y="3926485"/>
                </a:lnTo>
                <a:cubicBezTo>
                  <a:pt x="120456" y="3887663"/>
                  <a:pt x="82381" y="3893685"/>
                  <a:pt x="82808" y="3857057"/>
                </a:cubicBezTo>
                <a:cubicBezTo>
                  <a:pt x="89625" y="3836374"/>
                  <a:pt x="88641" y="3824518"/>
                  <a:pt x="73254" y="3815650"/>
                </a:cubicBezTo>
                <a:cubicBezTo>
                  <a:pt x="107452" y="3718923"/>
                  <a:pt x="64680" y="3772318"/>
                  <a:pt x="67891" y="3696745"/>
                </a:cubicBezTo>
                <a:cubicBezTo>
                  <a:pt x="73347" y="3630391"/>
                  <a:pt x="83288" y="3531379"/>
                  <a:pt x="85894" y="3477814"/>
                </a:cubicBezTo>
                <a:cubicBezTo>
                  <a:pt x="88500" y="3424249"/>
                  <a:pt x="86217" y="3377198"/>
                  <a:pt x="83529" y="3375354"/>
                </a:cubicBezTo>
                <a:cubicBezTo>
                  <a:pt x="83101" y="3339059"/>
                  <a:pt x="90016" y="3285266"/>
                  <a:pt x="86805" y="3235494"/>
                </a:cubicBezTo>
                <a:cubicBezTo>
                  <a:pt x="78762" y="3207446"/>
                  <a:pt x="61419" y="3143345"/>
                  <a:pt x="79332" y="3111896"/>
                </a:cubicBezTo>
                <a:cubicBezTo>
                  <a:pt x="59856" y="3117096"/>
                  <a:pt x="85974" y="3072872"/>
                  <a:pt x="69725" y="3061665"/>
                </a:cubicBezTo>
                <a:cubicBezTo>
                  <a:pt x="56184" y="3054621"/>
                  <a:pt x="60953" y="3039562"/>
                  <a:pt x="58409" y="3026187"/>
                </a:cubicBezTo>
                <a:cubicBezTo>
                  <a:pt x="45869" y="3013333"/>
                  <a:pt x="46112" y="2950064"/>
                  <a:pt x="52868" y="2930097"/>
                </a:cubicBezTo>
                <a:cubicBezTo>
                  <a:pt x="80421" y="2876459"/>
                  <a:pt x="32874" y="2811741"/>
                  <a:pt x="53405" y="2768399"/>
                </a:cubicBezTo>
                <a:cubicBezTo>
                  <a:pt x="54801" y="2755814"/>
                  <a:pt x="53816" y="2744722"/>
                  <a:pt x="51356" y="2734615"/>
                </a:cubicBezTo>
                <a:lnTo>
                  <a:pt x="40996" y="2708116"/>
                </a:lnTo>
                <a:lnTo>
                  <a:pt x="31097" y="2704185"/>
                </a:lnTo>
                <a:lnTo>
                  <a:pt x="28589" y="2686011"/>
                </a:lnTo>
                <a:lnTo>
                  <a:pt x="13795" y="2656504"/>
                </a:lnTo>
                <a:cubicBezTo>
                  <a:pt x="56166" y="2648211"/>
                  <a:pt x="-6214" y="2580540"/>
                  <a:pt x="32108" y="2589493"/>
                </a:cubicBezTo>
                <a:cubicBezTo>
                  <a:pt x="22039" y="2539863"/>
                  <a:pt x="41060" y="2531259"/>
                  <a:pt x="32991" y="2457617"/>
                </a:cubicBezTo>
                <a:cubicBezTo>
                  <a:pt x="45635" y="2365891"/>
                  <a:pt x="40786" y="2284833"/>
                  <a:pt x="39071" y="2210817"/>
                </a:cubicBezTo>
                <a:cubicBezTo>
                  <a:pt x="39941" y="2106412"/>
                  <a:pt x="22396" y="1993081"/>
                  <a:pt x="19663" y="1901521"/>
                </a:cubicBezTo>
                <a:cubicBezTo>
                  <a:pt x="10670" y="1826286"/>
                  <a:pt x="4249" y="1796783"/>
                  <a:pt x="0" y="1700722"/>
                </a:cubicBezTo>
                <a:cubicBezTo>
                  <a:pt x="5587" y="1695223"/>
                  <a:pt x="14814" y="1668682"/>
                  <a:pt x="18023" y="1661610"/>
                </a:cubicBezTo>
                <a:lnTo>
                  <a:pt x="24668" y="1640073"/>
                </a:lnTo>
                <a:lnTo>
                  <a:pt x="23087" y="1637398"/>
                </a:lnTo>
                <a:cubicBezTo>
                  <a:pt x="19812" y="1625364"/>
                  <a:pt x="20811" y="1617807"/>
                  <a:pt x="23692" y="1612248"/>
                </a:cubicBezTo>
                <a:lnTo>
                  <a:pt x="41914" y="1498097"/>
                </a:lnTo>
                <a:lnTo>
                  <a:pt x="40195" y="1497364"/>
                </a:lnTo>
                <a:lnTo>
                  <a:pt x="37070" y="1490042"/>
                </a:lnTo>
                <a:lnTo>
                  <a:pt x="55020" y="1451416"/>
                </a:lnTo>
                <a:cubicBezTo>
                  <a:pt x="73102" y="1417430"/>
                  <a:pt x="80421" y="1313985"/>
                  <a:pt x="91616" y="1281781"/>
                </a:cubicBezTo>
                <a:cubicBezTo>
                  <a:pt x="137974" y="1171345"/>
                  <a:pt x="146547" y="1130634"/>
                  <a:pt x="166980" y="1074754"/>
                </a:cubicBezTo>
                <a:cubicBezTo>
                  <a:pt x="181651" y="1040817"/>
                  <a:pt x="190408" y="1034723"/>
                  <a:pt x="201075" y="1019094"/>
                </a:cubicBezTo>
                <a:cubicBezTo>
                  <a:pt x="207201" y="1005265"/>
                  <a:pt x="260932" y="958184"/>
                  <a:pt x="237042" y="938921"/>
                </a:cubicBezTo>
                <a:cubicBezTo>
                  <a:pt x="287348" y="869297"/>
                  <a:pt x="265291" y="876942"/>
                  <a:pt x="295369" y="815814"/>
                </a:cubicBezTo>
                <a:cubicBezTo>
                  <a:pt x="329951" y="751141"/>
                  <a:pt x="383834" y="609442"/>
                  <a:pt x="411453" y="584070"/>
                </a:cubicBezTo>
                <a:cubicBezTo>
                  <a:pt x="438653" y="530431"/>
                  <a:pt x="423178" y="516020"/>
                  <a:pt x="436475" y="461805"/>
                </a:cubicBezTo>
                <a:cubicBezTo>
                  <a:pt x="454281" y="438996"/>
                  <a:pt x="448264" y="386523"/>
                  <a:pt x="468429" y="360945"/>
                </a:cubicBezTo>
                <a:cubicBezTo>
                  <a:pt x="474686" y="267247"/>
                  <a:pt x="468220" y="285413"/>
                  <a:pt x="470922" y="226335"/>
                </a:cubicBezTo>
                <a:cubicBezTo>
                  <a:pt x="481883" y="180653"/>
                  <a:pt x="495229" y="85724"/>
                  <a:pt x="499717" y="51690"/>
                </a:cubicBezTo>
                <a:cubicBezTo>
                  <a:pt x="482601" y="39734"/>
                  <a:pt x="492651" y="34426"/>
                  <a:pt x="497850" y="22133"/>
                </a:cubicBezTo>
                <a:cubicBezTo>
                  <a:pt x="482148" y="14444"/>
                  <a:pt x="483752" y="7720"/>
                  <a:pt x="487145" y="1037"/>
                </a:cubicBezTo>
                <a:lnTo>
                  <a:pt x="487607"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4621B7E8-DCA3-5A3E-6154-C8ACCC482130}"/>
              </a:ext>
            </a:extLst>
          </p:cNvPr>
          <p:cNvSpPr>
            <a:spLocks noGrp="1"/>
          </p:cNvSpPr>
          <p:nvPr>
            <p:ph type="title"/>
          </p:nvPr>
        </p:nvSpPr>
        <p:spPr>
          <a:xfrm>
            <a:off x="709684" y="1562100"/>
            <a:ext cx="3795642" cy="3733800"/>
          </a:xfrm>
        </p:spPr>
        <p:txBody>
          <a:bodyPr>
            <a:normAutofit/>
          </a:bodyPr>
          <a:lstStyle/>
          <a:p>
            <a:pPr algn="ctr"/>
            <a:r>
              <a:rPr lang="fr-FR" sz="2000"/>
              <a:t>Fonctionnalités réalisées</a:t>
            </a:r>
          </a:p>
        </p:txBody>
      </p:sp>
      <p:sp>
        <p:nvSpPr>
          <p:cNvPr id="3" name="Espace réservé du contenu 2">
            <a:extLst>
              <a:ext uri="{FF2B5EF4-FFF2-40B4-BE49-F238E27FC236}">
                <a16:creationId xmlns:a16="http://schemas.microsoft.com/office/drawing/2014/main" id="{46382111-9EB2-C8A7-0175-4E103F0AC134}"/>
              </a:ext>
            </a:extLst>
          </p:cNvPr>
          <p:cNvSpPr>
            <a:spLocks noGrp="1"/>
          </p:cNvSpPr>
          <p:nvPr>
            <p:ph idx="1"/>
          </p:nvPr>
        </p:nvSpPr>
        <p:spPr>
          <a:xfrm>
            <a:off x="6149995" y="733425"/>
            <a:ext cx="4889480" cy="5391150"/>
          </a:xfrm>
        </p:spPr>
        <p:txBody>
          <a:bodyPr numCol="1" anchor="t">
            <a:normAutofit lnSpcReduction="10000"/>
          </a:bodyPr>
          <a:lstStyle/>
          <a:p>
            <a:r>
              <a:rPr lang="fr-FR" dirty="0"/>
              <a:t>Fonctionnalités :</a:t>
            </a:r>
          </a:p>
          <a:p>
            <a:pPr lvl="2"/>
            <a:r>
              <a:rPr lang="fr-FR" dirty="0"/>
              <a:t>Lancement d’une partie normale avec un nombre de bots variables choisit par l’utilisateur.</a:t>
            </a:r>
          </a:p>
          <a:p>
            <a:pPr lvl="2"/>
            <a:r>
              <a:rPr lang="fr-FR" dirty="0"/>
              <a:t>Affichage complet des murs du score, des lignes motifs, des égalités et du gagnant.</a:t>
            </a:r>
          </a:p>
          <a:p>
            <a:pPr lvl="2"/>
            <a:r>
              <a:rPr lang="fr-FR" dirty="0"/>
              <a:t>Deux types de bots (</a:t>
            </a:r>
            <a:r>
              <a:rPr lang="fr-FR" dirty="0" err="1"/>
              <a:t>random</a:t>
            </a:r>
            <a:r>
              <a:rPr lang="fr-FR" dirty="0"/>
              <a:t> et intelligent) qui jouent avec toutes les règles.</a:t>
            </a:r>
          </a:p>
          <a:p>
            <a:pPr lvl="2"/>
            <a:r>
              <a:rPr lang="fr-FR" dirty="0"/>
              <a:t>Ajout du plateau, des fabriques, du centre de la table et du plancher avec gestion du score et des malus (selon les règles).</a:t>
            </a:r>
          </a:p>
          <a:p>
            <a:pPr lvl="2"/>
            <a:r>
              <a:rPr lang="fr-FR" dirty="0"/>
              <a:t>Ajout du mur gris.</a:t>
            </a:r>
          </a:p>
          <a:p>
            <a:r>
              <a:rPr lang="fr-FR" dirty="0"/>
              <a:t>Fonctionnalités Bonus :</a:t>
            </a:r>
          </a:p>
          <a:p>
            <a:pPr lvl="2"/>
            <a:r>
              <a:rPr lang="fr-FR" dirty="0"/>
              <a:t>Ajout des deux nouveaux mode de jeu :</a:t>
            </a:r>
          </a:p>
          <a:p>
            <a:pPr lvl="4"/>
            <a:r>
              <a:rPr lang="fr-FR" dirty="0"/>
              <a:t>Plancher 1 et Plancher 2</a:t>
            </a:r>
          </a:p>
          <a:p>
            <a:pPr lvl="4"/>
            <a:r>
              <a:rPr lang="fr-FR" dirty="0"/>
              <a:t>Nouvelles règles</a:t>
            </a:r>
          </a:p>
          <a:p>
            <a:pPr lvl="4"/>
            <a:r>
              <a:rPr lang="fr-FR" dirty="0"/>
              <a:t>Nouveaux calculent des scores</a:t>
            </a:r>
          </a:p>
          <a:p>
            <a:pPr lvl="2"/>
            <a:r>
              <a:rPr lang="fr-FR" dirty="0"/>
              <a:t>Ajout des threads pour l’ exécution de plusieurs parties en simultané.</a:t>
            </a:r>
          </a:p>
          <a:p>
            <a:pPr lvl="4"/>
            <a:r>
              <a:rPr lang="fr-FR" dirty="0"/>
              <a:t>Affichage simplifié des parties et leurs statistiques</a:t>
            </a:r>
          </a:p>
          <a:p>
            <a:endParaRPr lang="fr-FR" dirty="0"/>
          </a:p>
        </p:txBody>
      </p:sp>
    </p:spTree>
    <p:extLst>
      <p:ext uri="{BB962C8B-B14F-4D97-AF65-F5344CB8AC3E}">
        <p14:creationId xmlns:p14="http://schemas.microsoft.com/office/powerpoint/2010/main" val="2528286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DEB2E8C4-C3E7-4048-A43D-9859510CFA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0905744" y="0"/>
            <a:ext cx="1286256"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12490710" y="6342652"/>
              <a:ext cx="360" cy="360"/>
            </p14:xfrm>
          </p:contentPart>
        </mc:Choice>
        <mc:Fallback xmlns="">
          <p:pic>
            <p:nvPicPr>
              <p:cNvPr id="21" name="Ink 20">
                <a:extLst>
                  <a:ext uri="{FF2B5EF4-FFF2-40B4-BE49-F238E27FC236}">
                    <a16:creationId xmlns:a16="http://schemas.microsoft.com/office/drawing/2014/main" id="{24D29CCB-7956-4E3E-8880-304085F04BF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12481710" y="6333652"/>
                <a:ext cx="18000" cy="18000"/>
              </a:xfrm>
              <a:prstGeom prst="rect">
                <a:avLst/>
              </a:prstGeom>
            </p:spPr>
          </p:pic>
        </mc:Fallback>
      </mc:AlternateContent>
      <p:sp useBgFill="1">
        <p:nvSpPr>
          <p:cNvPr id="23" name="Rectangle 22">
            <a:extLst>
              <a:ext uri="{FF2B5EF4-FFF2-40B4-BE49-F238E27FC236}">
                <a16:creationId xmlns:a16="http://schemas.microsoft.com/office/drawing/2014/main" id="{6C8586D2-469F-400A-AEA2-B4413CA533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9"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7883E25-6335-4DAF-A7CE-E4C57BBDA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8158" cy="4831308"/>
          </a:xfrm>
          <a:custGeom>
            <a:avLst/>
            <a:gdLst>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2000 w 12217206"/>
              <a:gd name="connsiteY5" fmla="*/ 3315068 h 4977304"/>
              <a:gd name="connsiteX6" fmla="*/ 12198158 w 12217206"/>
              <a:gd name="connsiteY6" fmla="*/ 3664565 h 4977304"/>
              <a:gd name="connsiteX7" fmla="*/ 12132764 w 12217206"/>
              <a:gd name="connsiteY7" fmla="*/ 3748492 h 4977304"/>
              <a:gd name="connsiteX8" fmla="*/ 12053056 w 12217206"/>
              <a:gd name="connsiteY8" fmla="*/ 3749753 h 4977304"/>
              <a:gd name="connsiteX9" fmla="*/ 11938513 w 12217206"/>
              <a:gd name="connsiteY9" fmla="*/ 3754367 h 4977304"/>
              <a:gd name="connsiteX10" fmla="*/ 11853342 w 12217206"/>
              <a:gd name="connsiteY10" fmla="*/ 3782688 h 4977304"/>
              <a:gd name="connsiteX11" fmla="*/ 11704569 w 12217206"/>
              <a:gd name="connsiteY11" fmla="*/ 3839336 h 4977304"/>
              <a:gd name="connsiteX12" fmla="*/ 11577641 w 12217206"/>
              <a:gd name="connsiteY12" fmla="*/ 3885996 h 4977304"/>
              <a:gd name="connsiteX13" fmla="*/ 11508791 w 12217206"/>
              <a:gd name="connsiteY13" fmla="*/ 3969283 h 4977304"/>
              <a:gd name="connsiteX14" fmla="*/ 11388373 w 12217206"/>
              <a:gd name="connsiteY14" fmla="*/ 4027440 h 4977304"/>
              <a:gd name="connsiteX15" fmla="*/ 11276406 w 12217206"/>
              <a:gd name="connsiteY15" fmla="*/ 4056099 h 4977304"/>
              <a:gd name="connsiteX16" fmla="*/ 11190251 w 12217206"/>
              <a:gd name="connsiteY16" fmla="*/ 4073272 h 4977304"/>
              <a:gd name="connsiteX17" fmla="*/ 11139995 w 12217206"/>
              <a:gd name="connsiteY17" fmla="*/ 4081811 h 4977304"/>
              <a:gd name="connsiteX18" fmla="*/ 11040727 w 12217206"/>
              <a:gd name="connsiteY18" fmla="*/ 4081109 h 4977304"/>
              <a:gd name="connsiteX19" fmla="*/ 10969005 w 12217206"/>
              <a:gd name="connsiteY19" fmla="*/ 4091154 h 4977304"/>
              <a:gd name="connsiteX20" fmla="*/ 10899772 w 12217206"/>
              <a:gd name="connsiteY20" fmla="*/ 4122857 h 4977304"/>
              <a:gd name="connsiteX21" fmla="*/ 10838983 w 12217206"/>
              <a:gd name="connsiteY21" fmla="*/ 4155791 h 4977304"/>
              <a:gd name="connsiteX22" fmla="*/ 10769520 w 12217206"/>
              <a:gd name="connsiteY22" fmla="*/ 4198574 h 4977304"/>
              <a:gd name="connsiteX23" fmla="*/ 10570843 w 12217206"/>
              <a:gd name="connsiteY23" fmla="*/ 4255424 h 4977304"/>
              <a:gd name="connsiteX24" fmla="*/ 10512263 w 12217206"/>
              <a:gd name="connsiteY24" fmla="*/ 4291698 h 4977304"/>
              <a:gd name="connsiteX25" fmla="*/ 10439016 w 12217206"/>
              <a:gd name="connsiteY25" fmla="*/ 4293933 h 4977304"/>
              <a:gd name="connsiteX26" fmla="*/ 10376941 w 12217206"/>
              <a:gd name="connsiteY26" fmla="*/ 4298111 h 4977304"/>
              <a:gd name="connsiteX27" fmla="*/ 10329960 w 12217206"/>
              <a:gd name="connsiteY27" fmla="*/ 4298774 h 4977304"/>
              <a:gd name="connsiteX28" fmla="*/ 10254256 w 12217206"/>
              <a:gd name="connsiteY28" fmla="*/ 4309364 h 4977304"/>
              <a:gd name="connsiteX29" fmla="*/ 10119745 w 12217206"/>
              <a:gd name="connsiteY29" fmla="*/ 4321869 h 4977304"/>
              <a:gd name="connsiteX30" fmla="*/ 10075444 w 12217206"/>
              <a:gd name="connsiteY30" fmla="*/ 4324144 h 4977304"/>
              <a:gd name="connsiteX31" fmla="*/ 10032543 w 12217206"/>
              <a:gd name="connsiteY31" fmla="*/ 4322337 h 4977304"/>
              <a:gd name="connsiteX32" fmla="*/ 9953375 w 12217206"/>
              <a:gd name="connsiteY32" fmla="*/ 4339186 h 4977304"/>
              <a:gd name="connsiteX33" fmla="*/ 9841223 w 12217206"/>
              <a:gd name="connsiteY33" fmla="*/ 4346536 h 4977304"/>
              <a:gd name="connsiteX34" fmla="*/ 9721820 w 12217206"/>
              <a:gd name="connsiteY34" fmla="*/ 4368481 h 4977304"/>
              <a:gd name="connsiteX35" fmla="*/ 9578114 w 12217206"/>
              <a:gd name="connsiteY35" fmla="*/ 4380883 h 4977304"/>
              <a:gd name="connsiteX36" fmla="*/ 9336820 w 12217206"/>
              <a:gd name="connsiteY36" fmla="*/ 4430514 h 4977304"/>
              <a:gd name="connsiteX37" fmla="*/ 9272837 w 12217206"/>
              <a:gd name="connsiteY37" fmla="*/ 4491645 h 4977304"/>
              <a:gd name="connsiteX38" fmla="*/ 9188677 w 12217206"/>
              <a:gd name="connsiteY38" fmla="*/ 4497828 h 4977304"/>
              <a:gd name="connsiteX39" fmla="*/ 9183116 w 12217206"/>
              <a:gd name="connsiteY39" fmla="*/ 4507862 h 4977304"/>
              <a:gd name="connsiteX40" fmla="*/ 9145128 w 12217206"/>
              <a:gd name="connsiteY40" fmla="*/ 4520027 h 4977304"/>
              <a:gd name="connsiteX41" fmla="*/ 9144106 w 12217206"/>
              <a:gd name="connsiteY41" fmla="*/ 4518870 h 4977304"/>
              <a:gd name="connsiteX42" fmla="*/ 9131223 w 12217206"/>
              <a:gd name="connsiteY42" fmla="*/ 4516515 h 4977304"/>
              <a:gd name="connsiteX43" fmla="*/ 9107733 w 12217206"/>
              <a:gd name="connsiteY43" fmla="*/ 4515031 h 4977304"/>
              <a:gd name="connsiteX44" fmla="*/ 9047414 w 12217206"/>
              <a:gd name="connsiteY44" fmla="*/ 4506003 h 4977304"/>
              <a:gd name="connsiteX45" fmla="*/ 8999479 w 12217206"/>
              <a:gd name="connsiteY45" fmla="*/ 4509570 h 4977304"/>
              <a:gd name="connsiteX46" fmla="*/ 8999194 w 12217206"/>
              <a:gd name="connsiteY46" fmla="*/ 4509309 h 4977304"/>
              <a:gd name="connsiteX47" fmla="*/ 8990231 w 12217206"/>
              <a:gd name="connsiteY47" fmla="*/ 4510625 h 4977304"/>
              <a:gd name="connsiteX48" fmla="*/ 8984397 w 12217206"/>
              <a:gd name="connsiteY48" fmla="*/ 4512863 h 4977304"/>
              <a:gd name="connsiteX49" fmla="*/ 8968351 w 12217206"/>
              <a:gd name="connsiteY49" fmla="*/ 4516366 h 4977304"/>
              <a:gd name="connsiteX50" fmla="*/ 8962029 w 12217206"/>
              <a:gd name="connsiteY50" fmla="*/ 4515606 h 4977304"/>
              <a:gd name="connsiteX51" fmla="*/ 8957069 w 12217206"/>
              <a:gd name="connsiteY51" fmla="*/ 4513190 h 4977304"/>
              <a:gd name="connsiteX52" fmla="*/ 8889695 w 12217206"/>
              <a:gd name="connsiteY52" fmla="*/ 4533539 h 4977304"/>
              <a:gd name="connsiteX53" fmla="*/ 8746606 w 12217206"/>
              <a:gd name="connsiteY53" fmla="*/ 4530613 h 4977304"/>
              <a:gd name="connsiteX54" fmla="*/ 8702038 w 12217206"/>
              <a:gd name="connsiteY54" fmla="*/ 4532895 h 4977304"/>
              <a:gd name="connsiteX55" fmla="*/ 8590337 w 12217206"/>
              <a:gd name="connsiteY55" fmla="*/ 4542204 h 4977304"/>
              <a:gd name="connsiteX56" fmla="*/ 8519543 w 12217206"/>
              <a:gd name="connsiteY56" fmla="*/ 4526086 h 4977304"/>
              <a:gd name="connsiteX57" fmla="*/ 8505306 w 12217206"/>
              <a:gd name="connsiteY57" fmla="*/ 4532509 h 4977304"/>
              <a:gd name="connsiteX58" fmla="*/ 8500493 w 12217206"/>
              <a:gd name="connsiteY58" fmla="*/ 4535768 h 4977304"/>
              <a:gd name="connsiteX59" fmla="*/ 8492299 w 12217206"/>
              <a:gd name="connsiteY59" fmla="*/ 4538742 h 4977304"/>
              <a:gd name="connsiteX60" fmla="*/ 8491926 w 12217206"/>
              <a:gd name="connsiteY60" fmla="*/ 4538547 h 4977304"/>
              <a:gd name="connsiteX61" fmla="*/ 8484586 w 12217206"/>
              <a:gd name="connsiteY61" fmla="*/ 4541860 h 4977304"/>
              <a:gd name="connsiteX62" fmla="*/ 8361601 w 12217206"/>
              <a:gd name="connsiteY62" fmla="*/ 4557109 h 4977304"/>
              <a:gd name="connsiteX63" fmla="*/ 8348227 w 12217206"/>
              <a:gd name="connsiteY63" fmla="*/ 4557320 h 4977304"/>
              <a:gd name="connsiteX64" fmla="*/ 8346801 w 12217206"/>
              <a:gd name="connsiteY64" fmla="*/ 4556408 h 4977304"/>
              <a:gd name="connsiteX65" fmla="*/ 8308886 w 12217206"/>
              <a:gd name="connsiteY65" fmla="*/ 4575677 h 4977304"/>
              <a:gd name="connsiteX66" fmla="*/ 8289640 w 12217206"/>
              <a:gd name="connsiteY66" fmla="*/ 4590767 h 4977304"/>
              <a:gd name="connsiteX67" fmla="*/ 8278750 w 12217206"/>
              <a:gd name="connsiteY67" fmla="*/ 4597091 h 4977304"/>
              <a:gd name="connsiteX68" fmla="*/ 8277624 w 12217206"/>
              <a:gd name="connsiteY68" fmla="*/ 4601916 h 4977304"/>
              <a:gd name="connsiteX69" fmla="*/ 8260561 w 12217206"/>
              <a:gd name="connsiteY69" fmla="*/ 4609708 h 4977304"/>
              <a:gd name="connsiteX70" fmla="*/ 8257864 w 12217206"/>
              <a:gd name="connsiteY70" fmla="*/ 4609458 h 4977304"/>
              <a:gd name="connsiteX71" fmla="*/ 8246529 w 12217206"/>
              <a:gd name="connsiteY71" fmla="*/ 4620148 h 4977304"/>
              <a:gd name="connsiteX72" fmla="*/ 8240334 w 12217206"/>
              <a:gd name="connsiteY72" fmla="*/ 4634257 h 4977304"/>
              <a:gd name="connsiteX73" fmla="*/ 8084875 w 12217206"/>
              <a:gd name="connsiteY73" fmla="*/ 4684387 h 4977304"/>
              <a:gd name="connsiteX74" fmla="*/ 7900134 w 12217206"/>
              <a:gd name="connsiteY74" fmla="*/ 4729969 h 4977304"/>
              <a:gd name="connsiteX75" fmla="*/ 7713595 w 12217206"/>
              <a:gd name="connsiteY75" fmla="*/ 4757895 h 4977304"/>
              <a:gd name="connsiteX76" fmla="*/ 7609267 w 12217206"/>
              <a:gd name="connsiteY76" fmla="*/ 4754126 h 4977304"/>
              <a:gd name="connsiteX77" fmla="*/ 7522521 w 12217206"/>
              <a:gd name="connsiteY77" fmla="*/ 4760455 h 4977304"/>
              <a:gd name="connsiteX78" fmla="*/ 7514554 w 12217206"/>
              <a:gd name="connsiteY78" fmla="*/ 4763228 h 4977304"/>
              <a:gd name="connsiteX79" fmla="*/ 7502403 w 12217206"/>
              <a:gd name="connsiteY79" fmla="*/ 4764677 h 4977304"/>
              <a:gd name="connsiteX80" fmla="*/ 7502032 w 12217206"/>
              <a:gd name="connsiteY80" fmla="*/ 4764322 h 4977304"/>
              <a:gd name="connsiteX81" fmla="*/ 7490794 w 12217206"/>
              <a:gd name="connsiteY81" fmla="*/ 4766442 h 4977304"/>
              <a:gd name="connsiteX82" fmla="*/ 7400450 w 12217206"/>
              <a:gd name="connsiteY82" fmla="*/ 4757640 h 4977304"/>
              <a:gd name="connsiteX83" fmla="*/ 7307302 w 12217206"/>
              <a:gd name="connsiteY83" fmla="*/ 4747220 h 4977304"/>
              <a:gd name="connsiteX84" fmla="*/ 7305976 w 12217206"/>
              <a:gd name="connsiteY84" fmla="*/ 4745654 h 4977304"/>
              <a:gd name="connsiteX85" fmla="*/ 7213744 w 12217206"/>
              <a:gd name="connsiteY85" fmla="*/ 4773074 h 4977304"/>
              <a:gd name="connsiteX86" fmla="*/ 7196298 w 12217206"/>
              <a:gd name="connsiteY86" fmla="*/ 4778016 h 4977304"/>
              <a:gd name="connsiteX87" fmla="*/ 7192202 w 12217206"/>
              <a:gd name="connsiteY87" fmla="*/ 4783834 h 4977304"/>
              <a:gd name="connsiteX88" fmla="*/ 7166024 w 12217206"/>
              <a:gd name="connsiteY88" fmla="*/ 4788882 h 4977304"/>
              <a:gd name="connsiteX89" fmla="*/ 7092253 w 12217206"/>
              <a:gd name="connsiteY89" fmla="*/ 4802161 h 4977304"/>
              <a:gd name="connsiteX90" fmla="*/ 7013814 w 12217206"/>
              <a:gd name="connsiteY90" fmla="*/ 4801755 h 4977304"/>
              <a:gd name="connsiteX91" fmla="*/ 6899540 w 12217206"/>
              <a:gd name="connsiteY91" fmla="*/ 4833798 h 4977304"/>
              <a:gd name="connsiteX92" fmla="*/ 6703746 w 12217206"/>
              <a:gd name="connsiteY92" fmla="*/ 4864157 h 4977304"/>
              <a:gd name="connsiteX93" fmla="*/ 6545085 w 12217206"/>
              <a:gd name="connsiteY93" fmla="*/ 4895408 h 4977304"/>
              <a:gd name="connsiteX94" fmla="*/ 6313345 w 12217206"/>
              <a:gd name="connsiteY94" fmla="*/ 4946232 h 4977304"/>
              <a:gd name="connsiteX95" fmla="*/ 6164558 w 12217206"/>
              <a:gd name="connsiteY95" fmla="*/ 4948498 h 4977304"/>
              <a:gd name="connsiteX96" fmla="*/ 6069796 w 12217206"/>
              <a:gd name="connsiteY96" fmla="*/ 4970720 h 4977304"/>
              <a:gd name="connsiteX97" fmla="*/ 6064481 w 12217206"/>
              <a:gd name="connsiteY97" fmla="*/ 4969051 h 4977304"/>
              <a:gd name="connsiteX98" fmla="*/ 6044602 w 12217206"/>
              <a:gd name="connsiteY98" fmla="*/ 4969792 h 4977304"/>
              <a:gd name="connsiteX99" fmla="*/ 6037252 w 12217206"/>
              <a:gd name="connsiteY99" fmla="*/ 4960726 h 4977304"/>
              <a:gd name="connsiteX100" fmla="*/ 6006081 w 12217206"/>
              <a:gd name="connsiteY100" fmla="*/ 4955195 h 4977304"/>
              <a:gd name="connsiteX101" fmla="*/ 5920065 w 12217206"/>
              <a:gd name="connsiteY101" fmla="*/ 4944866 h 4977304"/>
              <a:gd name="connsiteX102" fmla="*/ 5755077 w 12217206"/>
              <a:gd name="connsiteY102" fmla="*/ 4976193 h 4977304"/>
              <a:gd name="connsiteX103" fmla="*/ 5623207 w 12217206"/>
              <a:gd name="connsiteY103" fmla="*/ 4977304 h 4977304"/>
              <a:gd name="connsiteX104" fmla="*/ 5467256 w 12217206"/>
              <a:gd name="connsiteY104" fmla="*/ 4962079 h 4977304"/>
              <a:gd name="connsiteX105" fmla="*/ 5429137 w 12217206"/>
              <a:gd name="connsiteY105" fmla="*/ 4949858 h 4977304"/>
              <a:gd name="connsiteX106" fmla="*/ 5378078 w 12217206"/>
              <a:gd name="connsiteY106" fmla="*/ 4930634 h 4977304"/>
              <a:gd name="connsiteX107" fmla="*/ 5258253 w 12217206"/>
              <a:gd name="connsiteY107" fmla="*/ 4908461 h 4977304"/>
              <a:gd name="connsiteX108" fmla="*/ 5219477 w 12217206"/>
              <a:gd name="connsiteY108" fmla="*/ 4896381 h 4977304"/>
              <a:gd name="connsiteX109" fmla="*/ 5171208 w 12217206"/>
              <a:gd name="connsiteY109" fmla="*/ 4893134 h 4977304"/>
              <a:gd name="connsiteX110" fmla="*/ 5153115 w 12217206"/>
              <a:gd name="connsiteY110" fmla="*/ 4885290 h 4977304"/>
              <a:gd name="connsiteX111" fmla="*/ 5139168 w 12217206"/>
              <a:gd name="connsiteY111" fmla="*/ 4881597 h 4977304"/>
              <a:gd name="connsiteX112" fmla="*/ 5136167 w 12217206"/>
              <a:gd name="connsiteY112" fmla="*/ 4879315 h 4977304"/>
              <a:gd name="connsiteX113" fmla="*/ 5118243 w 12217206"/>
              <a:gd name="connsiteY113" fmla="*/ 4867529 h 4977304"/>
              <a:gd name="connsiteX114" fmla="*/ 5062411 w 12217206"/>
              <a:gd name="connsiteY114" fmla="*/ 4874665 h 4977304"/>
              <a:gd name="connsiteX115" fmla="*/ 5008170 w 12217206"/>
              <a:gd name="connsiteY115" fmla="*/ 4856876 h 4977304"/>
              <a:gd name="connsiteX116" fmla="*/ 4837210 w 12217206"/>
              <a:gd name="connsiteY116" fmla="*/ 4830794 h 4977304"/>
              <a:gd name="connsiteX117" fmla="*/ 4759270 w 12217206"/>
              <a:gd name="connsiteY117" fmla="*/ 4800638 h 4977304"/>
              <a:gd name="connsiteX118" fmla="*/ 4720035 w 12217206"/>
              <a:gd name="connsiteY118" fmla="*/ 4790848 h 4977304"/>
              <a:gd name="connsiteX119" fmla="*/ 4718027 w 12217206"/>
              <a:gd name="connsiteY119" fmla="*/ 4790035 h 4977304"/>
              <a:gd name="connsiteX120" fmla="*/ 4718961 w 12217206"/>
              <a:gd name="connsiteY120" fmla="*/ 4789806 h 4977304"/>
              <a:gd name="connsiteX121" fmla="*/ 4714055 w 12217206"/>
              <a:gd name="connsiteY121" fmla="*/ 4788426 h 4977304"/>
              <a:gd name="connsiteX122" fmla="*/ 4718027 w 12217206"/>
              <a:gd name="connsiteY122" fmla="*/ 4790035 h 4977304"/>
              <a:gd name="connsiteX123" fmla="*/ 4712381 w 12217206"/>
              <a:gd name="connsiteY123" fmla="*/ 4791420 h 4977304"/>
              <a:gd name="connsiteX124" fmla="*/ 4512801 w 12217206"/>
              <a:gd name="connsiteY124" fmla="*/ 4780666 h 4977304"/>
              <a:gd name="connsiteX125" fmla="*/ 4425588 w 12217206"/>
              <a:gd name="connsiteY125" fmla="*/ 4769100 h 4977304"/>
              <a:gd name="connsiteX126" fmla="*/ 4314086 w 12217206"/>
              <a:gd name="connsiteY126" fmla="*/ 4774822 h 4977304"/>
              <a:gd name="connsiteX127" fmla="*/ 4312230 w 12217206"/>
              <a:gd name="connsiteY127" fmla="*/ 4773365 h 4977304"/>
              <a:gd name="connsiteX128" fmla="*/ 4292278 w 12217206"/>
              <a:gd name="connsiteY128" fmla="*/ 4771325 h 4977304"/>
              <a:gd name="connsiteX129" fmla="*/ 4287201 w 12217206"/>
              <a:gd name="connsiteY129" fmla="*/ 4774493 h 4977304"/>
              <a:gd name="connsiteX130" fmla="*/ 4273289 w 12217206"/>
              <a:gd name="connsiteY130" fmla="*/ 4774225 h 4977304"/>
              <a:gd name="connsiteX131" fmla="*/ 4245283 w 12217206"/>
              <a:gd name="connsiteY131" fmla="*/ 4776749 h 4977304"/>
              <a:gd name="connsiteX132" fmla="*/ 4199245 w 12217206"/>
              <a:gd name="connsiteY132" fmla="*/ 4773714 h 4977304"/>
              <a:gd name="connsiteX133" fmla="*/ 4198941 w 12217206"/>
              <a:gd name="connsiteY133" fmla="*/ 4772347 h 4977304"/>
              <a:gd name="connsiteX134" fmla="*/ 4188453 w 12217206"/>
              <a:gd name="connsiteY134" fmla="*/ 4766228 h 4977304"/>
              <a:gd name="connsiteX135" fmla="*/ 4139982 w 12217206"/>
              <a:gd name="connsiteY135" fmla="*/ 4748999 h 4977304"/>
              <a:gd name="connsiteX136" fmla="*/ 4080374 w 12217206"/>
              <a:gd name="connsiteY136" fmla="*/ 4720184 h 4977304"/>
              <a:gd name="connsiteX137" fmla="*/ 4071828 w 12217206"/>
              <a:gd name="connsiteY137" fmla="*/ 4719278 h 4977304"/>
              <a:gd name="connsiteX138" fmla="*/ 4071710 w 12217206"/>
              <a:gd name="connsiteY138" fmla="*/ 4718953 h 4977304"/>
              <a:gd name="connsiteX139" fmla="*/ 4056247 w 12217206"/>
              <a:gd name="connsiteY139" fmla="*/ 4717622 h 4977304"/>
              <a:gd name="connsiteX140" fmla="*/ 4039668 w 12217206"/>
              <a:gd name="connsiteY140" fmla="*/ 4715861 h 4977304"/>
              <a:gd name="connsiteX141" fmla="*/ 4034303 w 12217206"/>
              <a:gd name="connsiteY141" fmla="*/ 4713218 h 4977304"/>
              <a:gd name="connsiteX142" fmla="*/ 4032672 w 12217206"/>
              <a:gd name="connsiteY142" fmla="*/ 4709236 h 4977304"/>
              <a:gd name="connsiteX143" fmla="*/ 4031088 w 12217206"/>
              <a:gd name="connsiteY143" fmla="*/ 4709491 h 4977304"/>
              <a:gd name="connsiteX144" fmla="*/ 4001867 w 12217206"/>
              <a:gd name="connsiteY144" fmla="*/ 4695842 h 4977304"/>
              <a:gd name="connsiteX145" fmla="*/ 3934220 w 12217206"/>
              <a:gd name="connsiteY145" fmla="*/ 4676884 h 4977304"/>
              <a:gd name="connsiteX146" fmla="*/ 3894676 w 12217206"/>
              <a:gd name="connsiteY146" fmla="*/ 4670743 h 4977304"/>
              <a:gd name="connsiteX147" fmla="*/ 3787232 w 12217206"/>
              <a:gd name="connsiteY147" fmla="*/ 4648764 h 4977304"/>
              <a:gd name="connsiteX148" fmla="*/ 3680057 w 12217206"/>
              <a:gd name="connsiteY148" fmla="*/ 4622784 h 4977304"/>
              <a:gd name="connsiteX149" fmla="*/ 3607627 w 12217206"/>
              <a:gd name="connsiteY149" fmla="*/ 4587738 h 4977304"/>
              <a:gd name="connsiteX150" fmla="*/ 3601451 w 12217206"/>
              <a:gd name="connsiteY150" fmla="*/ 4589218 h 4977304"/>
              <a:gd name="connsiteX151" fmla="*/ 3592338 w 12217206"/>
              <a:gd name="connsiteY151" fmla="*/ 4589396 h 4977304"/>
              <a:gd name="connsiteX152" fmla="*/ 3592104 w 12217206"/>
              <a:gd name="connsiteY152" fmla="*/ 4589103 h 4977304"/>
              <a:gd name="connsiteX153" fmla="*/ 3583586 w 12217206"/>
              <a:gd name="connsiteY153" fmla="*/ 4589853 h 4977304"/>
              <a:gd name="connsiteX154" fmla="*/ 3533777 w 12217206"/>
              <a:gd name="connsiteY154" fmla="*/ 4579320 h 4977304"/>
              <a:gd name="connsiteX155" fmla="*/ 3470906 w 12217206"/>
              <a:gd name="connsiteY155" fmla="*/ 4575344 h 4977304"/>
              <a:gd name="connsiteX156" fmla="*/ 3398460 w 12217206"/>
              <a:gd name="connsiteY156" fmla="*/ 4562260 h 4977304"/>
              <a:gd name="connsiteX157" fmla="*/ 3361644 w 12217206"/>
              <a:gd name="connsiteY157" fmla="*/ 4580670 h 4977304"/>
              <a:gd name="connsiteX158" fmla="*/ 3341795 w 12217206"/>
              <a:gd name="connsiteY158" fmla="*/ 4582496 h 4977304"/>
              <a:gd name="connsiteX159" fmla="*/ 3339469 w 12217206"/>
              <a:gd name="connsiteY159" fmla="*/ 4581438 h 4977304"/>
              <a:gd name="connsiteX160" fmla="*/ 3260180 w 12217206"/>
              <a:gd name="connsiteY160" fmla="*/ 4587820 h 4977304"/>
              <a:gd name="connsiteX161" fmla="*/ 3140460 w 12217206"/>
              <a:gd name="connsiteY161" fmla="*/ 4596263 h 4977304"/>
              <a:gd name="connsiteX162" fmla="*/ 3028270 w 12217206"/>
              <a:gd name="connsiteY162" fmla="*/ 4599134 h 4977304"/>
              <a:gd name="connsiteX163" fmla="*/ 2779714 w 12217206"/>
              <a:gd name="connsiteY163" fmla="*/ 4622831 h 4977304"/>
              <a:gd name="connsiteX164" fmla="*/ 2649525 w 12217206"/>
              <a:gd name="connsiteY164" fmla="*/ 4658086 h 4977304"/>
              <a:gd name="connsiteX165" fmla="*/ 2566315 w 12217206"/>
              <a:gd name="connsiteY165" fmla="*/ 4605776 h 4977304"/>
              <a:gd name="connsiteX166" fmla="*/ 2441626 w 12217206"/>
              <a:gd name="connsiteY166" fmla="*/ 4620872 h 4977304"/>
              <a:gd name="connsiteX167" fmla="*/ 2313568 w 12217206"/>
              <a:gd name="connsiteY167" fmla="*/ 4630067 h 4977304"/>
              <a:gd name="connsiteX168" fmla="*/ 2207105 w 12217206"/>
              <a:gd name="connsiteY168" fmla="*/ 4624384 h 4977304"/>
              <a:gd name="connsiteX169" fmla="*/ 2093268 w 12217206"/>
              <a:gd name="connsiteY169" fmla="*/ 4606236 h 4977304"/>
              <a:gd name="connsiteX170" fmla="*/ 1996024 w 12217206"/>
              <a:gd name="connsiteY170" fmla="*/ 4597526 h 4977304"/>
              <a:gd name="connsiteX171" fmla="*/ 1926886 w 12217206"/>
              <a:gd name="connsiteY171" fmla="*/ 4621358 h 4977304"/>
              <a:gd name="connsiteX172" fmla="*/ 1920368 w 12217206"/>
              <a:gd name="connsiteY172" fmla="*/ 4616112 h 4977304"/>
              <a:gd name="connsiteX173" fmla="*/ 1871831 w 12217206"/>
              <a:gd name="connsiteY173" fmla="*/ 4617844 h 4977304"/>
              <a:gd name="connsiteX174" fmla="*/ 1785463 w 12217206"/>
              <a:gd name="connsiteY174" fmla="*/ 4647841 h 4977304"/>
              <a:gd name="connsiteX175" fmla="*/ 1737045 w 12217206"/>
              <a:gd name="connsiteY175" fmla="*/ 4642356 h 4977304"/>
              <a:gd name="connsiteX176" fmla="*/ 1673954 w 12217206"/>
              <a:gd name="connsiteY176" fmla="*/ 4624601 h 4977304"/>
              <a:gd name="connsiteX177" fmla="*/ 1602834 w 12217206"/>
              <a:gd name="connsiteY177" fmla="*/ 4640924 h 4977304"/>
              <a:gd name="connsiteX178" fmla="*/ 1490351 w 12217206"/>
              <a:gd name="connsiteY178" fmla="*/ 4613132 h 4977304"/>
              <a:gd name="connsiteX179" fmla="*/ 1149212 w 12217206"/>
              <a:gd name="connsiteY179" fmla="*/ 4564210 h 4977304"/>
              <a:gd name="connsiteX180" fmla="*/ 938574 w 12217206"/>
              <a:gd name="connsiteY180" fmla="*/ 4566821 h 4977304"/>
              <a:gd name="connsiteX181" fmla="*/ 857697 w 12217206"/>
              <a:gd name="connsiteY181" fmla="*/ 4525391 h 4977304"/>
              <a:gd name="connsiteX182" fmla="*/ 836981 w 12217206"/>
              <a:gd name="connsiteY182" fmla="*/ 4526708 h 4977304"/>
              <a:gd name="connsiteX183" fmla="*/ 816264 w 12217206"/>
              <a:gd name="connsiteY183" fmla="*/ 4524575 h 4977304"/>
              <a:gd name="connsiteX184" fmla="*/ 810965 w 12217206"/>
              <a:gd name="connsiteY184" fmla="*/ 4527718 h 4977304"/>
              <a:gd name="connsiteX185" fmla="*/ 796509 w 12217206"/>
              <a:gd name="connsiteY185" fmla="*/ 4527387 h 4977304"/>
              <a:gd name="connsiteX186" fmla="*/ 767389 w 12217206"/>
              <a:gd name="connsiteY186" fmla="*/ 4529784 h 4977304"/>
              <a:gd name="connsiteX187" fmla="*/ 762544 w 12217206"/>
              <a:gd name="connsiteY187" fmla="*/ 4527372 h 4977304"/>
              <a:gd name="connsiteX188" fmla="*/ 719567 w 12217206"/>
              <a:gd name="connsiteY188" fmla="*/ 4526534 h 4977304"/>
              <a:gd name="connsiteX189" fmla="*/ 719262 w 12217206"/>
              <a:gd name="connsiteY189" fmla="*/ 4525164 h 4977304"/>
              <a:gd name="connsiteX190" fmla="*/ 708402 w 12217206"/>
              <a:gd name="connsiteY190" fmla="*/ 4518999 h 4977304"/>
              <a:gd name="connsiteX191" fmla="*/ 596394 w 12217206"/>
              <a:gd name="connsiteY191" fmla="*/ 4472455 h 4977304"/>
              <a:gd name="connsiteX192" fmla="*/ 578149 w 12217206"/>
              <a:gd name="connsiteY192" fmla="*/ 4469575 h 4977304"/>
              <a:gd name="connsiteX193" fmla="*/ 571336 w 12217206"/>
              <a:gd name="connsiteY193" fmla="*/ 4469781 h 4977304"/>
              <a:gd name="connsiteX194" fmla="*/ 444802 w 12217206"/>
              <a:gd name="connsiteY194" fmla="*/ 4428480 h 4977304"/>
              <a:gd name="connsiteX195" fmla="*/ 403746 w 12217206"/>
              <a:gd name="connsiteY195" fmla="*/ 4422157 h 4977304"/>
              <a:gd name="connsiteX196" fmla="*/ 292240 w 12217206"/>
              <a:gd name="connsiteY196" fmla="*/ 4399681 h 4977304"/>
              <a:gd name="connsiteX197" fmla="*/ 118302 w 12217206"/>
              <a:gd name="connsiteY197" fmla="*/ 4343421 h 4977304"/>
              <a:gd name="connsiteX198" fmla="*/ 15516 w 12217206"/>
              <a:gd name="connsiteY198" fmla="*/ 4340320 h 4977304"/>
              <a:gd name="connsiteX199" fmla="*/ 2 w 12217206"/>
              <a:gd name="connsiteY199" fmla="*/ 4334381 h 4977304"/>
              <a:gd name="connsiteX200" fmla="*/ 2 w 12217206"/>
              <a:gd name="connsiteY200" fmla="*/ 3589361 h 4977304"/>
              <a:gd name="connsiteX201" fmla="*/ 0 w 12217206"/>
              <a:gd name="connsiteY201" fmla="*/ 3589361 h 4977304"/>
              <a:gd name="connsiteX202" fmla="*/ 0 w 12217206"/>
              <a:gd name="connsiteY202" fmla="*/ 3513036 h 4977304"/>
              <a:gd name="connsiteX203" fmla="*/ 0 w 12217206"/>
              <a:gd name="connsiteY203" fmla="*/ 2672265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2000 w 12217206"/>
              <a:gd name="connsiteY4" fmla="*/ 2864054 h 4977304"/>
              <a:gd name="connsiteX5" fmla="*/ 12198158 w 12217206"/>
              <a:gd name="connsiteY5" fmla="*/ 3664565 h 4977304"/>
              <a:gd name="connsiteX6" fmla="*/ 12132764 w 12217206"/>
              <a:gd name="connsiteY6" fmla="*/ 3748492 h 4977304"/>
              <a:gd name="connsiteX7" fmla="*/ 12053056 w 12217206"/>
              <a:gd name="connsiteY7" fmla="*/ 3749753 h 4977304"/>
              <a:gd name="connsiteX8" fmla="*/ 11938513 w 12217206"/>
              <a:gd name="connsiteY8" fmla="*/ 3754367 h 4977304"/>
              <a:gd name="connsiteX9" fmla="*/ 11853342 w 12217206"/>
              <a:gd name="connsiteY9" fmla="*/ 3782688 h 4977304"/>
              <a:gd name="connsiteX10" fmla="*/ 11704569 w 12217206"/>
              <a:gd name="connsiteY10" fmla="*/ 3839336 h 4977304"/>
              <a:gd name="connsiteX11" fmla="*/ 11577641 w 12217206"/>
              <a:gd name="connsiteY11" fmla="*/ 3885996 h 4977304"/>
              <a:gd name="connsiteX12" fmla="*/ 11508791 w 12217206"/>
              <a:gd name="connsiteY12" fmla="*/ 3969283 h 4977304"/>
              <a:gd name="connsiteX13" fmla="*/ 11388373 w 12217206"/>
              <a:gd name="connsiteY13" fmla="*/ 4027440 h 4977304"/>
              <a:gd name="connsiteX14" fmla="*/ 11276406 w 12217206"/>
              <a:gd name="connsiteY14" fmla="*/ 4056099 h 4977304"/>
              <a:gd name="connsiteX15" fmla="*/ 11190251 w 12217206"/>
              <a:gd name="connsiteY15" fmla="*/ 4073272 h 4977304"/>
              <a:gd name="connsiteX16" fmla="*/ 11139995 w 12217206"/>
              <a:gd name="connsiteY16" fmla="*/ 4081811 h 4977304"/>
              <a:gd name="connsiteX17" fmla="*/ 11040727 w 12217206"/>
              <a:gd name="connsiteY17" fmla="*/ 4081109 h 4977304"/>
              <a:gd name="connsiteX18" fmla="*/ 10969005 w 12217206"/>
              <a:gd name="connsiteY18" fmla="*/ 4091154 h 4977304"/>
              <a:gd name="connsiteX19" fmla="*/ 10899772 w 12217206"/>
              <a:gd name="connsiteY19" fmla="*/ 4122857 h 4977304"/>
              <a:gd name="connsiteX20" fmla="*/ 10838983 w 12217206"/>
              <a:gd name="connsiteY20" fmla="*/ 4155791 h 4977304"/>
              <a:gd name="connsiteX21" fmla="*/ 10769520 w 12217206"/>
              <a:gd name="connsiteY21" fmla="*/ 4198574 h 4977304"/>
              <a:gd name="connsiteX22" fmla="*/ 10570843 w 12217206"/>
              <a:gd name="connsiteY22" fmla="*/ 4255424 h 4977304"/>
              <a:gd name="connsiteX23" fmla="*/ 10512263 w 12217206"/>
              <a:gd name="connsiteY23" fmla="*/ 4291698 h 4977304"/>
              <a:gd name="connsiteX24" fmla="*/ 10439016 w 12217206"/>
              <a:gd name="connsiteY24" fmla="*/ 4293933 h 4977304"/>
              <a:gd name="connsiteX25" fmla="*/ 10376941 w 12217206"/>
              <a:gd name="connsiteY25" fmla="*/ 4298111 h 4977304"/>
              <a:gd name="connsiteX26" fmla="*/ 10329960 w 12217206"/>
              <a:gd name="connsiteY26" fmla="*/ 4298774 h 4977304"/>
              <a:gd name="connsiteX27" fmla="*/ 10254256 w 12217206"/>
              <a:gd name="connsiteY27" fmla="*/ 4309364 h 4977304"/>
              <a:gd name="connsiteX28" fmla="*/ 10119745 w 12217206"/>
              <a:gd name="connsiteY28" fmla="*/ 4321869 h 4977304"/>
              <a:gd name="connsiteX29" fmla="*/ 10075444 w 12217206"/>
              <a:gd name="connsiteY29" fmla="*/ 4324144 h 4977304"/>
              <a:gd name="connsiteX30" fmla="*/ 10032543 w 12217206"/>
              <a:gd name="connsiteY30" fmla="*/ 4322337 h 4977304"/>
              <a:gd name="connsiteX31" fmla="*/ 9953375 w 12217206"/>
              <a:gd name="connsiteY31" fmla="*/ 4339186 h 4977304"/>
              <a:gd name="connsiteX32" fmla="*/ 9841223 w 12217206"/>
              <a:gd name="connsiteY32" fmla="*/ 4346536 h 4977304"/>
              <a:gd name="connsiteX33" fmla="*/ 9721820 w 12217206"/>
              <a:gd name="connsiteY33" fmla="*/ 4368481 h 4977304"/>
              <a:gd name="connsiteX34" fmla="*/ 9578114 w 12217206"/>
              <a:gd name="connsiteY34" fmla="*/ 4380883 h 4977304"/>
              <a:gd name="connsiteX35" fmla="*/ 9336820 w 12217206"/>
              <a:gd name="connsiteY35" fmla="*/ 4430514 h 4977304"/>
              <a:gd name="connsiteX36" fmla="*/ 9272837 w 12217206"/>
              <a:gd name="connsiteY36" fmla="*/ 4491645 h 4977304"/>
              <a:gd name="connsiteX37" fmla="*/ 9188677 w 12217206"/>
              <a:gd name="connsiteY37" fmla="*/ 4497828 h 4977304"/>
              <a:gd name="connsiteX38" fmla="*/ 9183116 w 12217206"/>
              <a:gd name="connsiteY38" fmla="*/ 4507862 h 4977304"/>
              <a:gd name="connsiteX39" fmla="*/ 9145128 w 12217206"/>
              <a:gd name="connsiteY39" fmla="*/ 4520027 h 4977304"/>
              <a:gd name="connsiteX40" fmla="*/ 9144106 w 12217206"/>
              <a:gd name="connsiteY40" fmla="*/ 4518870 h 4977304"/>
              <a:gd name="connsiteX41" fmla="*/ 9131223 w 12217206"/>
              <a:gd name="connsiteY41" fmla="*/ 4516515 h 4977304"/>
              <a:gd name="connsiteX42" fmla="*/ 9107733 w 12217206"/>
              <a:gd name="connsiteY42" fmla="*/ 4515031 h 4977304"/>
              <a:gd name="connsiteX43" fmla="*/ 9047414 w 12217206"/>
              <a:gd name="connsiteY43" fmla="*/ 4506003 h 4977304"/>
              <a:gd name="connsiteX44" fmla="*/ 8999479 w 12217206"/>
              <a:gd name="connsiteY44" fmla="*/ 4509570 h 4977304"/>
              <a:gd name="connsiteX45" fmla="*/ 8999194 w 12217206"/>
              <a:gd name="connsiteY45" fmla="*/ 4509309 h 4977304"/>
              <a:gd name="connsiteX46" fmla="*/ 8990231 w 12217206"/>
              <a:gd name="connsiteY46" fmla="*/ 4510625 h 4977304"/>
              <a:gd name="connsiteX47" fmla="*/ 8984397 w 12217206"/>
              <a:gd name="connsiteY47" fmla="*/ 4512863 h 4977304"/>
              <a:gd name="connsiteX48" fmla="*/ 8968351 w 12217206"/>
              <a:gd name="connsiteY48" fmla="*/ 4516366 h 4977304"/>
              <a:gd name="connsiteX49" fmla="*/ 8962029 w 12217206"/>
              <a:gd name="connsiteY49" fmla="*/ 4515606 h 4977304"/>
              <a:gd name="connsiteX50" fmla="*/ 8957069 w 12217206"/>
              <a:gd name="connsiteY50" fmla="*/ 4513190 h 4977304"/>
              <a:gd name="connsiteX51" fmla="*/ 8889695 w 12217206"/>
              <a:gd name="connsiteY51" fmla="*/ 4533539 h 4977304"/>
              <a:gd name="connsiteX52" fmla="*/ 8746606 w 12217206"/>
              <a:gd name="connsiteY52" fmla="*/ 4530613 h 4977304"/>
              <a:gd name="connsiteX53" fmla="*/ 8702038 w 12217206"/>
              <a:gd name="connsiteY53" fmla="*/ 4532895 h 4977304"/>
              <a:gd name="connsiteX54" fmla="*/ 8590337 w 12217206"/>
              <a:gd name="connsiteY54" fmla="*/ 4542204 h 4977304"/>
              <a:gd name="connsiteX55" fmla="*/ 8519543 w 12217206"/>
              <a:gd name="connsiteY55" fmla="*/ 4526086 h 4977304"/>
              <a:gd name="connsiteX56" fmla="*/ 8505306 w 12217206"/>
              <a:gd name="connsiteY56" fmla="*/ 4532509 h 4977304"/>
              <a:gd name="connsiteX57" fmla="*/ 8500493 w 12217206"/>
              <a:gd name="connsiteY57" fmla="*/ 4535768 h 4977304"/>
              <a:gd name="connsiteX58" fmla="*/ 8492299 w 12217206"/>
              <a:gd name="connsiteY58" fmla="*/ 4538742 h 4977304"/>
              <a:gd name="connsiteX59" fmla="*/ 8491926 w 12217206"/>
              <a:gd name="connsiteY59" fmla="*/ 4538547 h 4977304"/>
              <a:gd name="connsiteX60" fmla="*/ 8484586 w 12217206"/>
              <a:gd name="connsiteY60" fmla="*/ 4541860 h 4977304"/>
              <a:gd name="connsiteX61" fmla="*/ 8361601 w 12217206"/>
              <a:gd name="connsiteY61" fmla="*/ 4557109 h 4977304"/>
              <a:gd name="connsiteX62" fmla="*/ 8348227 w 12217206"/>
              <a:gd name="connsiteY62" fmla="*/ 4557320 h 4977304"/>
              <a:gd name="connsiteX63" fmla="*/ 8346801 w 12217206"/>
              <a:gd name="connsiteY63" fmla="*/ 4556408 h 4977304"/>
              <a:gd name="connsiteX64" fmla="*/ 8308886 w 12217206"/>
              <a:gd name="connsiteY64" fmla="*/ 4575677 h 4977304"/>
              <a:gd name="connsiteX65" fmla="*/ 8289640 w 12217206"/>
              <a:gd name="connsiteY65" fmla="*/ 4590767 h 4977304"/>
              <a:gd name="connsiteX66" fmla="*/ 8278750 w 12217206"/>
              <a:gd name="connsiteY66" fmla="*/ 4597091 h 4977304"/>
              <a:gd name="connsiteX67" fmla="*/ 8277624 w 12217206"/>
              <a:gd name="connsiteY67" fmla="*/ 4601916 h 4977304"/>
              <a:gd name="connsiteX68" fmla="*/ 8260561 w 12217206"/>
              <a:gd name="connsiteY68" fmla="*/ 4609708 h 4977304"/>
              <a:gd name="connsiteX69" fmla="*/ 8257864 w 12217206"/>
              <a:gd name="connsiteY69" fmla="*/ 4609458 h 4977304"/>
              <a:gd name="connsiteX70" fmla="*/ 8246529 w 12217206"/>
              <a:gd name="connsiteY70" fmla="*/ 4620148 h 4977304"/>
              <a:gd name="connsiteX71" fmla="*/ 8240334 w 12217206"/>
              <a:gd name="connsiteY71" fmla="*/ 4634257 h 4977304"/>
              <a:gd name="connsiteX72" fmla="*/ 8084875 w 12217206"/>
              <a:gd name="connsiteY72" fmla="*/ 4684387 h 4977304"/>
              <a:gd name="connsiteX73" fmla="*/ 7900134 w 12217206"/>
              <a:gd name="connsiteY73" fmla="*/ 4729969 h 4977304"/>
              <a:gd name="connsiteX74" fmla="*/ 7713595 w 12217206"/>
              <a:gd name="connsiteY74" fmla="*/ 4757895 h 4977304"/>
              <a:gd name="connsiteX75" fmla="*/ 7609267 w 12217206"/>
              <a:gd name="connsiteY75" fmla="*/ 4754126 h 4977304"/>
              <a:gd name="connsiteX76" fmla="*/ 7522521 w 12217206"/>
              <a:gd name="connsiteY76" fmla="*/ 4760455 h 4977304"/>
              <a:gd name="connsiteX77" fmla="*/ 7514554 w 12217206"/>
              <a:gd name="connsiteY77" fmla="*/ 4763228 h 4977304"/>
              <a:gd name="connsiteX78" fmla="*/ 7502403 w 12217206"/>
              <a:gd name="connsiteY78" fmla="*/ 4764677 h 4977304"/>
              <a:gd name="connsiteX79" fmla="*/ 7502032 w 12217206"/>
              <a:gd name="connsiteY79" fmla="*/ 4764322 h 4977304"/>
              <a:gd name="connsiteX80" fmla="*/ 7490794 w 12217206"/>
              <a:gd name="connsiteY80" fmla="*/ 4766442 h 4977304"/>
              <a:gd name="connsiteX81" fmla="*/ 7400450 w 12217206"/>
              <a:gd name="connsiteY81" fmla="*/ 4757640 h 4977304"/>
              <a:gd name="connsiteX82" fmla="*/ 7307302 w 12217206"/>
              <a:gd name="connsiteY82" fmla="*/ 4747220 h 4977304"/>
              <a:gd name="connsiteX83" fmla="*/ 7305976 w 12217206"/>
              <a:gd name="connsiteY83" fmla="*/ 4745654 h 4977304"/>
              <a:gd name="connsiteX84" fmla="*/ 7213744 w 12217206"/>
              <a:gd name="connsiteY84" fmla="*/ 4773074 h 4977304"/>
              <a:gd name="connsiteX85" fmla="*/ 7196298 w 12217206"/>
              <a:gd name="connsiteY85" fmla="*/ 4778016 h 4977304"/>
              <a:gd name="connsiteX86" fmla="*/ 7192202 w 12217206"/>
              <a:gd name="connsiteY86" fmla="*/ 4783834 h 4977304"/>
              <a:gd name="connsiteX87" fmla="*/ 7166024 w 12217206"/>
              <a:gd name="connsiteY87" fmla="*/ 4788882 h 4977304"/>
              <a:gd name="connsiteX88" fmla="*/ 7092253 w 12217206"/>
              <a:gd name="connsiteY88" fmla="*/ 4802161 h 4977304"/>
              <a:gd name="connsiteX89" fmla="*/ 7013814 w 12217206"/>
              <a:gd name="connsiteY89" fmla="*/ 4801755 h 4977304"/>
              <a:gd name="connsiteX90" fmla="*/ 6899540 w 12217206"/>
              <a:gd name="connsiteY90" fmla="*/ 4833798 h 4977304"/>
              <a:gd name="connsiteX91" fmla="*/ 6703746 w 12217206"/>
              <a:gd name="connsiteY91" fmla="*/ 4864157 h 4977304"/>
              <a:gd name="connsiteX92" fmla="*/ 6545085 w 12217206"/>
              <a:gd name="connsiteY92" fmla="*/ 4895408 h 4977304"/>
              <a:gd name="connsiteX93" fmla="*/ 6313345 w 12217206"/>
              <a:gd name="connsiteY93" fmla="*/ 4946232 h 4977304"/>
              <a:gd name="connsiteX94" fmla="*/ 6164558 w 12217206"/>
              <a:gd name="connsiteY94" fmla="*/ 4948498 h 4977304"/>
              <a:gd name="connsiteX95" fmla="*/ 6069796 w 12217206"/>
              <a:gd name="connsiteY95" fmla="*/ 4970720 h 4977304"/>
              <a:gd name="connsiteX96" fmla="*/ 6064481 w 12217206"/>
              <a:gd name="connsiteY96" fmla="*/ 4969051 h 4977304"/>
              <a:gd name="connsiteX97" fmla="*/ 6044602 w 12217206"/>
              <a:gd name="connsiteY97" fmla="*/ 4969792 h 4977304"/>
              <a:gd name="connsiteX98" fmla="*/ 6037252 w 12217206"/>
              <a:gd name="connsiteY98" fmla="*/ 4960726 h 4977304"/>
              <a:gd name="connsiteX99" fmla="*/ 6006081 w 12217206"/>
              <a:gd name="connsiteY99" fmla="*/ 4955195 h 4977304"/>
              <a:gd name="connsiteX100" fmla="*/ 5920065 w 12217206"/>
              <a:gd name="connsiteY100" fmla="*/ 4944866 h 4977304"/>
              <a:gd name="connsiteX101" fmla="*/ 5755077 w 12217206"/>
              <a:gd name="connsiteY101" fmla="*/ 4976193 h 4977304"/>
              <a:gd name="connsiteX102" fmla="*/ 5623207 w 12217206"/>
              <a:gd name="connsiteY102" fmla="*/ 4977304 h 4977304"/>
              <a:gd name="connsiteX103" fmla="*/ 5467256 w 12217206"/>
              <a:gd name="connsiteY103" fmla="*/ 4962079 h 4977304"/>
              <a:gd name="connsiteX104" fmla="*/ 5429137 w 12217206"/>
              <a:gd name="connsiteY104" fmla="*/ 4949858 h 4977304"/>
              <a:gd name="connsiteX105" fmla="*/ 5378078 w 12217206"/>
              <a:gd name="connsiteY105" fmla="*/ 4930634 h 4977304"/>
              <a:gd name="connsiteX106" fmla="*/ 5258253 w 12217206"/>
              <a:gd name="connsiteY106" fmla="*/ 4908461 h 4977304"/>
              <a:gd name="connsiteX107" fmla="*/ 5219477 w 12217206"/>
              <a:gd name="connsiteY107" fmla="*/ 4896381 h 4977304"/>
              <a:gd name="connsiteX108" fmla="*/ 5171208 w 12217206"/>
              <a:gd name="connsiteY108" fmla="*/ 4893134 h 4977304"/>
              <a:gd name="connsiteX109" fmla="*/ 5153115 w 12217206"/>
              <a:gd name="connsiteY109" fmla="*/ 4885290 h 4977304"/>
              <a:gd name="connsiteX110" fmla="*/ 5139168 w 12217206"/>
              <a:gd name="connsiteY110" fmla="*/ 4881597 h 4977304"/>
              <a:gd name="connsiteX111" fmla="*/ 5136167 w 12217206"/>
              <a:gd name="connsiteY111" fmla="*/ 4879315 h 4977304"/>
              <a:gd name="connsiteX112" fmla="*/ 5118243 w 12217206"/>
              <a:gd name="connsiteY112" fmla="*/ 4867529 h 4977304"/>
              <a:gd name="connsiteX113" fmla="*/ 5062411 w 12217206"/>
              <a:gd name="connsiteY113" fmla="*/ 4874665 h 4977304"/>
              <a:gd name="connsiteX114" fmla="*/ 5008170 w 12217206"/>
              <a:gd name="connsiteY114" fmla="*/ 4856876 h 4977304"/>
              <a:gd name="connsiteX115" fmla="*/ 4837210 w 12217206"/>
              <a:gd name="connsiteY115" fmla="*/ 4830794 h 4977304"/>
              <a:gd name="connsiteX116" fmla="*/ 4759270 w 12217206"/>
              <a:gd name="connsiteY116" fmla="*/ 4800638 h 4977304"/>
              <a:gd name="connsiteX117" fmla="*/ 4720035 w 12217206"/>
              <a:gd name="connsiteY117" fmla="*/ 4790848 h 4977304"/>
              <a:gd name="connsiteX118" fmla="*/ 4718027 w 12217206"/>
              <a:gd name="connsiteY118" fmla="*/ 4790035 h 4977304"/>
              <a:gd name="connsiteX119" fmla="*/ 4718961 w 12217206"/>
              <a:gd name="connsiteY119" fmla="*/ 4789806 h 4977304"/>
              <a:gd name="connsiteX120" fmla="*/ 4714055 w 12217206"/>
              <a:gd name="connsiteY120" fmla="*/ 4788426 h 4977304"/>
              <a:gd name="connsiteX121" fmla="*/ 4718027 w 12217206"/>
              <a:gd name="connsiteY121" fmla="*/ 4790035 h 4977304"/>
              <a:gd name="connsiteX122" fmla="*/ 4712381 w 12217206"/>
              <a:gd name="connsiteY122" fmla="*/ 4791420 h 4977304"/>
              <a:gd name="connsiteX123" fmla="*/ 4512801 w 12217206"/>
              <a:gd name="connsiteY123" fmla="*/ 4780666 h 4977304"/>
              <a:gd name="connsiteX124" fmla="*/ 4425588 w 12217206"/>
              <a:gd name="connsiteY124" fmla="*/ 4769100 h 4977304"/>
              <a:gd name="connsiteX125" fmla="*/ 4314086 w 12217206"/>
              <a:gd name="connsiteY125" fmla="*/ 4774822 h 4977304"/>
              <a:gd name="connsiteX126" fmla="*/ 4312230 w 12217206"/>
              <a:gd name="connsiteY126" fmla="*/ 4773365 h 4977304"/>
              <a:gd name="connsiteX127" fmla="*/ 4292278 w 12217206"/>
              <a:gd name="connsiteY127" fmla="*/ 4771325 h 4977304"/>
              <a:gd name="connsiteX128" fmla="*/ 4287201 w 12217206"/>
              <a:gd name="connsiteY128" fmla="*/ 4774493 h 4977304"/>
              <a:gd name="connsiteX129" fmla="*/ 4273289 w 12217206"/>
              <a:gd name="connsiteY129" fmla="*/ 4774225 h 4977304"/>
              <a:gd name="connsiteX130" fmla="*/ 4245283 w 12217206"/>
              <a:gd name="connsiteY130" fmla="*/ 4776749 h 4977304"/>
              <a:gd name="connsiteX131" fmla="*/ 4199245 w 12217206"/>
              <a:gd name="connsiteY131" fmla="*/ 4773714 h 4977304"/>
              <a:gd name="connsiteX132" fmla="*/ 4198941 w 12217206"/>
              <a:gd name="connsiteY132" fmla="*/ 4772347 h 4977304"/>
              <a:gd name="connsiteX133" fmla="*/ 4188453 w 12217206"/>
              <a:gd name="connsiteY133" fmla="*/ 4766228 h 4977304"/>
              <a:gd name="connsiteX134" fmla="*/ 4139982 w 12217206"/>
              <a:gd name="connsiteY134" fmla="*/ 4748999 h 4977304"/>
              <a:gd name="connsiteX135" fmla="*/ 4080374 w 12217206"/>
              <a:gd name="connsiteY135" fmla="*/ 4720184 h 4977304"/>
              <a:gd name="connsiteX136" fmla="*/ 4071828 w 12217206"/>
              <a:gd name="connsiteY136" fmla="*/ 4719278 h 4977304"/>
              <a:gd name="connsiteX137" fmla="*/ 4071710 w 12217206"/>
              <a:gd name="connsiteY137" fmla="*/ 4718953 h 4977304"/>
              <a:gd name="connsiteX138" fmla="*/ 4056247 w 12217206"/>
              <a:gd name="connsiteY138" fmla="*/ 4717622 h 4977304"/>
              <a:gd name="connsiteX139" fmla="*/ 4039668 w 12217206"/>
              <a:gd name="connsiteY139" fmla="*/ 4715861 h 4977304"/>
              <a:gd name="connsiteX140" fmla="*/ 4034303 w 12217206"/>
              <a:gd name="connsiteY140" fmla="*/ 4713218 h 4977304"/>
              <a:gd name="connsiteX141" fmla="*/ 4032672 w 12217206"/>
              <a:gd name="connsiteY141" fmla="*/ 4709236 h 4977304"/>
              <a:gd name="connsiteX142" fmla="*/ 4031088 w 12217206"/>
              <a:gd name="connsiteY142" fmla="*/ 4709491 h 4977304"/>
              <a:gd name="connsiteX143" fmla="*/ 4001867 w 12217206"/>
              <a:gd name="connsiteY143" fmla="*/ 4695842 h 4977304"/>
              <a:gd name="connsiteX144" fmla="*/ 3934220 w 12217206"/>
              <a:gd name="connsiteY144" fmla="*/ 4676884 h 4977304"/>
              <a:gd name="connsiteX145" fmla="*/ 3894676 w 12217206"/>
              <a:gd name="connsiteY145" fmla="*/ 4670743 h 4977304"/>
              <a:gd name="connsiteX146" fmla="*/ 3787232 w 12217206"/>
              <a:gd name="connsiteY146" fmla="*/ 4648764 h 4977304"/>
              <a:gd name="connsiteX147" fmla="*/ 3680057 w 12217206"/>
              <a:gd name="connsiteY147" fmla="*/ 4622784 h 4977304"/>
              <a:gd name="connsiteX148" fmla="*/ 3607627 w 12217206"/>
              <a:gd name="connsiteY148" fmla="*/ 4587738 h 4977304"/>
              <a:gd name="connsiteX149" fmla="*/ 3601451 w 12217206"/>
              <a:gd name="connsiteY149" fmla="*/ 4589218 h 4977304"/>
              <a:gd name="connsiteX150" fmla="*/ 3592338 w 12217206"/>
              <a:gd name="connsiteY150" fmla="*/ 4589396 h 4977304"/>
              <a:gd name="connsiteX151" fmla="*/ 3592104 w 12217206"/>
              <a:gd name="connsiteY151" fmla="*/ 4589103 h 4977304"/>
              <a:gd name="connsiteX152" fmla="*/ 3583586 w 12217206"/>
              <a:gd name="connsiteY152" fmla="*/ 4589853 h 4977304"/>
              <a:gd name="connsiteX153" fmla="*/ 3533777 w 12217206"/>
              <a:gd name="connsiteY153" fmla="*/ 4579320 h 4977304"/>
              <a:gd name="connsiteX154" fmla="*/ 3470906 w 12217206"/>
              <a:gd name="connsiteY154" fmla="*/ 4575344 h 4977304"/>
              <a:gd name="connsiteX155" fmla="*/ 3398460 w 12217206"/>
              <a:gd name="connsiteY155" fmla="*/ 4562260 h 4977304"/>
              <a:gd name="connsiteX156" fmla="*/ 3361644 w 12217206"/>
              <a:gd name="connsiteY156" fmla="*/ 4580670 h 4977304"/>
              <a:gd name="connsiteX157" fmla="*/ 3341795 w 12217206"/>
              <a:gd name="connsiteY157" fmla="*/ 4582496 h 4977304"/>
              <a:gd name="connsiteX158" fmla="*/ 3339469 w 12217206"/>
              <a:gd name="connsiteY158" fmla="*/ 4581438 h 4977304"/>
              <a:gd name="connsiteX159" fmla="*/ 3260180 w 12217206"/>
              <a:gd name="connsiteY159" fmla="*/ 4587820 h 4977304"/>
              <a:gd name="connsiteX160" fmla="*/ 3140460 w 12217206"/>
              <a:gd name="connsiteY160" fmla="*/ 4596263 h 4977304"/>
              <a:gd name="connsiteX161" fmla="*/ 3028270 w 12217206"/>
              <a:gd name="connsiteY161" fmla="*/ 4599134 h 4977304"/>
              <a:gd name="connsiteX162" fmla="*/ 2779714 w 12217206"/>
              <a:gd name="connsiteY162" fmla="*/ 4622831 h 4977304"/>
              <a:gd name="connsiteX163" fmla="*/ 2649525 w 12217206"/>
              <a:gd name="connsiteY163" fmla="*/ 4658086 h 4977304"/>
              <a:gd name="connsiteX164" fmla="*/ 2566315 w 12217206"/>
              <a:gd name="connsiteY164" fmla="*/ 4605776 h 4977304"/>
              <a:gd name="connsiteX165" fmla="*/ 2441626 w 12217206"/>
              <a:gd name="connsiteY165" fmla="*/ 4620872 h 4977304"/>
              <a:gd name="connsiteX166" fmla="*/ 2313568 w 12217206"/>
              <a:gd name="connsiteY166" fmla="*/ 4630067 h 4977304"/>
              <a:gd name="connsiteX167" fmla="*/ 2207105 w 12217206"/>
              <a:gd name="connsiteY167" fmla="*/ 4624384 h 4977304"/>
              <a:gd name="connsiteX168" fmla="*/ 2093268 w 12217206"/>
              <a:gd name="connsiteY168" fmla="*/ 4606236 h 4977304"/>
              <a:gd name="connsiteX169" fmla="*/ 1996024 w 12217206"/>
              <a:gd name="connsiteY169" fmla="*/ 4597526 h 4977304"/>
              <a:gd name="connsiteX170" fmla="*/ 1926886 w 12217206"/>
              <a:gd name="connsiteY170" fmla="*/ 4621358 h 4977304"/>
              <a:gd name="connsiteX171" fmla="*/ 1920368 w 12217206"/>
              <a:gd name="connsiteY171" fmla="*/ 4616112 h 4977304"/>
              <a:gd name="connsiteX172" fmla="*/ 1871831 w 12217206"/>
              <a:gd name="connsiteY172" fmla="*/ 4617844 h 4977304"/>
              <a:gd name="connsiteX173" fmla="*/ 1785463 w 12217206"/>
              <a:gd name="connsiteY173" fmla="*/ 4647841 h 4977304"/>
              <a:gd name="connsiteX174" fmla="*/ 1737045 w 12217206"/>
              <a:gd name="connsiteY174" fmla="*/ 4642356 h 4977304"/>
              <a:gd name="connsiteX175" fmla="*/ 1673954 w 12217206"/>
              <a:gd name="connsiteY175" fmla="*/ 4624601 h 4977304"/>
              <a:gd name="connsiteX176" fmla="*/ 1602834 w 12217206"/>
              <a:gd name="connsiteY176" fmla="*/ 4640924 h 4977304"/>
              <a:gd name="connsiteX177" fmla="*/ 1490351 w 12217206"/>
              <a:gd name="connsiteY177" fmla="*/ 4613132 h 4977304"/>
              <a:gd name="connsiteX178" fmla="*/ 1149212 w 12217206"/>
              <a:gd name="connsiteY178" fmla="*/ 4564210 h 4977304"/>
              <a:gd name="connsiteX179" fmla="*/ 938574 w 12217206"/>
              <a:gd name="connsiteY179" fmla="*/ 4566821 h 4977304"/>
              <a:gd name="connsiteX180" fmla="*/ 857697 w 12217206"/>
              <a:gd name="connsiteY180" fmla="*/ 4525391 h 4977304"/>
              <a:gd name="connsiteX181" fmla="*/ 836981 w 12217206"/>
              <a:gd name="connsiteY181" fmla="*/ 4526708 h 4977304"/>
              <a:gd name="connsiteX182" fmla="*/ 816264 w 12217206"/>
              <a:gd name="connsiteY182" fmla="*/ 4524575 h 4977304"/>
              <a:gd name="connsiteX183" fmla="*/ 810965 w 12217206"/>
              <a:gd name="connsiteY183" fmla="*/ 4527718 h 4977304"/>
              <a:gd name="connsiteX184" fmla="*/ 796509 w 12217206"/>
              <a:gd name="connsiteY184" fmla="*/ 4527387 h 4977304"/>
              <a:gd name="connsiteX185" fmla="*/ 767389 w 12217206"/>
              <a:gd name="connsiteY185" fmla="*/ 4529784 h 4977304"/>
              <a:gd name="connsiteX186" fmla="*/ 762544 w 12217206"/>
              <a:gd name="connsiteY186" fmla="*/ 4527372 h 4977304"/>
              <a:gd name="connsiteX187" fmla="*/ 719567 w 12217206"/>
              <a:gd name="connsiteY187" fmla="*/ 4526534 h 4977304"/>
              <a:gd name="connsiteX188" fmla="*/ 719262 w 12217206"/>
              <a:gd name="connsiteY188" fmla="*/ 4525164 h 4977304"/>
              <a:gd name="connsiteX189" fmla="*/ 708402 w 12217206"/>
              <a:gd name="connsiteY189" fmla="*/ 4518999 h 4977304"/>
              <a:gd name="connsiteX190" fmla="*/ 596394 w 12217206"/>
              <a:gd name="connsiteY190" fmla="*/ 4472455 h 4977304"/>
              <a:gd name="connsiteX191" fmla="*/ 578149 w 12217206"/>
              <a:gd name="connsiteY191" fmla="*/ 4469575 h 4977304"/>
              <a:gd name="connsiteX192" fmla="*/ 571336 w 12217206"/>
              <a:gd name="connsiteY192" fmla="*/ 4469781 h 4977304"/>
              <a:gd name="connsiteX193" fmla="*/ 444802 w 12217206"/>
              <a:gd name="connsiteY193" fmla="*/ 4428480 h 4977304"/>
              <a:gd name="connsiteX194" fmla="*/ 403746 w 12217206"/>
              <a:gd name="connsiteY194" fmla="*/ 4422157 h 4977304"/>
              <a:gd name="connsiteX195" fmla="*/ 292240 w 12217206"/>
              <a:gd name="connsiteY195" fmla="*/ 4399681 h 4977304"/>
              <a:gd name="connsiteX196" fmla="*/ 118302 w 12217206"/>
              <a:gd name="connsiteY196" fmla="*/ 4343421 h 4977304"/>
              <a:gd name="connsiteX197" fmla="*/ 15516 w 12217206"/>
              <a:gd name="connsiteY197" fmla="*/ 4340320 h 4977304"/>
              <a:gd name="connsiteX198" fmla="*/ 2 w 12217206"/>
              <a:gd name="connsiteY198" fmla="*/ 4334381 h 4977304"/>
              <a:gd name="connsiteX199" fmla="*/ 2 w 12217206"/>
              <a:gd name="connsiteY199" fmla="*/ 3589361 h 4977304"/>
              <a:gd name="connsiteX200" fmla="*/ 0 w 12217206"/>
              <a:gd name="connsiteY200" fmla="*/ 3589361 h 4977304"/>
              <a:gd name="connsiteX201" fmla="*/ 0 w 12217206"/>
              <a:gd name="connsiteY201" fmla="*/ 3513036 h 4977304"/>
              <a:gd name="connsiteX202" fmla="*/ 0 w 12217206"/>
              <a:gd name="connsiteY202" fmla="*/ 2672265 h 4977304"/>
              <a:gd name="connsiteX203" fmla="*/ 0 w 12217206"/>
              <a:gd name="connsiteY203" fmla="*/ 0 h 4977304"/>
              <a:gd name="connsiteX0" fmla="*/ 0 w 12217206"/>
              <a:gd name="connsiteY0" fmla="*/ 0 h 4977304"/>
              <a:gd name="connsiteX1" fmla="*/ 12192000 w 12217206"/>
              <a:gd name="connsiteY1" fmla="*/ 0 h 4977304"/>
              <a:gd name="connsiteX2" fmla="*/ 12192000 w 12217206"/>
              <a:gd name="connsiteY2" fmla="*/ 2726958 h 4977304"/>
              <a:gd name="connsiteX3" fmla="*/ 12217206 w 12217206"/>
              <a:gd name="connsiteY3" fmla="*/ 2896463 h 4977304"/>
              <a:gd name="connsiteX4" fmla="*/ 12198158 w 12217206"/>
              <a:gd name="connsiteY4" fmla="*/ 3664565 h 4977304"/>
              <a:gd name="connsiteX5" fmla="*/ 12132764 w 12217206"/>
              <a:gd name="connsiteY5" fmla="*/ 3748492 h 4977304"/>
              <a:gd name="connsiteX6" fmla="*/ 12053056 w 12217206"/>
              <a:gd name="connsiteY6" fmla="*/ 3749753 h 4977304"/>
              <a:gd name="connsiteX7" fmla="*/ 11938513 w 12217206"/>
              <a:gd name="connsiteY7" fmla="*/ 3754367 h 4977304"/>
              <a:gd name="connsiteX8" fmla="*/ 11853342 w 12217206"/>
              <a:gd name="connsiteY8" fmla="*/ 3782688 h 4977304"/>
              <a:gd name="connsiteX9" fmla="*/ 11704569 w 12217206"/>
              <a:gd name="connsiteY9" fmla="*/ 3839336 h 4977304"/>
              <a:gd name="connsiteX10" fmla="*/ 11577641 w 12217206"/>
              <a:gd name="connsiteY10" fmla="*/ 3885996 h 4977304"/>
              <a:gd name="connsiteX11" fmla="*/ 11508791 w 12217206"/>
              <a:gd name="connsiteY11" fmla="*/ 3969283 h 4977304"/>
              <a:gd name="connsiteX12" fmla="*/ 11388373 w 12217206"/>
              <a:gd name="connsiteY12" fmla="*/ 4027440 h 4977304"/>
              <a:gd name="connsiteX13" fmla="*/ 11276406 w 12217206"/>
              <a:gd name="connsiteY13" fmla="*/ 4056099 h 4977304"/>
              <a:gd name="connsiteX14" fmla="*/ 11190251 w 12217206"/>
              <a:gd name="connsiteY14" fmla="*/ 4073272 h 4977304"/>
              <a:gd name="connsiteX15" fmla="*/ 11139995 w 12217206"/>
              <a:gd name="connsiteY15" fmla="*/ 4081811 h 4977304"/>
              <a:gd name="connsiteX16" fmla="*/ 11040727 w 12217206"/>
              <a:gd name="connsiteY16" fmla="*/ 4081109 h 4977304"/>
              <a:gd name="connsiteX17" fmla="*/ 10969005 w 12217206"/>
              <a:gd name="connsiteY17" fmla="*/ 4091154 h 4977304"/>
              <a:gd name="connsiteX18" fmla="*/ 10899772 w 12217206"/>
              <a:gd name="connsiteY18" fmla="*/ 4122857 h 4977304"/>
              <a:gd name="connsiteX19" fmla="*/ 10838983 w 12217206"/>
              <a:gd name="connsiteY19" fmla="*/ 4155791 h 4977304"/>
              <a:gd name="connsiteX20" fmla="*/ 10769520 w 12217206"/>
              <a:gd name="connsiteY20" fmla="*/ 4198574 h 4977304"/>
              <a:gd name="connsiteX21" fmla="*/ 10570843 w 12217206"/>
              <a:gd name="connsiteY21" fmla="*/ 4255424 h 4977304"/>
              <a:gd name="connsiteX22" fmla="*/ 10512263 w 12217206"/>
              <a:gd name="connsiteY22" fmla="*/ 4291698 h 4977304"/>
              <a:gd name="connsiteX23" fmla="*/ 10439016 w 12217206"/>
              <a:gd name="connsiteY23" fmla="*/ 4293933 h 4977304"/>
              <a:gd name="connsiteX24" fmla="*/ 10376941 w 12217206"/>
              <a:gd name="connsiteY24" fmla="*/ 4298111 h 4977304"/>
              <a:gd name="connsiteX25" fmla="*/ 10329960 w 12217206"/>
              <a:gd name="connsiteY25" fmla="*/ 4298774 h 4977304"/>
              <a:gd name="connsiteX26" fmla="*/ 10254256 w 12217206"/>
              <a:gd name="connsiteY26" fmla="*/ 4309364 h 4977304"/>
              <a:gd name="connsiteX27" fmla="*/ 10119745 w 12217206"/>
              <a:gd name="connsiteY27" fmla="*/ 4321869 h 4977304"/>
              <a:gd name="connsiteX28" fmla="*/ 10075444 w 12217206"/>
              <a:gd name="connsiteY28" fmla="*/ 4324144 h 4977304"/>
              <a:gd name="connsiteX29" fmla="*/ 10032543 w 12217206"/>
              <a:gd name="connsiteY29" fmla="*/ 4322337 h 4977304"/>
              <a:gd name="connsiteX30" fmla="*/ 9953375 w 12217206"/>
              <a:gd name="connsiteY30" fmla="*/ 4339186 h 4977304"/>
              <a:gd name="connsiteX31" fmla="*/ 9841223 w 12217206"/>
              <a:gd name="connsiteY31" fmla="*/ 4346536 h 4977304"/>
              <a:gd name="connsiteX32" fmla="*/ 9721820 w 12217206"/>
              <a:gd name="connsiteY32" fmla="*/ 4368481 h 4977304"/>
              <a:gd name="connsiteX33" fmla="*/ 9578114 w 12217206"/>
              <a:gd name="connsiteY33" fmla="*/ 4380883 h 4977304"/>
              <a:gd name="connsiteX34" fmla="*/ 9336820 w 12217206"/>
              <a:gd name="connsiteY34" fmla="*/ 4430514 h 4977304"/>
              <a:gd name="connsiteX35" fmla="*/ 9272837 w 12217206"/>
              <a:gd name="connsiteY35" fmla="*/ 4491645 h 4977304"/>
              <a:gd name="connsiteX36" fmla="*/ 9188677 w 12217206"/>
              <a:gd name="connsiteY36" fmla="*/ 4497828 h 4977304"/>
              <a:gd name="connsiteX37" fmla="*/ 9183116 w 12217206"/>
              <a:gd name="connsiteY37" fmla="*/ 4507862 h 4977304"/>
              <a:gd name="connsiteX38" fmla="*/ 9145128 w 12217206"/>
              <a:gd name="connsiteY38" fmla="*/ 4520027 h 4977304"/>
              <a:gd name="connsiteX39" fmla="*/ 9144106 w 12217206"/>
              <a:gd name="connsiteY39" fmla="*/ 4518870 h 4977304"/>
              <a:gd name="connsiteX40" fmla="*/ 9131223 w 12217206"/>
              <a:gd name="connsiteY40" fmla="*/ 4516515 h 4977304"/>
              <a:gd name="connsiteX41" fmla="*/ 9107733 w 12217206"/>
              <a:gd name="connsiteY41" fmla="*/ 4515031 h 4977304"/>
              <a:gd name="connsiteX42" fmla="*/ 9047414 w 12217206"/>
              <a:gd name="connsiteY42" fmla="*/ 4506003 h 4977304"/>
              <a:gd name="connsiteX43" fmla="*/ 8999479 w 12217206"/>
              <a:gd name="connsiteY43" fmla="*/ 4509570 h 4977304"/>
              <a:gd name="connsiteX44" fmla="*/ 8999194 w 12217206"/>
              <a:gd name="connsiteY44" fmla="*/ 4509309 h 4977304"/>
              <a:gd name="connsiteX45" fmla="*/ 8990231 w 12217206"/>
              <a:gd name="connsiteY45" fmla="*/ 4510625 h 4977304"/>
              <a:gd name="connsiteX46" fmla="*/ 8984397 w 12217206"/>
              <a:gd name="connsiteY46" fmla="*/ 4512863 h 4977304"/>
              <a:gd name="connsiteX47" fmla="*/ 8968351 w 12217206"/>
              <a:gd name="connsiteY47" fmla="*/ 4516366 h 4977304"/>
              <a:gd name="connsiteX48" fmla="*/ 8962029 w 12217206"/>
              <a:gd name="connsiteY48" fmla="*/ 4515606 h 4977304"/>
              <a:gd name="connsiteX49" fmla="*/ 8957069 w 12217206"/>
              <a:gd name="connsiteY49" fmla="*/ 4513190 h 4977304"/>
              <a:gd name="connsiteX50" fmla="*/ 8889695 w 12217206"/>
              <a:gd name="connsiteY50" fmla="*/ 4533539 h 4977304"/>
              <a:gd name="connsiteX51" fmla="*/ 8746606 w 12217206"/>
              <a:gd name="connsiteY51" fmla="*/ 4530613 h 4977304"/>
              <a:gd name="connsiteX52" fmla="*/ 8702038 w 12217206"/>
              <a:gd name="connsiteY52" fmla="*/ 4532895 h 4977304"/>
              <a:gd name="connsiteX53" fmla="*/ 8590337 w 12217206"/>
              <a:gd name="connsiteY53" fmla="*/ 4542204 h 4977304"/>
              <a:gd name="connsiteX54" fmla="*/ 8519543 w 12217206"/>
              <a:gd name="connsiteY54" fmla="*/ 4526086 h 4977304"/>
              <a:gd name="connsiteX55" fmla="*/ 8505306 w 12217206"/>
              <a:gd name="connsiteY55" fmla="*/ 4532509 h 4977304"/>
              <a:gd name="connsiteX56" fmla="*/ 8500493 w 12217206"/>
              <a:gd name="connsiteY56" fmla="*/ 4535768 h 4977304"/>
              <a:gd name="connsiteX57" fmla="*/ 8492299 w 12217206"/>
              <a:gd name="connsiteY57" fmla="*/ 4538742 h 4977304"/>
              <a:gd name="connsiteX58" fmla="*/ 8491926 w 12217206"/>
              <a:gd name="connsiteY58" fmla="*/ 4538547 h 4977304"/>
              <a:gd name="connsiteX59" fmla="*/ 8484586 w 12217206"/>
              <a:gd name="connsiteY59" fmla="*/ 4541860 h 4977304"/>
              <a:gd name="connsiteX60" fmla="*/ 8361601 w 12217206"/>
              <a:gd name="connsiteY60" fmla="*/ 4557109 h 4977304"/>
              <a:gd name="connsiteX61" fmla="*/ 8348227 w 12217206"/>
              <a:gd name="connsiteY61" fmla="*/ 4557320 h 4977304"/>
              <a:gd name="connsiteX62" fmla="*/ 8346801 w 12217206"/>
              <a:gd name="connsiteY62" fmla="*/ 4556408 h 4977304"/>
              <a:gd name="connsiteX63" fmla="*/ 8308886 w 12217206"/>
              <a:gd name="connsiteY63" fmla="*/ 4575677 h 4977304"/>
              <a:gd name="connsiteX64" fmla="*/ 8289640 w 12217206"/>
              <a:gd name="connsiteY64" fmla="*/ 4590767 h 4977304"/>
              <a:gd name="connsiteX65" fmla="*/ 8278750 w 12217206"/>
              <a:gd name="connsiteY65" fmla="*/ 4597091 h 4977304"/>
              <a:gd name="connsiteX66" fmla="*/ 8277624 w 12217206"/>
              <a:gd name="connsiteY66" fmla="*/ 4601916 h 4977304"/>
              <a:gd name="connsiteX67" fmla="*/ 8260561 w 12217206"/>
              <a:gd name="connsiteY67" fmla="*/ 4609708 h 4977304"/>
              <a:gd name="connsiteX68" fmla="*/ 8257864 w 12217206"/>
              <a:gd name="connsiteY68" fmla="*/ 4609458 h 4977304"/>
              <a:gd name="connsiteX69" fmla="*/ 8246529 w 12217206"/>
              <a:gd name="connsiteY69" fmla="*/ 4620148 h 4977304"/>
              <a:gd name="connsiteX70" fmla="*/ 8240334 w 12217206"/>
              <a:gd name="connsiteY70" fmla="*/ 4634257 h 4977304"/>
              <a:gd name="connsiteX71" fmla="*/ 8084875 w 12217206"/>
              <a:gd name="connsiteY71" fmla="*/ 4684387 h 4977304"/>
              <a:gd name="connsiteX72" fmla="*/ 7900134 w 12217206"/>
              <a:gd name="connsiteY72" fmla="*/ 4729969 h 4977304"/>
              <a:gd name="connsiteX73" fmla="*/ 7713595 w 12217206"/>
              <a:gd name="connsiteY73" fmla="*/ 4757895 h 4977304"/>
              <a:gd name="connsiteX74" fmla="*/ 7609267 w 12217206"/>
              <a:gd name="connsiteY74" fmla="*/ 4754126 h 4977304"/>
              <a:gd name="connsiteX75" fmla="*/ 7522521 w 12217206"/>
              <a:gd name="connsiteY75" fmla="*/ 4760455 h 4977304"/>
              <a:gd name="connsiteX76" fmla="*/ 7514554 w 12217206"/>
              <a:gd name="connsiteY76" fmla="*/ 4763228 h 4977304"/>
              <a:gd name="connsiteX77" fmla="*/ 7502403 w 12217206"/>
              <a:gd name="connsiteY77" fmla="*/ 4764677 h 4977304"/>
              <a:gd name="connsiteX78" fmla="*/ 7502032 w 12217206"/>
              <a:gd name="connsiteY78" fmla="*/ 4764322 h 4977304"/>
              <a:gd name="connsiteX79" fmla="*/ 7490794 w 12217206"/>
              <a:gd name="connsiteY79" fmla="*/ 4766442 h 4977304"/>
              <a:gd name="connsiteX80" fmla="*/ 7400450 w 12217206"/>
              <a:gd name="connsiteY80" fmla="*/ 4757640 h 4977304"/>
              <a:gd name="connsiteX81" fmla="*/ 7307302 w 12217206"/>
              <a:gd name="connsiteY81" fmla="*/ 4747220 h 4977304"/>
              <a:gd name="connsiteX82" fmla="*/ 7305976 w 12217206"/>
              <a:gd name="connsiteY82" fmla="*/ 4745654 h 4977304"/>
              <a:gd name="connsiteX83" fmla="*/ 7213744 w 12217206"/>
              <a:gd name="connsiteY83" fmla="*/ 4773074 h 4977304"/>
              <a:gd name="connsiteX84" fmla="*/ 7196298 w 12217206"/>
              <a:gd name="connsiteY84" fmla="*/ 4778016 h 4977304"/>
              <a:gd name="connsiteX85" fmla="*/ 7192202 w 12217206"/>
              <a:gd name="connsiteY85" fmla="*/ 4783834 h 4977304"/>
              <a:gd name="connsiteX86" fmla="*/ 7166024 w 12217206"/>
              <a:gd name="connsiteY86" fmla="*/ 4788882 h 4977304"/>
              <a:gd name="connsiteX87" fmla="*/ 7092253 w 12217206"/>
              <a:gd name="connsiteY87" fmla="*/ 4802161 h 4977304"/>
              <a:gd name="connsiteX88" fmla="*/ 7013814 w 12217206"/>
              <a:gd name="connsiteY88" fmla="*/ 4801755 h 4977304"/>
              <a:gd name="connsiteX89" fmla="*/ 6899540 w 12217206"/>
              <a:gd name="connsiteY89" fmla="*/ 4833798 h 4977304"/>
              <a:gd name="connsiteX90" fmla="*/ 6703746 w 12217206"/>
              <a:gd name="connsiteY90" fmla="*/ 4864157 h 4977304"/>
              <a:gd name="connsiteX91" fmla="*/ 6545085 w 12217206"/>
              <a:gd name="connsiteY91" fmla="*/ 4895408 h 4977304"/>
              <a:gd name="connsiteX92" fmla="*/ 6313345 w 12217206"/>
              <a:gd name="connsiteY92" fmla="*/ 4946232 h 4977304"/>
              <a:gd name="connsiteX93" fmla="*/ 6164558 w 12217206"/>
              <a:gd name="connsiteY93" fmla="*/ 4948498 h 4977304"/>
              <a:gd name="connsiteX94" fmla="*/ 6069796 w 12217206"/>
              <a:gd name="connsiteY94" fmla="*/ 4970720 h 4977304"/>
              <a:gd name="connsiteX95" fmla="*/ 6064481 w 12217206"/>
              <a:gd name="connsiteY95" fmla="*/ 4969051 h 4977304"/>
              <a:gd name="connsiteX96" fmla="*/ 6044602 w 12217206"/>
              <a:gd name="connsiteY96" fmla="*/ 4969792 h 4977304"/>
              <a:gd name="connsiteX97" fmla="*/ 6037252 w 12217206"/>
              <a:gd name="connsiteY97" fmla="*/ 4960726 h 4977304"/>
              <a:gd name="connsiteX98" fmla="*/ 6006081 w 12217206"/>
              <a:gd name="connsiteY98" fmla="*/ 4955195 h 4977304"/>
              <a:gd name="connsiteX99" fmla="*/ 5920065 w 12217206"/>
              <a:gd name="connsiteY99" fmla="*/ 4944866 h 4977304"/>
              <a:gd name="connsiteX100" fmla="*/ 5755077 w 12217206"/>
              <a:gd name="connsiteY100" fmla="*/ 4976193 h 4977304"/>
              <a:gd name="connsiteX101" fmla="*/ 5623207 w 12217206"/>
              <a:gd name="connsiteY101" fmla="*/ 4977304 h 4977304"/>
              <a:gd name="connsiteX102" fmla="*/ 5467256 w 12217206"/>
              <a:gd name="connsiteY102" fmla="*/ 4962079 h 4977304"/>
              <a:gd name="connsiteX103" fmla="*/ 5429137 w 12217206"/>
              <a:gd name="connsiteY103" fmla="*/ 4949858 h 4977304"/>
              <a:gd name="connsiteX104" fmla="*/ 5378078 w 12217206"/>
              <a:gd name="connsiteY104" fmla="*/ 4930634 h 4977304"/>
              <a:gd name="connsiteX105" fmla="*/ 5258253 w 12217206"/>
              <a:gd name="connsiteY105" fmla="*/ 4908461 h 4977304"/>
              <a:gd name="connsiteX106" fmla="*/ 5219477 w 12217206"/>
              <a:gd name="connsiteY106" fmla="*/ 4896381 h 4977304"/>
              <a:gd name="connsiteX107" fmla="*/ 5171208 w 12217206"/>
              <a:gd name="connsiteY107" fmla="*/ 4893134 h 4977304"/>
              <a:gd name="connsiteX108" fmla="*/ 5153115 w 12217206"/>
              <a:gd name="connsiteY108" fmla="*/ 4885290 h 4977304"/>
              <a:gd name="connsiteX109" fmla="*/ 5139168 w 12217206"/>
              <a:gd name="connsiteY109" fmla="*/ 4881597 h 4977304"/>
              <a:gd name="connsiteX110" fmla="*/ 5136167 w 12217206"/>
              <a:gd name="connsiteY110" fmla="*/ 4879315 h 4977304"/>
              <a:gd name="connsiteX111" fmla="*/ 5118243 w 12217206"/>
              <a:gd name="connsiteY111" fmla="*/ 4867529 h 4977304"/>
              <a:gd name="connsiteX112" fmla="*/ 5062411 w 12217206"/>
              <a:gd name="connsiteY112" fmla="*/ 4874665 h 4977304"/>
              <a:gd name="connsiteX113" fmla="*/ 5008170 w 12217206"/>
              <a:gd name="connsiteY113" fmla="*/ 4856876 h 4977304"/>
              <a:gd name="connsiteX114" fmla="*/ 4837210 w 12217206"/>
              <a:gd name="connsiteY114" fmla="*/ 4830794 h 4977304"/>
              <a:gd name="connsiteX115" fmla="*/ 4759270 w 12217206"/>
              <a:gd name="connsiteY115" fmla="*/ 4800638 h 4977304"/>
              <a:gd name="connsiteX116" fmla="*/ 4720035 w 12217206"/>
              <a:gd name="connsiteY116" fmla="*/ 4790848 h 4977304"/>
              <a:gd name="connsiteX117" fmla="*/ 4718027 w 12217206"/>
              <a:gd name="connsiteY117" fmla="*/ 4790035 h 4977304"/>
              <a:gd name="connsiteX118" fmla="*/ 4718961 w 12217206"/>
              <a:gd name="connsiteY118" fmla="*/ 4789806 h 4977304"/>
              <a:gd name="connsiteX119" fmla="*/ 4714055 w 12217206"/>
              <a:gd name="connsiteY119" fmla="*/ 4788426 h 4977304"/>
              <a:gd name="connsiteX120" fmla="*/ 4718027 w 12217206"/>
              <a:gd name="connsiteY120" fmla="*/ 4790035 h 4977304"/>
              <a:gd name="connsiteX121" fmla="*/ 4712381 w 12217206"/>
              <a:gd name="connsiteY121" fmla="*/ 4791420 h 4977304"/>
              <a:gd name="connsiteX122" fmla="*/ 4512801 w 12217206"/>
              <a:gd name="connsiteY122" fmla="*/ 4780666 h 4977304"/>
              <a:gd name="connsiteX123" fmla="*/ 4425588 w 12217206"/>
              <a:gd name="connsiteY123" fmla="*/ 4769100 h 4977304"/>
              <a:gd name="connsiteX124" fmla="*/ 4314086 w 12217206"/>
              <a:gd name="connsiteY124" fmla="*/ 4774822 h 4977304"/>
              <a:gd name="connsiteX125" fmla="*/ 4312230 w 12217206"/>
              <a:gd name="connsiteY125" fmla="*/ 4773365 h 4977304"/>
              <a:gd name="connsiteX126" fmla="*/ 4292278 w 12217206"/>
              <a:gd name="connsiteY126" fmla="*/ 4771325 h 4977304"/>
              <a:gd name="connsiteX127" fmla="*/ 4287201 w 12217206"/>
              <a:gd name="connsiteY127" fmla="*/ 4774493 h 4977304"/>
              <a:gd name="connsiteX128" fmla="*/ 4273289 w 12217206"/>
              <a:gd name="connsiteY128" fmla="*/ 4774225 h 4977304"/>
              <a:gd name="connsiteX129" fmla="*/ 4245283 w 12217206"/>
              <a:gd name="connsiteY129" fmla="*/ 4776749 h 4977304"/>
              <a:gd name="connsiteX130" fmla="*/ 4199245 w 12217206"/>
              <a:gd name="connsiteY130" fmla="*/ 4773714 h 4977304"/>
              <a:gd name="connsiteX131" fmla="*/ 4198941 w 12217206"/>
              <a:gd name="connsiteY131" fmla="*/ 4772347 h 4977304"/>
              <a:gd name="connsiteX132" fmla="*/ 4188453 w 12217206"/>
              <a:gd name="connsiteY132" fmla="*/ 4766228 h 4977304"/>
              <a:gd name="connsiteX133" fmla="*/ 4139982 w 12217206"/>
              <a:gd name="connsiteY133" fmla="*/ 4748999 h 4977304"/>
              <a:gd name="connsiteX134" fmla="*/ 4080374 w 12217206"/>
              <a:gd name="connsiteY134" fmla="*/ 4720184 h 4977304"/>
              <a:gd name="connsiteX135" fmla="*/ 4071828 w 12217206"/>
              <a:gd name="connsiteY135" fmla="*/ 4719278 h 4977304"/>
              <a:gd name="connsiteX136" fmla="*/ 4071710 w 12217206"/>
              <a:gd name="connsiteY136" fmla="*/ 4718953 h 4977304"/>
              <a:gd name="connsiteX137" fmla="*/ 4056247 w 12217206"/>
              <a:gd name="connsiteY137" fmla="*/ 4717622 h 4977304"/>
              <a:gd name="connsiteX138" fmla="*/ 4039668 w 12217206"/>
              <a:gd name="connsiteY138" fmla="*/ 4715861 h 4977304"/>
              <a:gd name="connsiteX139" fmla="*/ 4034303 w 12217206"/>
              <a:gd name="connsiteY139" fmla="*/ 4713218 h 4977304"/>
              <a:gd name="connsiteX140" fmla="*/ 4032672 w 12217206"/>
              <a:gd name="connsiteY140" fmla="*/ 4709236 h 4977304"/>
              <a:gd name="connsiteX141" fmla="*/ 4031088 w 12217206"/>
              <a:gd name="connsiteY141" fmla="*/ 4709491 h 4977304"/>
              <a:gd name="connsiteX142" fmla="*/ 4001867 w 12217206"/>
              <a:gd name="connsiteY142" fmla="*/ 4695842 h 4977304"/>
              <a:gd name="connsiteX143" fmla="*/ 3934220 w 12217206"/>
              <a:gd name="connsiteY143" fmla="*/ 4676884 h 4977304"/>
              <a:gd name="connsiteX144" fmla="*/ 3894676 w 12217206"/>
              <a:gd name="connsiteY144" fmla="*/ 4670743 h 4977304"/>
              <a:gd name="connsiteX145" fmla="*/ 3787232 w 12217206"/>
              <a:gd name="connsiteY145" fmla="*/ 4648764 h 4977304"/>
              <a:gd name="connsiteX146" fmla="*/ 3680057 w 12217206"/>
              <a:gd name="connsiteY146" fmla="*/ 4622784 h 4977304"/>
              <a:gd name="connsiteX147" fmla="*/ 3607627 w 12217206"/>
              <a:gd name="connsiteY147" fmla="*/ 4587738 h 4977304"/>
              <a:gd name="connsiteX148" fmla="*/ 3601451 w 12217206"/>
              <a:gd name="connsiteY148" fmla="*/ 4589218 h 4977304"/>
              <a:gd name="connsiteX149" fmla="*/ 3592338 w 12217206"/>
              <a:gd name="connsiteY149" fmla="*/ 4589396 h 4977304"/>
              <a:gd name="connsiteX150" fmla="*/ 3592104 w 12217206"/>
              <a:gd name="connsiteY150" fmla="*/ 4589103 h 4977304"/>
              <a:gd name="connsiteX151" fmla="*/ 3583586 w 12217206"/>
              <a:gd name="connsiteY151" fmla="*/ 4589853 h 4977304"/>
              <a:gd name="connsiteX152" fmla="*/ 3533777 w 12217206"/>
              <a:gd name="connsiteY152" fmla="*/ 4579320 h 4977304"/>
              <a:gd name="connsiteX153" fmla="*/ 3470906 w 12217206"/>
              <a:gd name="connsiteY153" fmla="*/ 4575344 h 4977304"/>
              <a:gd name="connsiteX154" fmla="*/ 3398460 w 12217206"/>
              <a:gd name="connsiteY154" fmla="*/ 4562260 h 4977304"/>
              <a:gd name="connsiteX155" fmla="*/ 3361644 w 12217206"/>
              <a:gd name="connsiteY155" fmla="*/ 4580670 h 4977304"/>
              <a:gd name="connsiteX156" fmla="*/ 3341795 w 12217206"/>
              <a:gd name="connsiteY156" fmla="*/ 4582496 h 4977304"/>
              <a:gd name="connsiteX157" fmla="*/ 3339469 w 12217206"/>
              <a:gd name="connsiteY157" fmla="*/ 4581438 h 4977304"/>
              <a:gd name="connsiteX158" fmla="*/ 3260180 w 12217206"/>
              <a:gd name="connsiteY158" fmla="*/ 4587820 h 4977304"/>
              <a:gd name="connsiteX159" fmla="*/ 3140460 w 12217206"/>
              <a:gd name="connsiteY159" fmla="*/ 4596263 h 4977304"/>
              <a:gd name="connsiteX160" fmla="*/ 3028270 w 12217206"/>
              <a:gd name="connsiteY160" fmla="*/ 4599134 h 4977304"/>
              <a:gd name="connsiteX161" fmla="*/ 2779714 w 12217206"/>
              <a:gd name="connsiteY161" fmla="*/ 4622831 h 4977304"/>
              <a:gd name="connsiteX162" fmla="*/ 2649525 w 12217206"/>
              <a:gd name="connsiteY162" fmla="*/ 4658086 h 4977304"/>
              <a:gd name="connsiteX163" fmla="*/ 2566315 w 12217206"/>
              <a:gd name="connsiteY163" fmla="*/ 4605776 h 4977304"/>
              <a:gd name="connsiteX164" fmla="*/ 2441626 w 12217206"/>
              <a:gd name="connsiteY164" fmla="*/ 4620872 h 4977304"/>
              <a:gd name="connsiteX165" fmla="*/ 2313568 w 12217206"/>
              <a:gd name="connsiteY165" fmla="*/ 4630067 h 4977304"/>
              <a:gd name="connsiteX166" fmla="*/ 2207105 w 12217206"/>
              <a:gd name="connsiteY166" fmla="*/ 4624384 h 4977304"/>
              <a:gd name="connsiteX167" fmla="*/ 2093268 w 12217206"/>
              <a:gd name="connsiteY167" fmla="*/ 4606236 h 4977304"/>
              <a:gd name="connsiteX168" fmla="*/ 1996024 w 12217206"/>
              <a:gd name="connsiteY168" fmla="*/ 4597526 h 4977304"/>
              <a:gd name="connsiteX169" fmla="*/ 1926886 w 12217206"/>
              <a:gd name="connsiteY169" fmla="*/ 4621358 h 4977304"/>
              <a:gd name="connsiteX170" fmla="*/ 1920368 w 12217206"/>
              <a:gd name="connsiteY170" fmla="*/ 4616112 h 4977304"/>
              <a:gd name="connsiteX171" fmla="*/ 1871831 w 12217206"/>
              <a:gd name="connsiteY171" fmla="*/ 4617844 h 4977304"/>
              <a:gd name="connsiteX172" fmla="*/ 1785463 w 12217206"/>
              <a:gd name="connsiteY172" fmla="*/ 4647841 h 4977304"/>
              <a:gd name="connsiteX173" fmla="*/ 1737045 w 12217206"/>
              <a:gd name="connsiteY173" fmla="*/ 4642356 h 4977304"/>
              <a:gd name="connsiteX174" fmla="*/ 1673954 w 12217206"/>
              <a:gd name="connsiteY174" fmla="*/ 4624601 h 4977304"/>
              <a:gd name="connsiteX175" fmla="*/ 1602834 w 12217206"/>
              <a:gd name="connsiteY175" fmla="*/ 4640924 h 4977304"/>
              <a:gd name="connsiteX176" fmla="*/ 1490351 w 12217206"/>
              <a:gd name="connsiteY176" fmla="*/ 4613132 h 4977304"/>
              <a:gd name="connsiteX177" fmla="*/ 1149212 w 12217206"/>
              <a:gd name="connsiteY177" fmla="*/ 4564210 h 4977304"/>
              <a:gd name="connsiteX178" fmla="*/ 938574 w 12217206"/>
              <a:gd name="connsiteY178" fmla="*/ 4566821 h 4977304"/>
              <a:gd name="connsiteX179" fmla="*/ 857697 w 12217206"/>
              <a:gd name="connsiteY179" fmla="*/ 4525391 h 4977304"/>
              <a:gd name="connsiteX180" fmla="*/ 836981 w 12217206"/>
              <a:gd name="connsiteY180" fmla="*/ 4526708 h 4977304"/>
              <a:gd name="connsiteX181" fmla="*/ 816264 w 12217206"/>
              <a:gd name="connsiteY181" fmla="*/ 4524575 h 4977304"/>
              <a:gd name="connsiteX182" fmla="*/ 810965 w 12217206"/>
              <a:gd name="connsiteY182" fmla="*/ 4527718 h 4977304"/>
              <a:gd name="connsiteX183" fmla="*/ 796509 w 12217206"/>
              <a:gd name="connsiteY183" fmla="*/ 4527387 h 4977304"/>
              <a:gd name="connsiteX184" fmla="*/ 767389 w 12217206"/>
              <a:gd name="connsiteY184" fmla="*/ 4529784 h 4977304"/>
              <a:gd name="connsiteX185" fmla="*/ 762544 w 12217206"/>
              <a:gd name="connsiteY185" fmla="*/ 4527372 h 4977304"/>
              <a:gd name="connsiteX186" fmla="*/ 719567 w 12217206"/>
              <a:gd name="connsiteY186" fmla="*/ 4526534 h 4977304"/>
              <a:gd name="connsiteX187" fmla="*/ 719262 w 12217206"/>
              <a:gd name="connsiteY187" fmla="*/ 4525164 h 4977304"/>
              <a:gd name="connsiteX188" fmla="*/ 708402 w 12217206"/>
              <a:gd name="connsiteY188" fmla="*/ 4518999 h 4977304"/>
              <a:gd name="connsiteX189" fmla="*/ 596394 w 12217206"/>
              <a:gd name="connsiteY189" fmla="*/ 4472455 h 4977304"/>
              <a:gd name="connsiteX190" fmla="*/ 578149 w 12217206"/>
              <a:gd name="connsiteY190" fmla="*/ 4469575 h 4977304"/>
              <a:gd name="connsiteX191" fmla="*/ 571336 w 12217206"/>
              <a:gd name="connsiteY191" fmla="*/ 4469781 h 4977304"/>
              <a:gd name="connsiteX192" fmla="*/ 444802 w 12217206"/>
              <a:gd name="connsiteY192" fmla="*/ 4428480 h 4977304"/>
              <a:gd name="connsiteX193" fmla="*/ 403746 w 12217206"/>
              <a:gd name="connsiteY193" fmla="*/ 4422157 h 4977304"/>
              <a:gd name="connsiteX194" fmla="*/ 292240 w 12217206"/>
              <a:gd name="connsiteY194" fmla="*/ 4399681 h 4977304"/>
              <a:gd name="connsiteX195" fmla="*/ 118302 w 12217206"/>
              <a:gd name="connsiteY195" fmla="*/ 4343421 h 4977304"/>
              <a:gd name="connsiteX196" fmla="*/ 15516 w 12217206"/>
              <a:gd name="connsiteY196" fmla="*/ 4340320 h 4977304"/>
              <a:gd name="connsiteX197" fmla="*/ 2 w 12217206"/>
              <a:gd name="connsiteY197" fmla="*/ 4334381 h 4977304"/>
              <a:gd name="connsiteX198" fmla="*/ 2 w 12217206"/>
              <a:gd name="connsiteY198" fmla="*/ 3589361 h 4977304"/>
              <a:gd name="connsiteX199" fmla="*/ 0 w 12217206"/>
              <a:gd name="connsiteY199" fmla="*/ 3589361 h 4977304"/>
              <a:gd name="connsiteX200" fmla="*/ 0 w 12217206"/>
              <a:gd name="connsiteY200" fmla="*/ 3513036 h 4977304"/>
              <a:gd name="connsiteX201" fmla="*/ 0 w 12217206"/>
              <a:gd name="connsiteY201" fmla="*/ 2672265 h 4977304"/>
              <a:gd name="connsiteX202" fmla="*/ 0 w 12217206"/>
              <a:gd name="connsiteY202" fmla="*/ 0 h 4977304"/>
              <a:gd name="connsiteX0" fmla="*/ 0 w 12198158"/>
              <a:gd name="connsiteY0" fmla="*/ 0 h 4977304"/>
              <a:gd name="connsiteX1" fmla="*/ 12192000 w 12198158"/>
              <a:gd name="connsiteY1" fmla="*/ 0 h 4977304"/>
              <a:gd name="connsiteX2" fmla="*/ 12192000 w 12198158"/>
              <a:gd name="connsiteY2" fmla="*/ 2726958 h 4977304"/>
              <a:gd name="connsiteX3" fmla="*/ 12198158 w 12198158"/>
              <a:gd name="connsiteY3" fmla="*/ 3664565 h 4977304"/>
              <a:gd name="connsiteX4" fmla="*/ 12132764 w 12198158"/>
              <a:gd name="connsiteY4" fmla="*/ 3748492 h 4977304"/>
              <a:gd name="connsiteX5" fmla="*/ 12053056 w 12198158"/>
              <a:gd name="connsiteY5" fmla="*/ 3749753 h 4977304"/>
              <a:gd name="connsiteX6" fmla="*/ 11938513 w 12198158"/>
              <a:gd name="connsiteY6" fmla="*/ 3754367 h 4977304"/>
              <a:gd name="connsiteX7" fmla="*/ 11853342 w 12198158"/>
              <a:gd name="connsiteY7" fmla="*/ 3782688 h 4977304"/>
              <a:gd name="connsiteX8" fmla="*/ 11704569 w 12198158"/>
              <a:gd name="connsiteY8" fmla="*/ 3839336 h 4977304"/>
              <a:gd name="connsiteX9" fmla="*/ 11577641 w 12198158"/>
              <a:gd name="connsiteY9" fmla="*/ 3885996 h 4977304"/>
              <a:gd name="connsiteX10" fmla="*/ 11508791 w 12198158"/>
              <a:gd name="connsiteY10" fmla="*/ 3969283 h 4977304"/>
              <a:gd name="connsiteX11" fmla="*/ 11388373 w 12198158"/>
              <a:gd name="connsiteY11" fmla="*/ 4027440 h 4977304"/>
              <a:gd name="connsiteX12" fmla="*/ 11276406 w 12198158"/>
              <a:gd name="connsiteY12" fmla="*/ 4056099 h 4977304"/>
              <a:gd name="connsiteX13" fmla="*/ 11190251 w 12198158"/>
              <a:gd name="connsiteY13" fmla="*/ 4073272 h 4977304"/>
              <a:gd name="connsiteX14" fmla="*/ 11139995 w 12198158"/>
              <a:gd name="connsiteY14" fmla="*/ 4081811 h 4977304"/>
              <a:gd name="connsiteX15" fmla="*/ 11040727 w 12198158"/>
              <a:gd name="connsiteY15" fmla="*/ 4081109 h 4977304"/>
              <a:gd name="connsiteX16" fmla="*/ 10969005 w 12198158"/>
              <a:gd name="connsiteY16" fmla="*/ 4091154 h 4977304"/>
              <a:gd name="connsiteX17" fmla="*/ 10899772 w 12198158"/>
              <a:gd name="connsiteY17" fmla="*/ 4122857 h 4977304"/>
              <a:gd name="connsiteX18" fmla="*/ 10838983 w 12198158"/>
              <a:gd name="connsiteY18" fmla="*/ 4155791 h 4977304"/>
              <a:gd name="connsiteX19" fmla="*/ 10769520 w 12198158"/>
              <a:gd name="connsiteY19" fmla="*/ 4198574 h 4977304"/>
              <a:gd name="connsiteX20" fmla="*/ 10570843 w 12198158"/>
              <a:gd name="connsiteY20" fmla="*/ 4255424 h 4977304"/>
              <a:gd name="connsiteX21" fmla="*/ 10512263 w 12198158"/>
              <a:gd name="connsiteY21" fmla="*/ 4291698 h 4977304"/>
              <a:gd name="connsiteX22" fmla="*/ 10439016 w 12198158"/>
              <a:gd name="connsiteY22" fmla="*/ 4293933 h 4977304"/>
              <a:gd name="connsiteX23" fmla="*/ 10376941 w 12198158"/>
              <a:gd name="connsiteY23" fmla="*/ 4298111 h 4977304"/>
              <a:gd name="connsiteX24" fmla="*/ 10329960 w 12198158"/>
              <a:gd name="connsiteY24" fmla="*/ 4298774 h 4977304"/>
              <a:gd name="connsiteX25" fmla="*/ 10254256 w 12198158"/>
              <a:gd name="connsiteY25" fmla="*/ 4309364 h 4977304"/>
              <a:gd name="connsiteX26" fmla="*/ 10119745 w 12198158"/>
              <a:gd name="connsiteY26" fmla="*/ 4321869 h 4977304"/>
              <a:gd name="connsiteX27" fmla="*/ 10075444 w 12198158"/>
              <a:gd name="connsiteY27" fmla="*/ 4324144 h 4977304"/>
              <a:gd name="connsiteX28" fmla="*/ 10032543 w 12198158"/>
              <a:gd name="connsiteY28" fmla="*/ 4322337 h 4977304"/>
              <a:gd name="connsiteX29" fmla="*/ 9953375 w 12198158"/>
              <a:gd name="connsiteY29" fmla="*/ 4339186 h 4977304"/>
              <a:gd name="connsiteX30" fmla="*/ 9841223 w 12198158"/>
              <a:gd name="connsiteY30" fmla="*/ 4346536 h 4977304"/>
              <a:gd name="connsiteX31" fmla="*/ 9721820 w 12198158"/>
              <a:gd name="connsiteY31" fmla="*/ 4368481 h 4977304"/>
              <a:gd name="connsiteX32" fmla="*/ 9578114 w 12198158"/>
              <a:gd name="connsiteY32" fmla="*/ 4380883 h 4977304"/>
              <a:gd name="connsiteX33" fmla="*/ 9336820 w 12198158"/>
              <a:gd name="connsiteY33" fmla="*/ 4430514 h 4977304"/>
              <a:gd name="connsiteX34" fmla="*/ 9272837 w 12198158"/>
              <a:gd name="connsiteY34" fmla="*/ 4491645 h 4977304"/>
              <a:gd name="connsiteX35" fmla="*/ 9188677 w 12198158"/>
              <a:gd name="connsiteY35" fmla="*/ 4497828 h 4977304"/>
              <a:gd name="connsiteX36" fmla="*/ 9183116 w 12198158"/>
              <a:gd name="connsiteY36" fmla="*/ 4507862 h 4977304"/>
              <a:gd name="connsiteX37" fmla="*/ 9145128 w 12198158"/>
              <a:gd name="connsiteY37" fmla="*/ 4520027 h 4977304"/>
              <a:gd name="connsiteX38" fmla="*/ 9144106 w 12198158"/>
              <a:gd name="connsiteY38" fmla="*/ 4518870 h 4977304"/>
              <a:gd name="connsiteX39" fmla="*/ 9131223 w 12198158"/>
              <a:gd name="connsiteY39" fmla="*/ 4516515 h 4977304"/>
              <a:gd name="connsiteX40" fmla="*/ 9107733 w 12198158"/>
              <a:gd name="connsiteY40" fmla="*/ 4515031 h 4977304"/>
              <a:gd name="connsiteX41" fmla="*/ 9047414 w 12198158"/>
              <a:gd name="connsiteY41" fmla="*/ 4506003 h 4977304"/>
              <a:gd name="connsiteX42" fmla="*/ 8999479 w 12198158"/>
              <a:gd name="connsiteY42" fmla="*/ 4509570 h 4977304"/>
              <a:gd name="connsiteX43" fmla="*/ 8999194 w 12198158"/>
              <a:gd name="connsiteY43" fmla="*/ 4509309 h 4977304"/>
              <a:gd name="connsiteX44" fmla="*/ 8990231 w 12198158"/>
              <a:gd name="connsiteY44" fmla="*/ 4510625 h 4977304"/>
              <a:gd name="connsiteX45" fmla="*/ 8984397 w 12198158"/>
              <a:gd name="connsiteY45" fmla="*/ 4512863 h 4977304"/>
              <a:gd name="connsiteX46" fmla="*/ 8968351 w 12198158"/>
              <a:gd name="connsiteY46" fmla="*/ 4516366 h 4977304"/>
              <a:gd name="connsiteX47" fmla="*/ 8962029 w 12198158"/>
              <a:gd name="connsiteY47" fmla="*/ 4515606 h 4977304"/>
              <a:gd name="connsiteX48" fmla="*/ 8957069 w 12198158"/>
              <a:gd name="connsiteY48" fmla="*/ 4513190 h 4977304"/>
              <a:gd name="connsiteX49" fmla="*/ 8889695 w 12198158"/>
              <a:gd name="connsiteY49" fmla="*/ 4533539 h 4977304"/>
              <a:gd name="connsiteX50" fmla="*/ 8746606 w 12198158"/>
              <a:gd name="connsiteY50" fmla="*/ 4530613 h 4977304"/>
              <a:gd name="connsiteX51" fmla="*/ 8702038 w 12198158"/>
              <a:gd name="connsiteY51" fmla="*/ 4532895 h 4977304"/>
              <a:gd name="connsiteX52" fmla="*/ 8590337 w 12198158"/>
              <a:gd name="connsiteY52" fmla="*/ 4542204 h 4977304"/>
              <a:gd name="connsiteX53" fmla="*/ 8519543 w 12198158"/>
              <a:gd name="connsiteY53" fmla="*/ 4526086 h 4977304"/>
              <a:gd name="connsiteX54" fmla="*/ 8505306 w 12198158"/>
              <a:gd name="connsiteY54" fmla="*/ 4532509 h 4977304"/>
              <a:gd name="connsiteX55" fmla="*/ 8500493 w 12198158"/>
              <a:gd name="connsiteY55" fmla="*/ 4535768 h 4977304"/>
              <a:gd name="connsiteX56" fmla="*/ 8492299 w 12198158"/>
              <a:gd name="connsiteY56" fmla="*/ 4538742 h 4977304"/>
              <a:gd name="connsiteX57" fmla="*/ 8491926 w 12198158"/>
              <a:gd name="connsiteY57" fmla="*/ 4538547 h 4977304"/>
              <a:gd name="connsiteX58" fmla="*/ 8484586 w 12198158"/>
              <a:gd name="connsiteY58" fmla="*/ 4541860 h 4977304"/>
              <a:gd name="connsiteX59" fmla="*/ 8361601 w 12198158"/>
              <a:gd name="connsiteY59" fmla="*/ 4557109 h 4977304"/>
              <a:gd name="connsiteX60" fmla="*/ 8348227 w 12198158"/>
              <a:gd name="connsiteY60" fmla="*/ 4557320 h 4977304"/>
              <a:gd name="connsiteX61" fmla="*/ 8346801 w 12198158"/>
              <a:gd name="connsiteY61" fmla="*/ 4556408 h 4977304"/>
              <a:gd name="connsiteX62" fmla="*/ 8308886 w 12198158"/>
              <a:gd name="connsiteY62" fmla="*/ 4575677 h 4977304"/>
              <a:gd name="connsiteX63" fmla="*/ 8289640 w 12198158"/>
              <a:gd name="connsiteY63" fmla="*/ 4590767 h 4977304"/>
              <a:gd name="connsiteX64" fmla="*/ 8278750 w 12198158"/>
              <a:gd name="connsiteY64" fmla="*/ 4597091 h 4977304"/>
              <a:gd name="connsiteX65" fmla="*/ 8277624 w 12198158"/>
              <a:gd name="connsiteY65" fmla="*/ 4601916 h 4977304"/>
              <a:gd name="connsiteX66" fmla="*/ 8260561 w 12198158"/>
              <a:gd name="connsiteY66" fmla="*/ 4609708 h 4977304"/>
              <a:gd name="connsiteX67" fmla="*/ 8257864 w 12198158"/>
              <a:gd name="connsiteY67" fmla="*/ 4609458 h 4977304"/>
              <a:gd name="connsiteX68" fmla="*/ 8246529 w 12198158"/>
              <a:gd name="connsiteY68" fmla="*/ 4620148 h 4977304"/>
              <a:gd name="connsiteX69" fmla="*/ 8240334 w 12198158"/>
              <a:gd name="connsiteY69" fmla="*/ 4634257 h 4977304"/>
              <a:gd name="connsiteX70" fmla="*/ 8084875 w 12198158"/>
              <a:gd name="connsiteY70" fmla="*/ 4684387 h 4977304"/>
              <a:gd name="connsiteX71" fmla="*/ 7900134 w 12198158"/>
              <a:gd name="connsiteY71" fmla="*/ 4729969 h 4977304"/>
              <a:gd name="connsiteX72" fmla="*/ 7713595 w 12198158"/>
              <a:gd name="connsiteY72" fmla="*/ 4757895 h 4977304"/>
              <a:gd name="connsiteX73" fmla="*/ 7609267 w 12198158"/>
              <a:gd name="connsiteY73" fmla="*/ 4754126 h 4977304"/>
              <a:gd name="connsiteX74" fmla="*/ 7522521 w 12198158"/>
              <a:gd name="connsiteY74" fmla="*/ 4760455 h 4977304"/>
              <a:gd name="connsiteX75" fmla="*/ 7514554 w 12198158"/>
              <a:gd name="connsiteY75" fmla="*/ 4763228 h 4977304"/>
              <a:gd name="connsiteX76" fmla="*/ 7502403 w 12198158"/>
              <a:gd name="connsiteY76" fmla="*/ 4764677 h 4977304"/>
              <a:gd name="connsiteX77" fmla="*/ 7502032 w 12198158"/>
              <a:gd name="connsiteY77" fmla="*/ 4764322 h 4977304"/>
              <a:gd name="connsiteX78" fmla="*/ 7490794 w 12198158"/>
              <a:gd name="connsiteY78" fmla="*/ 4766442 h 4977304"/>
              <a:gd name="connsiteX79" fmla="*/ 7400450 w 12198158"/>
              <a:gd name="connsiteY79" fmla="*/ 4757640 h 4977304"/>
              <a:gd name="connsiteX80" fmla="*/ 7307302 w 12198158"/>
              <a:gd name="connsiteY80" fmla="*/ 4747220 h 4977304"/>
              <a:gd name="connsiteX81" fmla="*/ 7305976 w 12198158"/>
              <a:gd name="connsiteY81" fmla="*/ 4745654 h 4977304"/>
              <a:gd name="connsiteX82" fmla="*/ 7213744 w 12198158"/>
              <a:gd name="connsiteY82" fmla="*/ 4773074 h 4977304"/>
              <a:gd name="connsiteX83" fmla="*/ 7196298 w 12198158"/>
              <a:gd name="connsiteY83" fmla="*/ 4778016 h 4977304"/>
              <a:gd name="connsiteX84" fmla="*/ 7192202 w 12198158"/>
              <a:gd name="connsiteY84" fmla="*/ 4783834 h 4977304"/>
              <a:gd name="connsiteX85" fmla="*/ 7166024 w 12198158"/>
              <a:gd name="connsiteY85" fmla="*/ 4788882 h 4977304"/>
              <a:gd name="connsiteX86" fmla="*/ 7092253 w 12198158"/>
              <a:gd name="connsiteY86" fmla="*/ 4802161 h 4977304"/>
              <a:gd name="connsiteX87" fmla="*/ 7013814 w 12198158"/>
              <a:gd name="connsiteY87" fmla="*/ 4801755 h 4977304"/>
              <a:gd name="connsiteX88" fmla="*/ 6899540 w 12198158"/>
              <a:gd name="connsiteY88" fmla="*/ 4833798 h 4977304"/>
              <a:gd name="connsiteX89" fmla="*/ 6703746 w 12198158"/>
              <a:gd name="connsiteY89" fmla="*/ 4864157 h 4977304"/>
              <a:gd name="connsiteX90" fmla="*/ 6545085 w 12198158"/>
              <a:gd name="connsiteY90" fmla="*/ 4895408 h 4977304"/>
              <a:gd name="connsiteX91" fmla="*/ 6313345 w 12198158"/>
              <a:gd name="connsiteY91" fmla="*/ 4946232 h 4977304"/>
              <a:gd name="connsiteX92" fmla="*/ 6164558 w 12198158"/>
              <a:gd name="connsiteY92" fmla="*/ 4948498 h 4977304"/>
              <a:gd name="connsiteX93" fmla="*/ 6069796 w 12198158"/>
              <a:gd name="connsiteY93" fmla="*/ 4970720 h 4977304"/>
              <a:gd name="connsiteX94" fmla="*/ 6064481 w 12198158"/>
              <a:gd name="connsiteY94" fmla="*/ 4969051 h 4977304"/>
              <a:gd name="connsiteX95" fmla="*/ 6044602 w 12198158"/>
              <a:gd name="connsiteY95" fmla="*/ 4969792 h 4977304"/>
              <a:gd name="connsiteX96" fmla="*/ 6037252 w 12198158"/>
              <a:gd name="connsiteY96" fmla="*/ 4960726 h 4977304"/>
              <a:gd name="connsiteX97" fmla="*/ 6006081 w 12198158"/>
              <a:gd name="connsiteY97" fmla="*/ 4955195 h 4977304"/>
              <a:gd name="connsiteX98" fmla="*/ 5920065 w 12198158"/>
              <a:gd name="connsiteY98" fmla="*/ 4944866 h 4977304"/>
              <a:gd name="connsiteX99" fmla="*/ 5755077 w 12198158"/>
              <a:gd name="connsiteY99" fmla="*/ 4976193 h 4977304"/>
              <a:gd name="connsiteX100" fmla="*/ 5623207 w 12198158"/>
              <a:gd name="connsiteY100" fmla="*/ 4977304 h 4977304"/>
              <a:gd name="connsiteX101" fmla="*/ 5467256 w 12198158"/>
              <a:gd name="connsiteY101" fmla="*/ 4962079 h 4977304"/>
              <a:gd name="connsiteX102" fmla="*/ 5429137 w 12198158"/>
              <a:gd name="connsiteY102" fmla="*/ 4949858 h 4977304"/>
              <a:gd name="connsiteX103" fmla="*/ 5378078 w 12198158"/>
              <a:gd name="connsiteY103" fmla="*/ 4930634 h 4977304"/>
              <a:gd name="connsiteX104" fmla="*/ 5258253 w 12198158"/>
              <a:gd name="connsiteY104" fmla="*/ 4908461 h 4977304"/>
              <a:gd name="connsiteX105" fmla="*/ 5219477 w 12198158"/>
              <a:gd name="connsiteY105" fmla="*/ 4896381 h 4977304"/>
              <a:gd name="connsiteX106" fmla="*/ 5171208 w 12198158"/>
              <a:gd name="connsiteY106" fmla="*/ 4893134 h 4977304"/>
              <a:gd name="connsiteX107" fmla="*/ 5153115 w 12198158"/>
              <a:gd name="connsiteY107" fmla="*/ 4885290 h 4977304"/>
              <a:gd name="connsiteX108" fmla="*/ 5139168 w 12198158"/>
              <a:gd name="connsiteY108" fmla="*/ 4881597 h 4977304"/>
              <a:gd name="connsiteX109" fmla="*/ 5136167 w 12198158"/>
              <a:gd name="connsiteY109" fmla="*/ 4879315 h 4977304"/>
              <a:gd name="connsiteX110" fmla="*/ 5118243 w 12198158"/>
              <a:gd name="connsiteY110" fmla="*/ 4867529 h 4977304"/>
              <a:gd name="connsiteX111" fmla="*/ 5062411 w 12198158"/>
              <a:gd name="connsiteY111" fmla="*/ 4874665 h 4977304"/>
              <a:gd name="connsiteX112" fmla="*/ 5008170 w 12198158"/>
              <a:gd name="connsiteY112" fmla="*/ 4856876 h 4977304"/>
              <a:gd name="connsiteX113" fmla="*/ 4837210 w 12198158"/>
              <a:gd name="connsiteY113" fmla="*/ 4830794 h 4977304"/>
              <a:gd name="connsiteX114" fmla="*/ 4759270 w 12198158"/>
              <a:gd name="connsiteY114" fmla="*/ 4800638 h 4977304"/>
              <a:gd name="connsiteX115" fmla="*/ 4720035 w 12198158"/>
              <a:gd name="connsiteY115" fmla="*/ 4790848 h 4977304"/>
              <a:gd name="connsiteX116" fmla="*/ 4718027 w 12198158"/>
              <a:gd name="connsiteY116" fmla="*/ 4790035 h 4977304"/>
              <a:gd name="connsiteX117" fmla="*/ 4718961 w 12198158"/>
              <a:gd name="connsiteY117" fmla="*/ 4789806 h 4977304"/>
              <a:gd name="connsiteX118" fmla="*/ 4714055 w 12198158"/>
              <a:gd name="connsiteY118" fmla="*/ 4788426 h 4977304"/>
              <a:gd name="connsiteX119" fmla="*/ 4718027 w 12198158"/>
              <a:gd name="connsiteY119" fmla="*/ 4790035 h 4977304"/>
              <a:gd name="connsiteX120" fmla="*/ 4712381 w 12198158"/>
              <a:gd name="connsiteY120" fmla="*/ 4791420 h 4977304"/>
              <a:gd name="connsiteX121" fmla="*/ 4512801 w 12198158"/>
              <a:gd name="connsiteY121" fmla="*/ 4780666 h 4977304"/>
              <a:gd name="connsiteX122" fmla="*/ 4425588 w 12198158"/>
              <a:gd name="connsiteY122" fmla="*/ 4769100 h 4977304"/>
              <a:gd name="connsiteX123" fmla="*/ 4314086 w 12198158"/>
              <a:gd name="connsiteY123" fmla="*/ 4774822 h 4977304"/>
              <a:gd name="connsiteX124" fmla="*/ 4312230 w 12198158"/>
              <a:gd name="connsiteY124" fmla="*/ 4773365 h 4977304"/>
              <a:gd name="connsiteX125" fmla="*/ 4292278 w 12198158"/>
              <a:gd name="connsiteY125" fmla="*/ 4771325 h 4977304"/>
              <a:gd name="connsiteX126" fmla="*/ 4287201 w 12198158"/>
              <a:gd name="connsiteY126" fmla="*/ 4774493 h 4977304"/>
              <a:gd name="connsiteX127" fmla="*/ 4273289 w 12198158"/>
              <a:gd name="connsiteY127" fmla="*/ 4774225 h 4977304"/>
              <a:gd name="connsiteX128" fmla="*/ 4245283 w 12198158"/>
              <a:gd name="connsiteY128" fmla="*/ 4776749 h 4977304"/>
              <a:gd name="connsiteX129" fmla="*/ 4199245 w 12198158"/>
              <a:gd name="connsiteY129" fmla="*/ 4773714 h 4977304"/>
              <a:gd name="connsiteX130" fmla="*/ 4198941 w 12198158"/>
              <a:gd name="connsiteY130" fmla="*/ 4772347 h 4977304"/>
              <a:gd name="connsiteX131" fmla="*/ 4188453 w 12198158"/>
              <a:gd name="connsiteY131" fmla="*/ 4766228 h 4977304"/>
              <a:gd name="connsiteX132" fmla="*/ 4139982 w 12198158"/>
              <a:gd name="connsiteY132" fmla="*/ 4748999 h 4977304"/>
              <a:gd name="connsiteX133" fmla="*/ 4080374 w 12198158"/>
              <a:gd name="connsiteY133" fmla="*/ 4720184 h 4977304"/>
              <a:gd name="connsiteX134" fmla="*/ 4071828 w 12198158"/>
              <a:gd name="connsiteY134" fmla="*/ 4719278 h 4977304"/>
              <a:gd name="connsiteX135" fmla="*/ 4071710 w 12198158"/>
              <a:gd name="connsiteY135" fmla="*/ 4718953 h 4977304"/>
              <a:gd name="connsiteX136" fmla="*/ 4056247 w 12198158"/>
              <a:gd name="connsiteY136" fmla="*/ 4717622 h 4977304"/>
              <a:gd name="connsiteX137" fmla="*/ 4039668 w 12198158"/>
              <a:gd name="connsiteY137" fmla="*/ 4715861 h 4977304"/>
              <a:gd name="connsiteX138" fmla="*/ 4034303 w 12198158"/>
              <a:gd name="connsiteY138" fmla="*/ 4713218 h 4977304"/>
              <a:gd name="connsiteX139" fmla="*/ 4032672 w 12198158"/>
              <a:gd name="connsiteY139" fmla="*/ 4709236 h 4977304"/>
              <a:gd name="connsiteX140" fmla="*/ 4031088 w 12198158"/>
              <a:gd name="connsiteY140" fmla="*/ 4709491 h 4977304"/>
              <a:gd name="connsiteX141" fmla="*/ 4001867 w 12198158"/>
              <a:gd name="connsiteY141" fmla="*/ 4695842 h 4977304"/>
              <a:gd name="connsiteX142" fmla="*/ 3934220 w 12198158"/>
              <a:gd name="connsiteY142" fmla="*/ 4676884 h 4977304"/>
              <a:gd name="connsiteX143" fmla="*/ 3894676 w 12198158"/>
              <a:gd name="connsiteY143" fmla="*/ 4670743 h 4977304"/>
              <a:gd name="connsiteX144" fmla="*/ 3787232 w 12198158"/>
              <a:gd name="connsiteY144" fmla="*/ 4648764 h 4977304"/>
              <a:gd name="connsiteX145" fmla="*/ 3680057 w 12198158"/>
              <a:gd name="connsiteY145" fmla="*/ 4622784 h 4977304"/>
              <a:gd name="connsiteX146" fmla="*/ 3607627 w 12198158"/>
              <a:gd name="connsiteY146" fmla="*/ 4587738 h 4977304"/>
              <a:gd name="connsiteX147" fmla="*/ 3601451 w 12198158"/>
              <a:gd name="connsiteY147" fmla="*/ 4589218 h 4977304"/>
              <a:gd name="connsiteX148" fmla="*/ 3592338 w 12198158"/>
              <a:gd name="connsiteY148" fmla="*/ 4589396 h 4977304"/>
              <a:gd name="connsiteX149" fmla="*/ 3592104 w 12198158"/>
              <a:gd name="connsiteY149" fmla="*/ 4589103 h 4977304"/>
              <a:gd name="connsiteX150" fmla="*/ 3583586 w 12198158"/>
              <a:gd name="connsiteY150" fmla="*/ 4589853 h 4977304"/>
              <a:gd name="connsiteX151" fmla="*/ 3533777 w 12198158"/>
              <a:gd name="connsiteY151" fmla="*/ 4579320 h 4977304"/>
              <a:gd name="connsiteX152" fmla="*/ 3470906 w 12198158"/>
              <a:gd name="connsiteY152" fmla="*/ 4575344 h 4977304"/>
              <a:gd name="connsiteX153" fmla="*/ 3398460 w 12198158"/>
              <a:gd name="connsiteY153" fmla="*/ 4562260 h 4977304"/>
              <a:gd name="connsiteX154" fmla="*/ 3361644 w 12198158"/>
              <a:gd name="connsiteY154" fmla="*/ 4580670 h 4977304"/>
              <a:gd name="connsiteX155" fmla="*/ 3341795 w 12198158"/>
              <a:gd name="connsiteY155" fmla="*/ 4582496 h 4977304"/>
              <a:gd name="connsiteX156" fmla="*/ 3339469 w 12198158"/>
              <a:gd name="connsiteY156" fmla="*/ 4581438 h 4977304"/>
              <a:gd name="connsiteX157" fmla="*/ 3260180 w 12198158"/>
              <a:gd name="connsiteY157" fmla="*/ 4587820 h 4977304"/>
              <a:gd name="connsiteX158" fmla="*/ 3140460 w 12198158"/>
              <a:gd name="connsiteY158" fmla="*/ 4596263 h 4977304"/>
              <a:gd name="connsiteX159" fmla="*/ 3028270 w 12198158"/>
              <a:gd name="connsiteY159" fmla="*/ 4599134 h 4977304"/>
              <a:gd name="connsiteX160" fmla="*/ 2779714 w 12198158"/>
              <a:gd name="connsiteY160" fmla="*/ 4622831 h 4977304"/>
              <a:gd name="connsiteX161" fmla="*/ 2649525 w 12198158"/>
              <a:gd name="connsiteY161" fmla="*/ 4658086 h 4977304"/>
              <a:gd name="connsiteX162" fmla="*/ 2566315 w 12198158"/>
              <a:gd name="connsiteY162" fmla="*/ 4605776 h 4977304"/>
              <a:gd name="connsiteX163" fmla="*/ 2441626 w 12198158"/>
              <a:gd name="connsiteY163" fmla="*/ 4620872 h 4977304"/>
              <a:gd name="connsiteX164" fmla="*/ 2313568 w 12198158"/>
              <a:gd name="connsiteY164" fmla="*/ 4630067 h 4977304"/>
              <a:gd name="connsiteX165" fmla="*/ 2207105 w 12198158"/>
              <a:gd name="connsiteY165" fmla="*/ 4624384 h 4977304"/>
              <a:gd name="connsiteX166" fmla="*/ 2093268 w 12198158"/>
              <a:gd name="connsiteY166" fmla="*/ 4606236 h 4977304"/>
              <a:gd name="connsiteX167" fmla="*/ 1996024 w 12198158"/>
              <a:gd name="connsiteY167" fmla="*/ 4597526 h 4977304"/>
              <a:gd name="connsiteX168" fmla="*/ 1926886 w 12198158"/>
              <a:gd name="connsiteY168" fmla="*/ 4621358 h 4977304"/>
              <a:gd name="connsiteX169" fmla="*/ 1920368 w 12198158"/>
              <a:gd name="connsiteY169" fmla="*/ 4616112 h 4977304"/>
              <a:gd name="connsiteX170" fmla="*/ 1871831 w 12198158"/>
              <a:gd name="connsiteY170" fmla="*/ 4617844 h 4977304"/>
              <a:gd name="connsiteX171" fmla="*/ 1785463 w 12198158"/>
              <a:gd name="connsiteY171" fmla="*/ 4647841 h 4977304"/>
              <a:gd name="connsiteX172" fmla="*/ 1737045 w 12198158"/>
              <a:gd name="connsiteY172" fmla="*/ 4642356 h 4977304"/>
              <a:gd name="connsiteX173" fmla="*/ 1673954 w 12198158"/>
              <a:gd name="connsiteY173" fmla="*/ 4624601 h 4977304"/>
              <a:gd name="connsiteX174" fmla="*/ 1602834 w 12198158"/>
              <a:gd name="connsiteY174" fmla="*/ 4640924 h 4977304"/>
              <a:gd name="connsiteX175" fmla="*/ 1490351 w 12198158"/>
              <a:gd name="connsiteY175" fmla="*/ 4613132 h 4977304"/>
              <a:gd name="connsiteX176" fmla="*/ 1149212 w 12198158"/>
              <a:gd name="connsiteY176" fmla="*/ 4564210 h 4977304"/>
              <a:gd name="connsiteX177" fmla="*/ 938574 w 12198158"/>
              <a:gd name="connsiteY177" fmla="*/ 4566821 h 4977304"/>
              <a:gd name="connsiteX178" fmla="*/ 857697 w 12198158"/>
              <a:gd name="connsiteY178" fmla="*/ 4525391 h 4977304"/>
              <a:gd name="connsiteX179" fmla="*/ 836981 w 12198158"/>
              <a:gd name="connsiteY179" fmla="*/ 4526708 h 4977304"/>
              <a:gd name="connsiteX180" fmla="*/ 816264 w 12198158"/>
              <a:gd name="connsiteY180" fmla="*/ 4524575 h 4977304"/>
              <a:gd name="connsiteX181" fmla="*/ 810965 w 12198158"/>
              <a:gd name="connsiteY181" fmla="*/ 4527718 h 4977304"/>
              <a:gd name="connsiteX182" fmla="*/ 796509 w 12198158"/>
              <a:gd name="connsiteY182" fmla="*/ 4527387 h 4977304"/>
              <a:gd name="connsiteX183" fmla="*/ 767389 w 12198158"/>
              <a:gd name="connsiteY183" fmla="*/ 4529784 h 4977304"/>
              <a:gd name="connsiteX184" fmla="*/ 762544 w 12198158"/>
              <a:gd name="connsiteY184" fmla="*/ 4527372 h 4977304"/>
              <a:gd name="connsiteX185" fmla="*/ 719567 w 12198158"/>
              <a:gd name="connsiteY185" fmla="*/ 4526534 h 4977304"/>
              <a:gd name="connsiteX186" fmla="*/ 719262 w 12198158"/>
              <a:gd name="connsiteY186" fmla="*/ 4525164 h 4977304"/>
              <a:gd name="connsiteX187" fmla="*/ 708402 w 12198158"/>
              <a:gd name="connsiteY187" fmla="*/ 4518999 h 4977304"/>
              <a:gd name="connsiteX188" fmla="*/ 596394 w 12198158"/>
              <a:gd name="connsiteY188" fmla="*/ 4472455 h 4977304"/>
              <a:gd name="connsiteX189" fmla="*/ 578149 w 12198158"/>
              <a:gd name="connsiteY189" fmla="*/ 4469575 h 4977304"/>
              <a:gd name="connsiteX190" fmla="*/ 571336 w 12198158"/>
              <a:gd name="connsiteY190" fmla="*/ 4469781 h 4977304"/>
              <a:gd name="connsiteX191" fmla="*/ 444802 w 12198158"/>
              <a:gd name="connsiteY191" fmla="*/ 4428480 h 4977304"/>
              <a:gd name="connsiteX192" fmla="*/ 403746 w 12198158"/>
              <a:gd name="connsiteY192" fmla="*/ 4422157 h 4977304"/>
              <a:gd name="connsiteX193" fmla="*/ 292240 w 12198158"/>
              <a:gd name="connsiteY193" fmla="*/ 4399681 h 4977304"/>
              <a:gd name="connsiteX194" fmla="*/ 118302 w 12198158"/>
              <a:gd name="connsiteY194" fmla="*/ 4343421 h 4977304"/>
              <a:gd name="connsiteX195" fmla="*/ 15516 w 12198158"/>
              <a:gd name="connsiteY195" fmla="*/ 4340320 h 4977304"/>
              <a:gd name="connsiteX196" fmla="*/ 2 w 12198158"/>
              <a:gd name="connsiteY196" fmla="*/ 4334381 h 4977304"/>
              <a:gd name="connsiteX197" fmla="*/ 2 w 12198158"/>
              <a:gd name="connsiteY197" fmla="*/ 3589361 h 4977304"/>
              <a:gd name="connsiteX198" fmla="*/ 0 w 12198158"/>
              <a:gd name="connsiteY198" fmla="*/ 3589361 h 4977304"/>
              <a:gd name="connsiteX199" fmla="*/ 0 w 12198158"/>
              <a:gd name="connsiteY199" fmla="*/ 3513036 h 4977304"/>
              <a:gd name="connsiteX200" fmla="*/ 0 w 12198158"/>
              <a:gd name="connsiteY200" fmla="*/ 2672265 h 4977304"/>
              <a:gd name="connsiteX201" fmla="*/ 0 w 12198158"/>
              <a:gd name="connsiteY201"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2672265 h 4977304"/>
              <a:gd name="connsiteX200" fmla="*/ 0 w 12198158"/>
              <a:gd name="connsiteY200"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3513036 h 4977304"/>
              <a:gd name="connsiteX199" fmla="*/ 0 w 12198158"/>
              <a:gd name="connsiteY199"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3589361 h 4977304"/>
              <a:gd name="connsiteX198" fmla="*/ 0 w 12198158"/>
              <a:gd name="connsiteY198"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2 w 12198158"/>
              <a:gd name="connsiteY196" fmla="*/ 3589361 h 4977304"/>
              <a:gd name="connsiteX197" fmla="*/ 0 w 12198158"/>
              <a:gd name="connsiteY197" fmla="*/ 0 h 4977304"/>
              <a:gd name="connsiteX0" fmla="*/ 0 w 12198158"/>
              <a:gd name="connsiteY0" fmla="*/ 0 h 4977304"/>
              <a:gd name="connsiteX1" fmla="*/ 12192000 w 12198158"/>
              <a:gd name="connsiteY1" fmla="*/ 0 h 4977304"/>
              <a:gd name="connsiteX2" fmla="*/ 12198158 w 12198158"/>
              <a:gd name="connsiteY2" fmla="*/ 3664565 h 4977304"/>
              <a:gd name="connsiteX3" fmla="*/ 12132764 w 12198158"/>
              <a:gd name="connsiteY3" fmla="*/ 3748492 h 4977304"/>
              <a:gd name="connsiteX4" fmla="*/ 12053056 w 12198158"/>
              <a:gd name="connsiteY4" fmla="*/ 3749753 h 4977304"/>
              <a:gd name="connsiteX5" fmla="*/ 11938513 w 12198158"/>
              <a:gd name="connsiteY5" fmla="*/ 3754367 h 4977304"/>
              <a:gd name="connsiteX6" fmla="*/ 11853342 w 12198158"/>
              <a:gd name="connsiteY6" fmla="*/ 3782688 h 4977304"/>
              <a:gd name="connsiteX7" fmla="*/ 11704569 w 12198158"/>
              <a:gd name="connsiteY7" fmla="*/ 3839336 h 4977304"/>
              <a:gd name="connsiteX8" fmla="*/ 11577641 w 12198158"/>
              <a:gd name="connsiteY8" fmla="*/ 3885996 h 4977304"/>
              <a:gd name="connsiteX9" fmla="*/ 11508791 w 12198158"/>
              <a:gd name="connsiteY9" fmla="*/ 3969283 h 4977304"/>
              <a:gd name="connsiteX10" fmla="*/ 11388373 w 12198158"/>
              <a:gd name="connsiteY10" fmla="*/ 4027440 h 4977304"/>
              <a:gd name="connsiteX11" fmla="*/ 11276406 w 12198158"/>
              <a:gd name="connsiteY11" fmla="*/ 4056099 h 4977304"/>
              <a:gd name="connsiteX12" fmla="*/ 11190251 w 12198158"/>
              <a:gd name="connsiteY12" fmla="*/ 4073272 h 4977304"/>
              <a:gd name="connsiteX13" fmla="*/ 11139995 w 12198158"/>
              <a:gd name="connsiteY13" fmla="*/ 4081811 h 4977304"/>
              <a:gd name="connsiteX14" fmla="*/ 11040727 w 12198158"/>
              <a:gd name="connsiteY14" fmla="*/ 4081109 h 4977304"/>
              <a:gd name="connsiteX15" fmla="*/ 10969005 w 12198158"/>
              <a:gd name="connsiteY15" fmla="*/ 4091154 h 4977304"/>
              <a:gd name="connsiteX16" fmla="*/ 10899772 w 12198158"/>
              <a:gd name="connsiteY16" fmla="*/ 4122857 h 4977304"/>
              <a:gd name="connsiteX17" fmla="*/ 10838983 w 12198158"/>
              <a:gd name="connsiteY17" fmla="*/ 4155791 h 4977304"/>
              <a:gd name="connsiteX18" fmla="*/ 10769520 w 12198158"/>
              <a:gd name="connsiteY18" fmla="*/ 4198574 h 4977304"/>
              <a:gd name="connsiteX19" fmla="*/ 10570843 w 12198158"/>
              <a:gd name="connsiteY19" fmla="*/ 4255424 h 4977304"/>
              <a:gd name="connsiteX20" fmla="*/ 10512263 w 12198158"/>
              <a:gd name="connsiteY20" fmla="*/ 4291698 h 4977304"/>
              <a:gd name="connsiteX21" fmla="*/ 10439016 w 12198158"/>
              <a:gd name="connsiteY21" fmla="*/ 4293933 h 4977304"/>
              <a:gd name="connsiteX22" fmla="*/ 10376941 w 12198158"/>
              <a:gd name="connsiteY22" fmla="*/ 4298111 h 4977304"/>
              <a:gd name="connsiteX23" fmla="*/ 10329960 w 12198158"/>
              <a:gd name="connsiteY23" fmla="*/ 4298774 h 4977304"/>
              <a:gd name="connsiteX24" fmla="*/ 10254256 w 12198158"/>
              <a:gd name="connsiteY24" fmla="*/ 4309364 h 4977304"/>
              <a:gd name="connsiteX25" fmla="*/ 10119745 w 12198158"/>
              <a:gd name="connsiteY25" fmla="*/ 4321869 h 4977304"/>
              <a:gd name="connsiteX26" fmla="*/ 10075444 w 12198158"/>
              <a:gd name="connsiteY26" fmla="*/ 4324144 h 4977304"/>
              <a:gd name="connsiteX27" fmla="*/ 10032543 w 12198158"/>
              <a:gd name="connsiteY27" fmla="*/ 4322337 h 4977304"/>
              <a:gd name="connsiteX28" fmla="*/ 9953375 w 12198158"/>
              <a:gd name="connsiteY28" fmla="*/ 4339186 h 4977304"/>
              <a:gd name="connsiteX29" fmla="*/ 9841223 w 12198158"/>
              <a:gd name="connsiteY29" fmla="*/ 4346536 h 4977304"/>
              <a:gd name="connsiteX30" fmla="*/ 9721820 w 12198158"/>
              <a:gd name="connsiteY30" fmla="*/ 4368481 h 4977304"/>
              <a:gd name="connsiteX31" fmla="*/ 9578114 w 12198158"/>
              <a:gd name="connsiteY31" fmla="*/ 4380883 h 4977304"/>
              <a:gd name="connsiteX32" fmla="*/ 9336820 w 12198158"/>
              <a:gd name="connsiteY32" fmla="*/ 4430514 h 4977304"/>
              <a:gd name="connsiteX33" fmla="*/ 9272837 w 12198158"/>
              <a:gd name="connsiteY33" fmla="*/ 4491645 h 4977304"/>
              <a:gd name="connsiteX34" fmla="*/ 9188677 w 12198158"/>
              <a:gd name="connsiteY34" fmla="*/ 4497828 h 4977304"/>
              <a:gd name="connsiteX35" fmla="*/ 9183116 w 12198158"/>
              <a:gd name="connsiteY35" fmla="*/ 4507862 h 4977304"/>
              <a:gd name="connsiteX36" fmla="*/ 9145128 w 12198158"/>
              <a:gd name="connsiteY36" fmla="*/ 4520027 h 4977304"/>
              <a:gd name="connsiteX37" fmla="*/ 9144106 w 12198158"/>
              <a:gd name="connsiteY37" fmla="*/ 4518870 h 4977304"/>
              <a:gd name="connsiteX38" fmla="*/ 9131223 w 12198158"/>
              <a:gd name="connsiteY38" fmla="*/ 4516515 h 4977304"/>
              <a:gd name="connsiteX39" fmla="*/ 9107733 w 12198158"/>
              <a:gd name="connsiteY39" fmla="*/ 4515031 h 4977304"/>
              <a:gd name="connsiteX40" fmla="*/ 9047414 w 12198158"/>
              <a:gd name="connsiteY40" fmla="*/ 4506003 h 4977304"/>
              <a:gd name="connsiteX41" fmla="*/ 8999479 w 12198158"/>
              <a:gd name="connsiteY41" fmla="*/ 4509570 h 4977304"/>
              <a:gd name="connsiteX42" fmla="*/ 8999194 w 12198158"/>
              <a:gd name="connsiteY42" fmla="*/ 4509309 h 4977304"/>
              <a:gd name="connsiteX43" fmla="*/ 8990231 w 12198158"/>
              <a:gd name="connsiteY43" fmla="*/ 4510625 h 4977304"/>
              <a:gd name="connsiteX44" fmla="*/ 8984397 w 12198158"/>
              <a:gd name="connsiteY44" fmla="*/ 4512863 h 4977304"/>
              <a:gd name="connsiteX45" fmla="*/ 8968351 w 12198158"/>
              <a:gd name="connsiteY45" fmla="*/ 4516366 h 4977304"/>
              <a:gd name="connsiteX46" fmla="*/ 8962029 w 12198158"/>
              <a:gd name="connsiteY46" fmla="*/ 4515606 h 4977304"/>
              <a:gd name="connsiteX47" fmla="*/ 8957069 w 12198158"/>
              <a:gd name="connsiteY47" fmla="*/ 4513190 h 4977304"/>
              <a:gd name="connsiteX48" fmla="*/ 8889695 w 12198158"/>
              <a:gd name="connsiteY48" fmla="*/ 4533539 h 4977304"/>
              <a:gd name="connsiteX49" fmla="*/ 8746606 w 12198158"/>
              <a:gd name="connsiteY49" fmla="*/ 4530613 h 4977304"/>
              <a:gd name="connsiteX50" fmla="*/ 8702038 w 12198158"/>
              <a:gd name="connsiteY50" fmla="*/ 4532895 h 4977304"/>
              <a:gd name="connsiteX51" fmla="*/ 8590337 w 12198158"/>
              <a:gd name="connsiteY51" fmla="*/ 4542204 h 4977304"/>
              <a:gd name="connsiteX52" fmla="*/ 8519543 w 12198158"/>
              <a:gd name="connsiteY52" fmla="*/ 4526086 h 4977304"/>
              <a:gd name="connsiteX53" fmla="*/ 8505306 w 12198158"/>
              <a:gd name="connsiteY53" fmla="*/ 4532509 h 4977304"/>
              <a:gd name="connsiteX54" fmla="*/ 8500493 w 12198158"/>
              <a:gd name="connsiteY54" fmla="*/ 4535768 h 4977304"/>
              <a:gd name="connsiteX55" fmla="*/ 8492299 w 12198158"/>
              <a:gd name="connsiteY55" fmla="*/ 4538742 h 4977304"/>
              <a:gd name="connsiteX56" fmla="*/ 8491926 w 12198158"/>
              <a:gd name="connsiteY56" fmla="*/ 4538547 h 4977304"/>
              <a:gd name="connsiteX57" fmla="*/ 8484586 w 12198158"/>
              <a:gd name="connsiteY57" fmla="*/ 4541860 h 4977304"/>
              <a:gd name="connsiteX58" fmla="*/ 8361601 w 12198158"/>
              <a:gd name="connsiteY58" fmla="*/ 4557109 h 4977304"/>
              <a:gd name="connsiteX59" fmla="*/ 8348227 w 12198158"/>
              <a:gd name="connsiteY59" fmla="*/ 4557320 h 4977304"/>
              <a:gd name="connsiteX60" fmla="*/ 8346801 w 12198158"/>
              <a:gd name="connsiteY60" fmla="*/ 4556408 h 4977304"/>
              <a:gd name="connsiteX61" fmla="*/ 8308886 w 12198158"/>
              <a:gd name="connsiteY61" fmla="*/ 4575677 h 4977304"/>
              <a:gd name="connsiteX62" fmla="*/ 8289640 w 12198158"/>
              <a:gd name="connsiteY62" fmla="*/ 4590767 h 4977304"/>
              <a:gd name="connsiteX63" fmla="*/ 8278750 w 12198158"/>
              <a:gd name="connsiteY63" fmla="*/ 4597091 h 4977304"/>
              <a:gd name="connsiteX64" fmla="*/ 8277624 w 12198158"/>
              <a:gd name="connsiteY64" fmla="*/ 4601916 h 4977304"/>
              <a:gd name="connsiteX65" fmla="*/ 8260561 w 12198158"/>
              <a:gd name="connsiteY65" fmla="*/ 4609708 h 4977304"/>
              <a:gd name="connsiteX66" fmla="*/ 8257864 w 12198158"/>
              <a:gd name="connsiteY66" fmla="*/ 4609458 h 4977304"/>
              <a:gd name="connsiteX67" fmla="*/ 8246529 w 12198158"/>
              <a:gd name="connsiteY67" fmla="*/ 4620148 h 4977304"/>
              <a:gd name="connsiteX68" fmla="*/ 8240334 w 12198158"/>
              <a:gd name="connsiteY68" fmla="*/ 4634257 h 4977304"/>
              <a:gd name="connsiteX69" fmla="*/ 8084875 w 12198158"/>
              <a:gd name="connsiteY69" fmla="*/ 4684387 h 4977304"/>
              <a:gd name="connsiteX70" fmla="*/ 7900134 w 12198158"/>
              <a:gd name="connsiteY70" fmla="*/ 4729969 h 4977304"/>
              <a:gd name="connsiteX71" fmla="*/ 7713595 w 12198158"/>
              <a:gd name="connsiteY71" fmla="*/ 4757895 h 4977304"/>
              <a:gd name="connsiteX72" fmla="*/ 7609267 w 12198158"/>
              <a:gd name="connsiteY72" fmla="*/ 4754126 h 4977304"/>
              <a:gd name="connsiteX73" fmla="*/ 7522521 w 12198158"/>
              <a:gd name="connsiteY73" fmla="*/ 4760455 h 4977304"/>
              <a:gd name="connsiteX74" fmla="*/ 7514554 w 12198158"/>
              <a:gd name="connsiteY74" fmla="*/ 4763228 h 4977304"/>
              <a:gd name="connsiteX75" fmla="*/ 7502403 w 12198158"/>
              <a:gd name="connsiteY75" fmla="*/ 4764677 h 4977304"/>
              <a:gd name="connsiteX76" fmla="*/ 7502032 w 12198158"/>
              <a:gd name="connsiteY76" fmla="*/ 4764322 h 4977304"/>
              <a:gd name="connsiteX77" fmla="*/ 7490794 w 12198158"/>
              <a:gd name="connsiteY77" fmla="*/ 4766442 h 4977304"/>
              <a:gd name="connsiteX78" fmla="*/ 7400450 w 12198158"/>
              <a:gd name="connsiteY78" fmla="*/ 4757640 h 4977304"/>
              <a:gd name="connsiteX79" fmla="*/ 7307302 w 12198158"/>
              <a:gd name="connsiteY79" fmla="*/ 4747220 h 4977304"/>
              <a:gd name="connsiteX80" fmla="*/ 7305976 w 12198158"/>
              <a:gd name="connsiteY80" fmla="*/ 4745654 h 4977304"/>
              <a:gd name="connsiteX81" fmla="*/ 7213744 w 12198158"/>
              <a:gd name="connsiteY81" fmla="*/ 4773074 h 4977304"/>
              <a:gd name="connsiteX82" fmla="*/ 7196298 w 12198158"/>
              <a:gd name="connsiteY82" fmla="*/ 4778016 h 4977304"/>
              <a:gd name="connsiteX83" fmla="*/ 7192202 w 12198158"/>
              <a:gd name="connsiteY83" fmla="*/ 4783834 h 4977304"/>
              <a:gd name="connsiteX84" fmla="*/ 7166024 w 12198158"/>
              <a:gd name="connsiteY84" fmla="*/ 4788882 h 4977304"/>
              <a:gd name="connsiteX85" fmla="*/ 7092253 w 12198158"/>
              <a:gd name="connsiteY85" fmla="*/ 4802161 h 4977304"/>
              <a:gd name="connsiteX86" fmla="*/ 7013814 w 12198158"/>
              <a:gd name="connsiteY86" fmla="*/ 4801755 h 4977304"/>
              <a:gd name="connsiteX87" fmla="*/ 6899540 w 12198158"/>
              <a:gd name="connsiteY87" fmla="*/ 4833798 h 4977304"/>
              <a:gd name="connsiteX88" fmla="*/ 6703746 w 12198158"/>
              <a:gd name="connsiteY88" fmla="*/ 4864157 h 4977304"/>
              <a:gd name="connsiteX89" fmla="*/ 6545085 w 12198158"/>
              <a:gd name="connsiteY89" fmla="*/ 4895408 h 4977304"/>
              <a:gd name="connsiteX90" fmla="*/ 6313345 w 12198158"/>
              <a:gd name="connsiteY90" fmla="*/ 4946232 h 4977304"/>
              <a:gd name="connsiteX91" fmla="*/ 6164558 w 12198158"/>
              <a:gd name="connsiteY91" fmla="*/ 4948498 h 4977304"/>
              <a:gd name="connsiteX92" fmla="*/ 6069796 w 12198158"/>
              <a:gd name="connsiteY92" fmla="*/ 4970720 h 4977304"/>
              <a:gd name="connsiteX93" fmla="*/ 6064481 w 12198158"/>
              <a:gd name="connsiteY93" fmla="*/ 4969051 h 4977304"/>
              <a:gd name="connsiteX94" fmla="*/ 6044602 w 12198158"/>
              <a:gd name="connsiteY94" fmla="*/ 4969792 h 4977304"/>
              <a:gd name="connsiteX95" fmla="*/ 6037252 w 12198158"/>
              <a:gd name="connsiteY95" fmla="*/ 4960726 h 4977304"/>
              <a:gd name="connsiteX96" fmla="*/ 6006081 w 12198158"/>
              <a:gd name="connsiteY96" fmla="*/ 4955195 h 4977304"/>
              <a:gd name="connsiteX97" fmla="*/ 5920065 w 12198158"/>
              <a:gd name="connsiteY97" fmla="*/ 4944866 h 4977304"/>
              <a:gd name="connsiteX98" fmla="*/ 5755077 w 12198158"/>
              <a:gd name="connsiteY98" fmla="*/ 4976193 h 4977304"/>
              <a:gd name="connsiteX99" fmla="*/ 5623207 w 12198158"/>
              <a:gd name="connsiteY99" fmla="*/ 4977304 h 4977304"/>
              <a:gd name="connsiteX100" fmla="*/ 5467256 w 12198158"/>
              <a:gd name="connsiteY100" fmla="*/ 4962079 h 4977304"/>
              <a:gd name="connsiteX101" fmla="*/ 5429137 w 12198158"/>
              <a:gd name="connsiteY101" fmla="*/ 4949858 h 4977304"/>
              <a:gd name="connsiteX102" fmla="*/ 5378078 w 12198158"/>
              <a:gd name="connsiteY102" fmla="*/ 4930634 h 4977304"/>
              <a:gd name="connsiteX103" fmla="*/ 5258253 w 12198158"/>
              <a:gd name="connsiteY103" fmla="*/ 4908461 h 4977304"/>
              <a:gd name="connsiteX104" fmla="*/ 5219477 w 12198158"/>
              <a:gd name="connsiteY104" fmla="*/ 4896381 h 4977304"/>
              <a:gd name="connsiteX105" fmla="*/ 5171208 w 12198158"/>
              <a:gd name="connsiteY105" fmla="*/ 4893134 h 4977304"/>
              <a:gd name="connsiteX106" fmla="*/ 5153115 w 12198158"/>
              <a:gd name="connsiteY106" fmla="*/ 4885290 h 4977304"/>
              <a:gd name="connsiteX107" fmla="*/ 5139168 w 12198158"/>
              <a:gd name="connsiteY107" fmla="*/ 4881597 h 4977304"/>
              <a:gd name="connsiteX108" fmla="*/ 5136167 w 12198158"/>
              <a:gd name="connsiteY108" fmla="*/ 4879315 h 4977304"/>
              <a:gd name="connsiteX109" fmla="*/ 5118243 w 12198158"/>
              <a:gd name="connsiteY109" fmla="*/ 4867529 h 4977304"/>
              <a:gd name="connsiteX110" fmla="*/ 5062411 w 12198158"/>
              <a:gd name="connsiteY110" fmla="*/ 4874665 h 4977304"/>
              <a:gd name="connsiteX111" fmla="*/ 5008170 w 12198158"/>
              <a:gd name="connsiteY111" fmla="*/ 4856876 h 4977304"/>
              <a:gd name="connsiteX112" fmla="*/ 4837210 w 12198158"/>
              <a:gd name="connsiteY112" fmla="*/ 4830794 h 4977304"/>
              <a:gd name="connsiteX113" fmla="*/ 4759270 w 12198158"/>
              <a:gd name="connsiteY113" fmla="*/ 4800638 h 4977304"/>
              <a:gd name="connsiteX114" fmla="*/ 4720035 w 12198158"/>
              <a:gd name="connsiteY114" fmla="*/ 4790848 h 4977304"/>
              <a:gd name="connsiteX115" fmla="*/ 4718027 w 12198158"/>
              <a:gd name="connsiteY115" fmla="*/ 4790035 h 4977304"/>
              <a:gd name="connsiteX116" fmla="*/ 4718961 w 12198158"/>
              <a:gd name="connsiteY116" fmla="*/ 4789806 h 4977304"/>
              <a:gd name="connsiteX117" fmla="*/ 4714055 w 12198158"/>
              <a:gd name="connsiteY117" fmla="*/ 4788426 h 4977304"/>
              <a:gd name="connsiteX118" fmla="*/ 4718027 w 12198158"/>
              <a:gd name="connsiteY118" fmla="*/ 4790035 h 4977304"/>
              <a:gd name="connsiteX119" fmla="*/ 4712381 w 12198158"/>
              <a:gd name="connsiteY119" fmla="*/ 4791420 h 4977304"/>
              <a:gd name="connsiteX120" fmla="*/ 4512801 w 12198158"/>
              <a:gd name="connsiteY120" fmla="*/ 4780666 h 4977304"/>
              <a:gd name="connsiteX121" fmla="*/ 4425588 w 12198158"/>
              <a:gd name="connsiteY121" fmla="*/ 4769100 h 4977304"/>
              <a:gd name="connsiteX122" fmla="*/ 4314086 w 12198158"/>
              <a:gd name="connsiteY122" fmla="*/ 4774822 h 4977304"/>
              <a:gd name="connsiteX123" fmla="*/ 4312230 w 12198158"/>
              <a:gd name="connsiteY123" fmla="*/ 4773365 h 4977304"/>
              <a:gd name="connsiteX124" fmla="*/ 4292278 w 12198158"/>
              <a:gd name="connsiteY124" fmla="*/ 4771325 h 4977304"/>
              <a:gd name="connsiteX125" fmla="*/ 4287201 w 12198158"/>
              <a:gd name="connsiteY125" fmla="*/ 4774493 h 4977304"/>
              <a:gd name="connsiteX126" fmla="*/ 4273289 w 12198158"/>
              <a:gd name="connsiteY126" fmla="*/ 4774225 h 4977304"/>
              <a:gd name="connsiteX127" fmla="*/ 4245283 w 12198158"/>
              <a:gd name="connsiteY127" fmla="*/ 4776749 h 4977304"/>
              <a:gd name="connsiteX128" fmla="*/ 4199245 w 12198158"/>
              <a:gd name="connsiteY128" fmla="*/ 4773714 h 4977304"/>
              <a:gd name="connsiteX129" fmla="*/ 4198941 w 12198158"/>
              <a:gd name="connsiteY129" fmla="*/ 4772347 h 4977304"/>
              <a:gd name="connsiteX130" fmla="*/ 4188453 w 12198158"/>
              <a:gd name="connsiteY130" fmla="*/ 4766228 h 4977304"/>
              <a:gd name="connsiteX131" fmla="*/ 4139982 w 12198158"/>
              <a:gd name="connsiteY131" fmla="*/ 4748999 h 4977304"/>
              <a:gd name="connsiteX132" fmla="*/ 4080374 w 12198158"/>
              <a:gd name="connsiteY132" fmla="*/ 4720184 h 4977304"/>
              <a:gd name="connsiteX133" fmla="*/ 4071828 w 12198158"/>
              <a:gd name="connsiteY133" fmla="*/ 4719278 h 4977304"/>
              <a:gd name="connsiteX134" fmla="*/ 4071710 w 12198158"/>
              <a:gd name="connsiteY134" fmla="*/ 4718953 h 4977304"/>
              <a:gd name="connsiteX135" fmla="*/ 4056247 w 12198158"/>
              <a:gd name="connsiteY135" fmla="*/ 4717622 h 4977304"/>
              <a:gd name="connsiteX136" fmla="*/ 4039668 w 12198158"/>
              <a:gd name="connsiteY136" fmla="*/ 4715861 h 4977304"/>
              <a:gd name="connsiteX137" fmla="*/ 4034303 w 12198158"/>
              <a:gd name="connsiteY137" fmla="*/ 4713218 h 4977304"/>
              <a:gd name="connsiteX138" fmla="*/ 4032672 w 12198158"/>
              <a:gd name="connsiteY138" fmla="*/ 4709236 h 4977304"/>
              <a:gd name="connsiteX139" fmla="*/ 4031088 w 12198158"/>
              <a:gd name="connsiteY139" fmla="*/ 4709491 h 4977304"/>
              <a:gd name="connsiteX140" fmla="*/ 4001867 w 12198158"/>
              <a:gd name="connsiteY140" fmla="*/ 4695842 h 4977304"/>
              <a:gd name="connsiteX141" fmla="*/ 3934220 w 12198158"/>
              <a:gd name="connsiteY141" fmla="*/ 4676884 h 4977304"/>
              <a:gd name="connsiteX142" fmla="*/ 3894676 w 12198158"/>
              <a:gd name="connsiteY142" fmla="*/ 4670743 h 4977304"/>
              <a:gd name="connsiteX143" fmla="*/ 3787232 w 12198158"/>
              <a:gd name="connsiteY143" fmla="*/ 4648764 h 4977304"/>
              <a:gd name="connsiteX144" fmla="*/ 3680057 w 12198158"/>
              <a:gd name="connsiteY144" fmla="*/ 4622784 h 4977304"/>
              <a:gd name="connsiteX145" fmla="*/ 3607627 w 12198158"/>
              <a:gd name="connsiteY145" fmla="*/ 4587738 h 4977304"/>
              <a:gd name="connsiteX146" fmla="*/ 3601451 w 12198158"/>
              <a:gd name="connsiteY146" fmla="*/ 4589218 h 4977304"/>
              <a:gd name="connsiteX147" fmla="*/ 3592338 w 12198158"/>
              <a:gd name="connsiteY147" fmla="*/ 4589396 h 4977304"/>
              <a:gd name="connsiteX148" fmla="*/ 3592104 w 12198158"/>
              <a:gd name="connsiteY148" fmla="*/ 4589103 h 4977304"/>
              <a:gd name="connsiteX149" fmla="*/ 3583586 w 12198158"/>
              <a:gd name="connsiteY149" fmla="*/ 4589853 h 4977304"/>
              <a:gd name="connsiteX150" fmla="*/ 3533777 w 12198158"/>
              <a:gd name="connsiteY150" fmla="*/ 4579320 h 4977304"/>
              <a:gd name="connsiteX151" fmla="*/ 3470906 w 12198158"/>
              <a:gd name="connsiteY151" fmla="*/ 4575344 h 4977304"/>
              <a:gd name="connsiteX152" fmla="*/ 3398460 w 12198158"/>
              <a:gd name="connsiteY152" fmla="*/ 4562260 h 4977304"/>
              <a:gd name="connsiteX153" fmla="*/ 3361644 w 12198158"/>
              <a:gd name="connsiteY153" fmla="*/ 4580670 h 4977304"/>
              <a:gd name="connsiteX154" fmla="*/ 3341795 w 12198158"/>
              <a:gd name="connsiteY154" fmla="*/ 4582496 h 4977304"/>
              <a:gd name="connsiteX155" fmla="*/ 3339469 w 12198158"/>
              <a:gd name="connsiteY155" fmla="*/ 4581438 h 4977304"/>
              <a:gd name="connsiteX156" fmla="*/ 3260180 w 12198158"/>
              <a:gd name="connsiteY156" fmla="*/ 4587820 h 4977304"/>
              <a:gd name="connsiteX157" fmla="*/ 3140460 w 12198158"/>
              <a:gd name="connsiteY157" fmla="*/ 4596263 h 4977304"/>
              <a:gd name="connsiteX158" fmla="*/ 3028270 w 12198158"/>
              <a:gd name="connsiteY158" fmla="*/ 4599134 h 4977304"/>
              <a:gd name="connsiteX159" fmla="*/ 2779714 w 12198158"/>
              <a:gd name="connsiteY159" fmla="*/ 4622831 h 4977304"/>
              <a:gd name="connsiteX160" fmla="*/ 2649525 w 12198158"/>
              <a:gd name="connsiteY160" fmla="*/ 4658086 h 4977304"/>
              <a:gd name="connsiteX161" fmla="*/ 2566315 w 12198158"/>
              <a:gd name="connsiteY161" fmla="*/ 4605776 h 4977304"/>
              <a:gd name="connsiteX162" fmla="*/ 2441626 w 12198158"/>
              <a:gd name="connsiteY162" fmla="*/ 4620872 h 4977304"/>
              <a:gd name="connsiteX163" fmla="*/ 2313568 w 12198158"/>
              <a:gd name="connsiteY163" fmla="*/ 4630067 h 4977304"/>
              <a:gd name="connsiteX164" fmla="*/ 2207105 w 12198158"/>
              <a:gd name="connsiteY164" fmla="*/ 4624384 h 4977304"/>
              <a:gd name="connsiteX165" fmla="*/ 2093268 w 12198158"/>
              <a:gd name="connsiteY165" fmla="*/ 4606236 h 4977304"/>
              <a:gd name="connsiteX166" fmla="*/ 1996024 w 12198158"/>
              <a:gd name="connsiteY166" fmla="*/ 4597526 h 4977304"/>
              <a:gd name="connsiteX167" fmla="*/ 1926886 w 12198158"/>
              <a:gd name="connsiteY167" fmla="*/ 4621358 h 4977304"/>
              <a:gd name="connsiteX168" fmla="*/ 1920368 w 12198158"/>
              <a:gd name="connsiteY168" fmla="*/ 4616112 h 4977304"/>
              <a:gd name="connsiteX169" fmla="*/ 1871831 w 12198158"/>
              <a:gd name="connsiteY169" fmla="*/ 4617844 h 4977304"/>
              <a:gd name="connsiteX170" fmla="*/ 1785463 w 12198158"/>
              <a:gd name="connsiteY170" fmla="*/ 4647841 h 4977304"/>
              <a:gd name="connsiteX171" fmla="*/ 1737045 w 12198158"/>
              <a:gd name="connsiteY171" fmla="*/ 4642356 h 4977304"/>
              <a:gd name="connsiteX172" fmla="*/ 1673954 w 12198158"/>
              <a:gd name="connsiteY172" fmla="*/ 4624601 h 4977304"/>
              <a:gd name="connsiteX173" fmla="*/ 1602834 w 12198158"/>
              <a:gd name="connsiteY173" fmla="*/ 4640924 h 4977304"/>
              <a:gd name="connsiteX174" fmla="*/ 1490351 w 12198158"/>
              <a:gd name="connsiteY174" fmla="*/ 4613132 h 4977304"/>
              <a:gd name="connsiteX175" fmla="*/ 1149212 w 12198158"/>
              <a:gd name="connsiteY175" fmla="*/ 4564210 h 4977304"/>
              <a:gd name="connsiteX176" fmla="*/ 938574 w 12198158"/>
              <a:gd name="connsiteY176" fmla="*/ 4566821 h 4977304"/>
              <a:gd name="connsiteX177" fmla="*/ 857697 w 12198158"/>
              <a:gd name="connsiteY177" fmla="*/ 4525391 h 4977304"/>
              <a:gd name="connsiteX178" fmla="*/ 836981 w 12198158"/>
              <a:gd name="connsiteY178" fmla="*/ 4526708 h 4977304"/>
              <a:gd name="connsiteX179" fmla="*/ 816264 w 12198158"/>
              <a:gd name="connsiteY179" fmla="*/ 4524575 h 4977304"/>
              <a:gd name="connsiteX180" fmla="*/ 810965 w 12198158"/>
              <a:gd name="connsiteY180" fmla="*/ 4527718 h 4977304"/>
              <a:gd name="connsiteX181" fmla="*/ 796509 w 12198158"/>
              <a:gd name="connsiteY181" fmla="*/ 4527387 h 4977304"/>
              <a:gd name="connsiteX182" fmla="*/ 767389 w 12198158"/>
              <a:gd name="connsiteY182" fmla="*/ 4529784 h 4977304"/>
              <a:gd name="connsiteX183" fmla="*/ 762544 w 12198158"/>
              <a:gd name="connsiteY183" fmla="*/ 4527372 h 4977304"/>
              <a:gd name="connsiteX184" fmla="*/ 719567 w 12198158"/>
              <a:gd name="connsiteY184" fmla="*/ 4526534 h 4977304"/>
              <a:gd name="connsiteX185" fmla="*/ 719262 w 12198158"/>
              <a:gd name="connsiteY185" fmla="*/ 4525164 h 4977304"/>
              <a:gd name="connsiteX186" fmla="*/ 708402 w 12198158"/>
              <a:gd name="connsiteY186" fmla="*/ 4518999 h 4977304"/>
              <a:gd name="connsiteX187" fmla="*/ 596394 w 12198158"/>
              <a:gd name="connsiteY187" fmla="*/ 4472455 h 4977304"/>
              <a:gd name="connsiteX188" fmla="*/ 578149 w 12198158"/>
              <a:gd name="connsiteY188" fmla="*/ 4469575 h 4977304"/>
              <a:gd name="connsiteX189" fmla="*/ 571336 w 12198158"/>
              <a:gd name="connsiteY189" fmla="*/ 4469781 h 4977304"/>
              <a:gd name="connsiteX190" fmla="*/ 444802 w 12198158"/>
              <a:gd name="connsiteY190" fmla="*/ 4428480 h 4977304"/>
              <a:gd name="connsiteX191" fmla="*/ 403746 w 12198158"/>
              <a:gd name="connsiteY191" fmla="*/ 4422157 h 4977304"/>
              <a:gd name="connsiteX192" fmla="*/ 292240 w 12198158"/>
              <a:gd name="connsiteY192" fmla="*/ 4399681 h 4977304"/>
              <a:gd name="connsiteX193" fmla="*/ 118302 w 12198158"/>
              <a:gd name="connsiteY193" fmla="*/ 4343421 h 4977304"/>
              <a:gd name="connsiteX194" fmla="*/ 15516 w 12198158"/>
              <a:gd name="connsiteY194" fmla="*/ 4340320 h 4977304"/>
              <a:gd name="connsiteX195" fmla="*/ 2 w 12198158"/>
              <a:gd name="connsiteY195" fmla="*/ 4334381 h 4977304"/>
              <a:gd name="connsiteX196" fmla="*/ 0 w 12198158"/>
              <a:gd name="connsiteY196" fmla="*/ 0 h 4977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Lst>
            <a:rect l="l" t="t" r="r" b="b"/>
            <a:pathLst>
              <a:path w="12198158" h="4977304">
                <a:moveTo>
                  <a:pt x="0" y="0"/>
                </a:moveTo>
                <a:lnTo>
                  <a:pt x="12192000" y="0"/>
                </a:lnTo>
                <a:cubicBezTo>
                  <a:pt x="12194053" y="1221522"/>
                  <a:pt x="12196105" y="2443043"/>
                  <a:pt x="12198158" y="3664565"/>
                </a:cubicBezTo>
                <a:lnTo>
                  <a:pt x="12132764" y="3748492"/>
                </a:lnTo>
                <a:cubicBezTo>
                  <a:pt x="12118570" y="3746087"/>
                  <a:pt x="12066475" y="3748051"/>
                  <a:pt x="12053056" y="3749753"/>
                </a:cubicBezTo>
                <a:cubicBezTo>
                  <a:pt x="11951151" y="3723523"/>
                  <a:pt x="11987956" y="3741350"/>
                  <a:pt x="11938513" y="3754367"/>
                </a:cubicBezTo>
                <a:cubicBezTo>
                  <a:pt x="11893437" y="3756229"/>
                  <a:pt x="11892333" y="3768527"/>
                  <a:pt x="11853342" y="3782688"/>
                </a:cubicBezTo>
                <a:lnTo>
                  <a:pt x="11704569" y="3839336"/>
                </a:lnTo>
                <a:cubicBezTo>
                  <a:pt x="11658619" y="3856554"/>
                  <a:pt x="11620159" y="3839774"/>
                  <a:pt x="11577641" y="3885996"/>
                </a:cubicBezTo>
                <a:lnTo>
                  <a:pt x="11508791" y="3969283"/>
                </a:lnTo>
                <a:cubicBezTo>
                  <a:pt x="11460627" y="3971273"/>
                  <a:pt x="11432986" y="4009558"/>
                  <a:pt x="11388373" y="4027440"/>
                </a:cubicBezTo>
                <a:cubicBezTo>
                  <a:pt x="11343278" y="4048257"/>
                  <a:pt x="11314689" y="4047456"/>
                  <a:pt x="11276406" y="4056099"/>
                </a:cubicBezTo>
                <a:cubicBezTo>
                  <a:pt x="11261021" y="4049529"/>
                  <a:pt x="11204601" y="4061517"/>
                  <a:pt x="11190251" y="4073272"/>
                </a:cubicBezTo>
                <a:cubicBezTo>
                  <a:pt x="11148224" y="4071760"/>
                  <a:pt x="11166866" y="4068152"/>
                  <a:pt x="11139995" y="4081811"/>
                </a:cubicBezTo>
                <a:cubicBezTo>
                  <a:pt x="11109018" y="4049468"/>
                  <a:pt x="11068949" y="4077660"/>
                  <a:pt x="11040727" y="4081109"/>
                </a:cubicBezTo>
                <a:cubicBezTo>
                  <a:pt x="11023237" y="4085061"/>
                  <a:pt x="10985662" y="4089557"/>
                  <a:pt x="10969005" y="4091154"/>
                </a:cubicBezTo>
                <a:cubicBezTo>
                  <a:pt x="10940582" y="4090832"/>
                  <a:pt x="10898726" y="4139134"/>
                  <a:pt x="10899772" y="4122857"/>
                </a:cubicBezTo>
                <a:cubicBezTo>
                  <a:pt x="10876619" y="4120124"/>
                  <a:pt x="10869907" y="4153686"/>
                  <a:pt x="10838983" y="4155791"/>
                </a:cubicBezTo>
                <a:cubicBezTo>
                  <a:pt x="10773332" y="4195792"/>
                  <a:pt x="10814211" y="4181968"/>
                  <a:pt x="10769520" y="4198574"/>
                </a:cubicBezTo>
                <a:cubicBezTo>
                  <a:pt x="10724830" y="4215180"/>
                  <a:pt x="10633260" y="4238403"/>
                  <a:pt x="10570843" y="4255424"/>
                </a:cubicBezTo>
                <a:cubicBezTo>
                  <a:pt x="10542692" y="4260653"/>
                  <a:pt x="10551563" y="4286463"/>
                  <a:pt x="10512263" y="4291698"/>
                </a:cubicBezTo>
                <a:cubicBezTo>
                  <a:pt x="10488463" y="4290048"/>
                  <a:pt x="10466846" y="4304648"/>
                  <a:pt x="10439016" y="4293933"/>
                </a:cubicBezTo>
                <a:cubicBezTo>
                  <a:pt x="10429577" y="4289548"/>
                  <a:pt x="10402340" y="4290424"/>
                  <a:pt x="10376941" y="4298111"/>
                </a:cubicBezTo>
                <a:cubicBezTo>
                  <a:pt x="10367909" y="4289198"/>
                  <a:pt x="10340964" y="4298606"/>
                  <a:pt x="10329960" y="4298774"/>
                </a:cubicBezTo>
                <a:cubicBezTo>
                  <a:pt x="10316703" y="4291487"/>
                  <a:pt x="10267890" y="4301333"/>
                  <a:pt x="10254256" y="4309364"/>
                </a:cubicBezTo>
                <a:lnTo>
                  <a:pt x="10119745" y="4321869"/>
                </a:lnTo>
                <a:lnTo>
                  <a:pt x="10075444" y="4324144"/>
                </a:lnTo>
                <a:cubicBezTo>
                  <a:pt x="10067850" y="4321897"/>
                  <a:pt x="10040161" y="4323339"/>
                  <a:pt x="10032543" y="4322337"/>
                </a:cubicBezTo>
                <a:cubicBezTo>
                  <a:pt x="9991791" y="4333306"/>
                  <a:pt x="9977737" y="4333839"/>
                  <a:pt x="9953375" y="4339186"/>
                </a:cubicBezTo>
                <a:cubicBezTo>
                  <a:pt x="9912366" y="4339340"/>
                  <a:pt x="9882148" y="4335866"/>
                  <a:pt x="9841223" y="4346536"/>
                </a:cubicBezTo>
                <a:lnTo>
                  <a:pt x="9721820" y="4368481"/>
                </a:lnTo>
                <a:cubicBezTo>
                  <a:pt x="9668605" y="4358070"/>
                  <a:pt x="9595633" y="4367186"/>
                  <a:pt x="9578114" y="4380883"/>
                </a:cubicBezTo>
                <a:cubicBezTo>
                  <a:pt x="9512605" y="4396386"/>
                  <a:pt x="9409151" y="4424759"/>
                  <a:pt x="9336820" y="4430514"/>
                </a:cubicBezTo>
                <a:lnTo>
                  <a:pt x="9272837" y="4491645"/>
                </a:lnTo>
                <a:lnTo>
                  <a:pt x="9188677" y="4497828"/>
                </a:lnTo>
                <a:lnTo>
                  <a:pt x="9183116" y="4507862"/>
                </a:lnTo>
                <a:lnTo>
                  <a:pt x="9145128" y="4520027"/>
                </a:lnTo>
                <a:lnTo>
                  <a:pt x="9144106" y="4518870"/>
                </a:lnTo>
                <a:cubicBezTo>
                  <a:pt x="9140946" y="4516556"/>
                  <a:pt x="9136985" y="4515370"/>
                  <a:pt x="9131223" y="4516515"/>
                </a:cubicBezTo>
                <a:cubicBezTo>
                  <a:pt x="9132769" y="4495356"/>
                  <a:pt x="9124864" y="4509787"/>
                  <a:pt x="9107733" y="4515031"/>
                </a:cubicBezTo>
                <a:cubicBezTo>
                  <a:pt x="9106313" y="4483339"/>
                  <a:pt x="9062068" y="4520734"/>
                  <a:pt x="9047414" y="4506003"/>
                </a:cubicBezTo>
                <a:lnTo>
                  <a:pt x="8999479" y="4509570"/>
                </a:lnTo>
                <a:lnTo>
                  <a:pt x="8999194" y="4509309"/>
                </a:lnTo>
                <a:cubicBezTo>
                  <a:pt x="8997140" y="4509070"/>
                  <a:pt x="8994323" y="4509427"/>
                  <a:pt x="8990231" y="4510625"/>
                </a:cubicBezTo>
                <a:lnTo>
                  <a:pt x="8984397" y="4512863"/>
                </a:lnTo>
                <a:lnTo>
                  <a:pt x="8968351" y="4516366"/>
                </a:lnTo>
                <a:lnTo>
                  <a:pt x="8962029" y="4515606"/>
                </a:lnTo>
                <a:lnTo>
                  <a:pt x="8957069" y="4513190"/>
                </a:lnTo>
                <a:cubicBezTo>
                  <a:pt x="8948720" y="4521824"/>
                  <a:pt x="8916209" y="4555353"/>
                  <a:pt x="8889695" y="4533539"/>
                </a:cubicBezTo>
                <a:cubicBezTo>
                  <a:pt x="8858762" y="4534647"/>
                  <a:pt x="8783440" y="4526750"/>
                  <a:pt x="8746606" y="4530613"/>
                </a:cubicBezTo>
                <a:cubicBezTo>
                  <a:pt x="8714005" y="4542255"/>
                  <a:pt x="8742361" y="4527419"/>
                  <a:pt x="8702038" y="4532895"/>
                </a:cubicBezTo>
                <a:cubicBezTo>
                  <a:pt x="8665825" y="4554110"/>
                  <a:pt x="8633382" y="4536256"/>
                  <a:pt x="8590337" y="4542204"/>
                </a:cubicBezTo>
                <a:lnTo>
                  <a:pt x="8519543" y="4526086"/>
                </a:lnTo>
                <a:lnTo>
                  <a:pt x="8505306" y="4532509"/>
                </a:lnTo>
                <a:lnTo>
                  <a:pt x="8500493" y="4535768"/>
                </a:lnTo>
                <a:cubicBezTo>
                  <a:pt x="8496977" y="4537698"/>
                  <a:pt x="8494378" y="4538579"/>
                  <a:pt x="8492299" y="4538742"/>
                </a:cubicBezTo>
                <a:lnTo>
                  <a:pt x="8491926" y="4538547"/>
                </a:lnTo>
                <a:lnTo>
                  <a:pt x="8484586" y="4541860"/>
                </a:lnTo>
                <a:lnTo>
                  <a:pt x="8361601" y="4557109"/>
                </a:lnTo>
                <a:cubicBezTo>
                  <a:pt x="8356446" y="4559308"/>
                  <a:pt x="8352158" y="4558930"/>
                  <a:pt x="8348227" y="4557320"/>
                </a:cubicBezTo>
                <a:lnTo>
                  <a:pt x="8346801" y="4556408"/>
                </a:lnTo>
                <a:lnTo>
                  <a:pt x="8308886" y="4575677"/>
                </a:lnTo>
                <a:lnTo>
                  <a:pt x="8289640" y="4590767"/>
                </a:lnTo>
                <a:lnTo>
                  <a:pt x="8278750" y="4597091"/>
                </a:lnTo>
                <a:lnTo>
                  <a:pt x="8277624" y="4601916"/>
                </a:lnTo>
                <a:cubicBezTo>
                  <a:pt x="8275321" y="4605440"/>
                  <a:pt x="8270631" y="4608316"/>
                  <a:pt x="8260561" y="4609708"/>
                </a:cubicBezTo>
                <a:lnTo>
                  <a:pt x="8257864" y="4609458"/>
                </a:lnTo>
                <a:lnTo>
                  <a:pt x="8246529" y="4620148"/>
                </a:lnTo>
                <a:cubicBezTo>
                  <a:pt x="8243357" y="4624329"/>
                  <a:pt x="8241146" y="4628979"/>
                  <a:pt x="8240334" y="4634257"/>
                </a:cubicBezTo>
                <a:cubicBezTo>
                  <a:pt x="8176370" y="4631100"/>
                  <a:pt x="8141696" y="4668156"/>
                  <a:pt x="8084875" y="4684387"/>
                </a:cubicBezTo>
                <a:cubicBezTo>
                  <a:pt x="8020114" y="4709519"/>
                  <a:pt x="7961756" y="4732581"/>
                  <a:pt x="7900134" y="4729969"/>
                </a:cubicBezTo>
                <a:cubicBezTo>
                  <a:pt x="7829893" y="4746164"/>
                  <a:pt x="7775775" y="4748586"/>
                  <a:pt x="7713595" y="4757895"/>
                </a:cubicBezTo>
                <a:lnTo>
                  <a:pt x="7609267" y="4754126"/>
                </a:lnTo>
                <a:lnTo>
                  <a:pt x="7522521" y="4760455"/>
                </a:lnTo>
                <a:lnTo>
                  <a:pt x="7514554" y="4763228"/>
                </a:lnTo>
                <a:cubicBezTo>
                  <a:pt x="7508980" y="4764682"/>
                  <a:pt x="7505163" y="4765062"/>
                  <a:pt x="7502403" y="4764677"/>
                </a:cubicBezTo>
                <a:lnTo>
                  <a:pt x="7502032" y="4764322"/>
                </a:lnTo>
                <a:lnTo>
                  <a:pt x="7490794" y="4766442"/>
                </a:lnTo>
                <a:cubicBezTo>
                  <a:pt x="7471998" y="4770914"/>
                  <a:pt x="7417576" y="4752001"/>
                  <a:pt x="7400450" y="4757640"/>
                </a:cubicBezTo>
                <a:cubicBezTo>
                  <a:pt x="7369869" y="4754437"/>
                  <a:pt x="7329097" y="4753237"/>
                  <a:pt x="7307302" y="4747220"/>
                </a:cubicBezTo>
                <a:lnTo>
                  <a:pt x="7305976" y="4745654"/>
                </a:lnTo>
                <a:lnTo>
                  <a:pt x="7213744" y="4773074"/>
                </a:lnTo>
                <a:lnTo>
                  <a:pt x="7196298" y="4778016"/>
                </a:lnTo>
                <a:lnTo>
                  <a:pt x="7192202" y="4783834"/>
                </a:lnTo>
                <a:cubicBezTo>
                  <a:pt x="7187314" y="4787660"/>
                  <a:pt x="7179713" y="4789983"/>
                  <a:pt x="7166024" y="4788882"/>
                </a:cubicBezTo>
                <a:lnTo>
                  <a:pt x="7092253" y="4802161"/>
                </a:lnTo>
                <a:cubicBezTo>
                  <a:pt x="7056437" y="4803224"/>
                  <a:pt x="7045485" y="4804285"/>
                  <a:pt x="7013814" y="4801755"/>
                </a:cubicBezTo>
                <a:cubicBezTo>
                  <a:pt x="6932900" y="4813634"/>
                  <a:pt x="6939012" y="4839878"/>
                  <a:pt x="6899540" y="4833798"/>
                </a:cubicBezTo>
                <a:cubicBezTo>
                  <a:pt x="6867337" y="4828143"/>
                  <a:pt x="6783460" y="4848857"/>
                  <a:pt x="6703746" y="4864157"/>
                </a:cubicBezTo>
                <a:cubicBezTo>
                  <a:pt x="6644670" y="4874425"/>
                  <a:pt x="6623684" y="4889739"/>
                  <a:pt x="6545085" y="4895408"/>
                </a:cubicBezTo>
                <a:cubicBezTo>
                  <a:pt x="6467836" y="4943289"/>
                  <a:pt x="6405420" y="4917526"/>
                  <a:pt x="6313345" y="4946232"/>
                </a:cubicBezTo>
                <a:cubicBezTo>
                  <a:pt x="6293349" y="4963089"/>
                  <a:pt x="6205149" y="4944417"/>
                  <a:pt x="6164558" y="4948498"/>
                </a:cubicBezTo>
                <a:cubicBezTo>
                  <a:pt x="6123967" y="4952580"/>
                  <a:pt x="6086477" y="4967293"/>
                  <a:pt x="6069796" y="4970720"/>
                </a:cubicBezTo>
                <a:lnTo>
                  <a:pt x="6064481" y="4969051"/>
                </a:lnTo>
                <a:lnTo>
                  <a:pt x="6044602" y="4969792"/>
                </a:lnTo>
                <a:lnTo>
                  <a:pt x="6037252" y="4960726"/>
                </a:lnTo>
                <a:lnTo>
                  <a:pt x="6006081" y="4955195"/>
                </a:lnTo>
                <a:cubicBezTo>
                  <a:pt x="5994678" y="4954557"/>
                  <a:pt x="5932808" y="4941262"/>
                  <a:pt x="5920065" y="4944866"/>
                </a:cubicBezTo>
                <a:cubicBezTo>
                  <a:pt x="5853957" y="4950547"/>
                  <a:pt x="5821185" y="4970512"/>
                  <a:pt x="5755077" y="4976193"/>
                </a:cubicBezTo>
                <a:lnTo>
                  <a:pt x="5623207" y="4977304"/>
                </a:lnTo>
                <a:lnTo>
                  <a:pt x="5467256" y="4962079"/>
                </a:lnTo>
                <a:cubicBezTo>
                  <a:pt x="5474480" y="4947930"/>
                  <a:pt x="5435381" y="4963206"/>
                  <a:pt x="5429137" y="4949858"/>
                </a:cubicBezTo>
                <a:cubicBezTo>
                  <a:pt x="5425747" y="4938963"/>
                  <a:pt x="5388231" y="4933877"/>
                  <a:pt x="5378078" y="4930634"/>
                </a:cubicBezTo>
                <a:lnTo>
                  <a:pt x="5258253" y="4908461"/>
                </a:lnTo>
                <a:cubicBezTo>
                  <a:pt x="5248095" y="4908261"/>
                  <a:pt x="5227061" y="4899237"/>
                  <a:pt x="5219477" y="4896381"/>
                </a:cubicBezTo>
                <a:lnTo>
                  <a:pt x="5171208" y="4893134"/>
                </a:lnTo>
                <a:lnTo>
                  <a:pt x="5153115" y="4885290"/>
                </a:lnTo>
                <a:lnTo>
                  <a:pt x="5139168" y="4881597"/>
                </a:lnTo>
                <a:lnTo>
                  <a:pt x="5136167" y="4879315"/>
                </a:lnTo>
                <a:cubicBezTo>
                  <a:pt x="5130452" y="4874928"/>
                  <a:pt x="5124659" y="4870789"/>
                  <a:pt x="5118243" y="4867529"/>
                </a:cubicBezTo>
                <a:cubicBezTo>
                  <a:pt x="5104912" y="4898609"/>
                  <a:pt x="5061478" y="4844922"/>
                  <a:pt x="5062411" y="4874665"/>
                </a:cubicBezTo>
                <a:cubicBezTo>
                  <a:pt x="5024842" y="4862159"/>
                  <a:pt x="5035586" y="4893749"/>
                  <a:pt x="5008170" y="4856876"/>
                </a:cubicBezTo>
                <a:cubicBezTo>
                  <a:pt x="4933732" y="4857292"/>
                  <a:pt x="4913077" y="4871417"/>
                  <a:pt x="4837210" y="4830794"/>
                </a:cubicBezTo>
                <a:cubicBezTo>
                  <a:pt x="4803536" y="4812721"/>
                  <a:pt x="4780918" y="4800616"/>
                  <a:pt x="4759270" y="4800638"/>
                </a:cubicBezTo>
                <a:cubicBezTo>
                  <a:pt x="4738164" y="4795750"/>
                  <a:pt x="4726328" y="4792685"/>
                  <a:pt x="4720035" y="4790848"/>
                </a:cubicBezTo>
                <a:lnTo>
                  <a:pt x="4718027" y="4790035"/>
                </a:lnTo>
                <a:lnTo>
                  <a:pt x="4718961" y="4789806"/>
                </a:lnTo>
                <a:cubicBezTo>
                  <a:pt x="4717997" y="4789109"/>
                  <a:pt x="4715119" y="4788451"/>
                  <a:pt x="4714055" y="4788426"/>
                </a:cubicBezTo>
                <a:lnTo>
                  <a:pt x="4718027" y="4790035"/>
                </a:lnTo>
                <a:lnTo>
                  <a:pt x="4712381" y="4791420"/>
                </a:lnTo>
                <a:cubicBezTo>
                  <a:pt x="4677029" y="4783866"/>
                  <a:pt x="4521728" y="4782988"/>
                  <a:pt x="4512801" y="4780666"/>
                </a:cubicBezTo>
                <a:cubicBezTo>
                  <a:pt x="4454849" y="4766427"/>
                  <a:pt x="4459685" y="4765622"/>
                  <a:pt x="4425588" y="4769100"/>
                </a:cubicBezTo>
                <a:lnTo>
                  <a:pt x="4314086" y="4774822"/>
                </a:lnTo>
                <a:lnTo>
                  <a:pt x="4312230" y="4773365"/>
                </a:lnTo>
                <a:cubicBezTo>
                  <a:pt x="4303254" y="4769704"/>
                  <a:pt x="4297128" y="4769706"/>
                  <a:pt x="4292278" y="4771325"/>
                </a:cubicBezTo>
                <a:lnTo>
                  <a:pt x="4287201" y="4774493"/>
                </a:lnTo>
                <a:lnTo>
                  <a:pt x="4273289" y="4774225"/>
                </a:lnTo>
                <a:lnTo>
                  <a:pt x="4245283" y="4776749"/>
                </a:lnTo>
                <a:lnTo>
                  <a:pt x="4199245" y="4773714"/>
                </a:lnTo>
                <a:cubicBezTo>
                  <a:pt x="4199145" y="4773258"/>
                  <a:pt x="4199042" y="4772803"/>
                  <a:pt x="4198941" y="4772347"/>
                </a:cubicBezTo>
                <a:cubicBezTo>
                  <a:pt x="4197318" y="4769266"/>
                  <a:pt x="4194344" y="4766965"/>
                  <a:pt x="4188453" y="4766228"/>
                </a:cubicBezTo>
                <a:cubicBezTo>
                  <a:pt x="4201411" y="4747453"/>
                  <a:pt x="4158502" y="4749511"/>
                  <a:pt x="4139982" y="4748999"/>
                </a:cubicBezTo>
                <a:cubicBezTo>
                  <a:pt x="4121969" y="4741325"/>
                  <a:pt x="4096368" y="4726578"/>
                  <a:pt x="4080374" y="4720184"/>
                </a:cubicBezTo>
                <a:lnTo>
                  <a:pt x="4071828" y="4719278"/>
                </a:lnTo>
                <a:cubicBezTo>
                  <a:pt x="4071789" y="4719168"/>
                  <a:pt x="4071748" y="4719061"/>
                  <a:pt x="4071710" y="4718953"/>
                </a:cubicBezTo>
                <a:lnTo>
                  <a:pt x="4056247" y="4717622"/>
                </a:lnTo>
                <a:lnTo>
                  <a:pt x="4039668" y="4715861"/>
                </a:lnTo>
                <a:lnTo>
                  <a:pt x="4034303" y="4713218"/>
                </a:lnTo>
                <a:lnTo>
                  <a:pt x="4032672" y="4709236"/>
                </a:lnTo>
                <a:lnTo>
                  <a:pt x="4031088" y="4709491"/>
                </a:lnTo>
                <a:cubicBezTo>
                  <a:pt x="4018745" y="4714773"/>
                  <a:pt x="4014198" y="4723869"/>
                  <a:pt x="4001867" y="4695842"/>
                </a:cubicBezTo>
                <a:lnTo>
                  <a:pt x="3934220" y="4676884"/>
                </a:lnTo>
                <a:cubicBezTo>
                  <a:pt x="3917894" y="4685272"/>
                  <a:pt x="3905931" y="4680180"/>
                  <a:pt x="3894676" y="4670743"/>
                </a:cubicBezTo>
                <a:cubicBezTo>
                  <a:pt x="3858520" y="4671281"/>
                  <a:pt x="3827077" y="4656219"/>
                  <a:pt x="3787232" y="4648764"/>
                </a:cubicBezTo>
                <a:cubicBezTo>
                  <a:pt x="3738515" y="4632794"/>
                  <a:pt x="3722648" y="4630647"/>
                  <a:pt x="3680057" y="4622784"/>
                </a:cubicBezTo>
                <a:lnTo>
                  <a:pt x="3607627" y="4587738"/>
                </a:lnTo>
                <a:lnTo>
                  <a:pt x="3601451" y="4589218"/>
                </a:lnTo>
                <a:cubicBezTo>
                  <a:pt x="3597182" y="4589890"/>
                  <a:pt x="3594330" y="4589890"/>
                  <a:pt x="3592338" y="4589396"/>
                </a:cubicBezTo>
                <a:lnTo>
                  <a:pt x="3592104" y="4589103"/>
                </a:lnTo>
                <a:lnTo>
                  <a:pt x="3583586" y="4589853"/>
                </a:lnTo>
                <a:cubicBezTo>
                  <a:pt x="3569244" y="4591798"/>
                  <a:pt x="3547025" y="4576378"/>
                  <a:pt x="3533777" y="4579320"/>
                </a:cubicBezTo>
                <a:cubicBezTo>
                  <a:pt x="3511599" y="4574654"/>
                  <a:pt x="3486298" y="4581458"/>
                  <a:pt x="3470906" y="4575344"/>
                </a:cubicBezTo>
                <a:lnTo>
                  <a:pt x="3398460" y="4562260"/>
                </a:lnTo>
                <a:lnTo>
                  <a:pt x="3361644" y="4580670"/>
                </a:lnTo>
                <a:cubicBezTo>
                  <a:pt x="3357618" y="4583165"/>
                  <a:pt x="3351760" y="4584336"/>
                  <a:pt x="3341795" y="4582496"/>
                </a:cubicBezTo>
                <a:lnTo>
                  <a:pt x="3339469" y="4581438"/>
                </a:lnTo>
                <a:cubicBezTo>
                  <a:pt x="3334155" y="4584121"/>
                  <a:pt x="3293348" y="4585348"/>
                  <a:pt x="3260180" y="4587820"/>
                </a:cubicBezTo>
                <a:cubicBezTo>
                  <a:pt x="3207583" y="4590362"/>
                  <a:pt x="3201254" y="4599020"/>
                  <a:pt x="3140460" y="4596263"/>
                </a:cubicBezTo>
                <a:cubicBezTo>
                  <a:pt x="3080635" y="4597598"/>
                  <a:pt x="3070240" y="4604121"/>
                  <a:pt x="3028270" y="4599134"/>
                </a:cubicBezTo>
                <a:lnTo>
                  <a:pt x="2779714" y="4622831"/>
                </a:lnTo>
                <a:cubicBezTo>
                  <a:pt x="2717485" y="4652864"/>
                  <a:pt x="2720552" y="4643479"/>
                  <a:pt x="2649525" y="4658086"/>
                </a:cubicBezTo>
                <a:cubicBezTo>
                  <a:pt x="2585557" y="4592997"/>
                  <a:pt x="2606961" y="4610743"/>
                  <a:pt x="2566315" y="4605776"/>
                </a:cubicBezTo>
                <a:lnTo>
                  <a:pt x="2441626" y="4620872"/>
                </a:lnTo>
                <a:cubicBezTo>
                  <a:pt x="2409973" y="4638856"/>
                  <a:pt x="2352457" y="4606180"/>
                  <a:pt x="2313568" y="4630067"/>
                </a:cubicBezTo>
                <a:cubicBezTo>
                  <a:pt x="2274482" y="4630651"/>
                  <a:pt x="2231693" y="4626096"/>
                  <a:pt x="2207105" y="4624384"/>
                </a:cubicBezTo>
                <a:cubicBezTo>
                  <a:pt x="2170388" y="4620413"/>
                  <a:pt x="2128447" y="4610713"/>
                  <a:pt x="2093268" y="4606236"/>
                </a:cubicBezTo>
                <a:cubicBezTo>
                  <a:pt x="2076153" y="4621015"/>
                  <a:pt x="2044188" y="4596793"/>
                  <a:pt x="1996024" y="4597526"/>
                </a:cubicBezTo>
                <a:cubicBezTo>
                  <a:pt x="1977383" y="4614519"/>
                  <a:pt x="1963539" y="4597813"/>
                  <a:pt x="1926886" y="4621358"/>
                </a:cubicBezTo>
                <a:cubicBezTo>
                  <a:pt x="1925073" y="4619412"/>
                  <a:pt x="1922877" y="4617645"/>
                  <a:pt x="1920368" y="4616112"/>
                </a:cubicBezTo>
                <a:cubicBezTo>
                  <a:pt x="1905804" y="4607213"/>
                  <a:pt x="1884071" y="4607988"/>
                  <a:pt x="1871831" y="4617844"/>
                </a:cubicBezTo>
                <a:cubicBezTo>
                  <a:pt x="1842333" y="4633872"/>
                  <a:pt x="1813480" y="4642318"/>
                  <a:pt x="1785463" y="4647841"/>
                </a:cubicBezTo>
                <a:lnTo>
                  <a:pt x="1737045" y="4642356"/>
                </a:lnTo>
                <a:cubicBezTo>
                  <a:pt x="1718461" y="4638483"/>
                  <a:pt x="1695530" y="4628808"/>
                  <a:pt x="1673954" y="4624601"/>
                </a:cubicBezTo>
                <a:cubicBezTo>
                  <a:pt x="1651606" y="4623293"/>
                  <a:pt x="1622786" y="4654278"/>
                  <a:pt x="1602834" y="4640924"/>
                </a:cubicBezTo>
                <a:cubicBezTo>
                  <a:pt x="1563877" y="4628244"/>
                  <a:pt x="1518595" y="4650131"/>
                  <a:pt x="1490351" y="4613132"/>
                </a:cubicBezTo>
                <a:cubicBezTo>
                  <a:pt x="1412573" y="4597158"/>
                  <a:pt x="1263233" y="4580189"/>
                  <a:pt x="1149212" y="4564210"/>
                </a:cubicBezTo>
                <a:cubicBezTo>
                  <a:pt x="1116338" y="4591134"/>
                  <a:pt x="987159" y="4573292"/>
                  <a:pt x="938574" y="4566821"/>
                </a:cubicBezTo>
                <a:cubicBezTo>
                  <a:pt x="889988" y="4560351"/>
                  <a:pt x="864045" y="4523705"/>
                  <a:pt x="857697" y="4525391"/>
                </a:cubicBezTo>
                <a:lnTo>
                  <a:pt x="836981" y="4526708"/>
                </a:lnTo>
                <a:cubicBezTo>
                  <a:pt x="827680" y="4523006"/>
                  <a:pt x="821314" y="4522979"/>
                  <a:pt x="816264" y="4524575"/>
                </a:cubicBezTo>
                <a:lnTo>
                  <a:pt x="810965" y="4527718"/>
                </a:lnTo>
                <a:lnTo>
                  <a:pt x="796509" y="4527387"/>
                </a:lnTo>
                <a:lnTo>
                  <a:pt x="767389" y="4529784"/>
                </a:lnTo>
                <a:lnTo>
                  <a:pt x="762544" y="4527372"/>
                </a:lnTo>
                <a:lnTo>
                  <a:pt x="719567" y="4526534"/>
                </a:lnTo>
                <a:cubicBezTo>
                  <a:pt x="719467" y="4526078"/>
                  <a:pt x="719363" y="4525621"/>
                  <a:pt x="719262" y="4525164"/>
                </a:cubicBezTo>
                <a:cubicBezTo>
                  <a:pt x="717595" y="4522076"/>
                  <a:pt x="714519" y="4519761"/>
                  <a:pt x="708402" y="4518999"/>
                </a:cubicBezTo>
                <a:cubicBezTo>
                  <a:pt x="687925" y="4510214"/>
                  <a:pt x="618105" y="4480694"/>
                  <a:pt x="596394" y="4472455"/>
                </a:cubicBezTo>
                <a:cubicBezTo>
                  <a:pt x="585891" y="4471805"/>
                  <a:pt x="582326" y="4470021"/>
                  <a:pt x="578149" y="4469575"/>
                </a:cubicBezTo>
                <a:lnTo>
                  <a:pt x="571336" y="4469781"/>
                </a:lnTo>
                <a:cubicBezTo>
                  <a:pt x="549113" y="4462932"/>
                  <a:pt x="472734" y="4436418"/>
                  <a:pt x="444802" y="4428480"/>
                </a:cubicBezTo>
                <a:cubicBezTo>
                  <a:pt x="427780" y="4436790"/>
                  <a:pt x="415383" y="4431645"/>
                  <a:pt x="403746" y="4422157"/>
                </a:cubicBezTo>
                <a:cubicBezTo>
                  <a:pt x="366174" y="4422528"/>
                  <a:pt x="333597" y="4407319"/>
                  <a:pt x="292240" y="4399681"/>
                </a:cubicBezTo>
                <a:lnTo>
                  <a:pt x="118302" y="4343421"/>
                </a:lnTo>
                <a:cubicBezTo>
                  <a:pt x="72181" y="4333528"/>
                  <a:pt x="35232" y="4341827"/>
                  <a:pt x="15516" y="4340320"/>
                </a:cubicBezTo>
                <a:lnTo>
                  <a:pt x="2" y="4334381"/>
                </a:lnTo>
                <a:cubicBezTo>
                  <a:pt x="1" y="2889587"/>
                  <a:pt x="1" y="1444794"/>
                  <a:pt x="0" y="0"/>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DE8F5822-84B3-EB43-1E03-989415D1323B}"/>
              </a:ext>
            </a:extLst>
          </p:cNvPr>
          <p:cNvSpPr>
            <a:spLocks noGrp="1"/>
          </p:cNvSpPr>
          <p:nvPr>
            <p:ph type="title"/>
          </p:nvPr>
        </p:nvSpPr>
        <p:spPr>
          <a:xfrm>
            <a:off x="1910822" y="1122363"/>
            <a:ext cx="8376514" cy="2596652"/>
          </a:xfrm>
        </p:spPr>
        <p:txBody>
          <a:bodyPr vert="horz" lIns="91440" tIns="45720" rIns="91440" bIns="45720" rtlCol="0" anchor="b">
            <a:normAutofit/>
          </a:bodyPr>
          <a:lstStyle/>
          <a:p>
            <a:pPr algn="ctr"/>
            <a:r>
              <a:rPr lang="en-US" dirty="0"/>
              <a:t>Demonstration de la solution</a:t>
            </a:r>
            <a:endParaRPr lang="en-US"/>
          </a:p>
        </p:txBody>
      </p:sp>
    </p:spTree>
    <p:extLst>
      <p:ext uri="{BB962C8B-B14F-4D97-AF65-F5344CB8AC3E}">
        <p14:creationId xmlns:p14="http://schemas.microsoft.com/office/powerpoint/2010/main" val="3178880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1050840" y="609480"/>
            <a:ext cx="9809640" cy="1215000"/>
          </a:xfrm>
          <a:prstGeom prst="rect">
            <a:avLst/>
          </a:prstGeom>
          <a:noFill/>
          <a:ln w="0">
            <a:noFill/>
          </a:ln>
        </p:spPr>
        <p:txBody>
          <a:bodyPr lIns="90000" tIns="45000" rIns="90000" bIns="45000" anchor="ctr">
            <a:noAutofit/>
          </a:bodyPr>
          <a:lstStyle/>
          <a:p>
            <a:pPr indent="0">
              <a:lnSpc>
                <a:spcPct val="110000"/>
              </a:lnSpc>
              <a:buNone/>
              <a:tabLst>
                <a:tab pos="0" algn="l"/>
              </a:tabLst>
            </a:pPr>
            <a:r>
              <a:rPr lang="fr-FR" sz="2800" b="0" strike="noStrike" cap="all" spc="593">
                <a:solidFill>
                  <a:srgbClr val="262626"/>
                </a:solidFill>
                <a:latin typeface="Bembo"/>
                <a:ea typeface="바탕"/>
              </a:rPr>
              <a:t>Grands choix de conception</a:t>
            </a:r>
            <a:endParaRPr lang="fr-FR" sz="2800" b="0" strike="noStrike" spc="-1">
              <a:solidFill>
                <a:srgbClr val="000000"/>
              </a:solidFill>
              <a:latin typeface="Arial"/>
            </a:endParaRPr>
          </a:p>
        </p:txBody>
      </p:sp>
      <p:sp>
        <p:nvSpPr>
          <p:cNvPr id="101" name="Rectangle 100"/>
          <p:cNvSpPr/>
          <p:nvPr/>
        </p:nvSpPr>
        <p:spPr>
          <a:xfrm>
            <a:off x="1080000" y="1800000"/>
            <a:ext cx="5219280" cy="390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800" b="1" strike="noStrike" spc="-1">
                <a:solidFill>
                  <a:srgbClr val="000000"/>
                </a:solidFill>
                <a:latin typeface="Bembo"/>
                <a:ea typeface="DejaVu Sans"/>
              </a:rPr>
              <a:t>Utilisation d’interface :</a:t>
            </a:r>
            <a:endParaRPr lang="fr-FR" sz="1800" b="0" strike="noStrike" spc="-1">
              <a:solidFill>
                <a:srgbClr val="000000"/>
              </a:solidFill>
              <a:latin typeface="Arial"/>
            </a:endParaRPr>
          </a:p>
          <a:p>
            <a:pPr>
              <a:lnSpc>
                <a:spcPct val="100000"/>
              </a:lnSpc>
            </a:pPr>
            <a:endParaRPr lang="fr-FR" sz="1800" b="0" strike="noStrike" spc="-1">
              <a:solidFill>
                <a:srgbClr val="000000"/>
              </a:solidFill>
              <a:latin typeface="Arial"/>
            </a:endParaRPr>
          </a:p>
          <a:p>
            <a:pPr>
              <a:lnSpc>
                <a:spcPct val="100000"/>
              </a:lnSpc>
            </a:pPr>
            <a:r>
              <a:rPr lang="fr-FR" sz="1800" b="0" strike="noStrike" spc="-1">
                <a:solidFill>
                  <a:srgbClr val="000000"/>
                </a:solidFill>
                <a:latin typeface="Bembo"/>
                <a:ea typeface="DejaVu Sans"/>
              </a:rPr>
              <a:t>- IGestionnairePartie</a:t>
            </a:r>
            <a:endParaRPr lang="fr-FR" sz="1800" b="0" strike="noStrike" spc="-1">
              <a:solidFill>
                <a:srgbClr val="000000"/>
              </a:solidFill>
              <a:latin typeface="Arial"/>
            </a:endParaRPr>
          </a:p>
          <a:p>
            <a:pPr>
              <a:lnSpc>
                <a:spcPct val="100000"/>
              </a:lnSpc>
            </a:pPr>
            <a:r>
              <a:rPr lang="fr-FR" sz="1800" b="0" strike="noStrike" spc="-1">
                <a:solidFill>
                  <a:srgbClr val="000000"/>
                </a:solidFill>
                <a:latin typeface="Bembo"/>
                <a:ea typeface="DejaVu Sans"/>
              </a:rPr>
              <a:t>- IConteneur (CentreTable, Fabrique)</a:t>
            </a:r>
            <a:endParaRPr lang="fr-FR" sz="1800" b="0" strike="noStrike" spc="-1">
              <a:solidFill>
                <a:srgbClr val="000000"/>
              </a:solidFill>
              <a:latin typeface="Arial"/>
            </a:endParaRPr>
          </a:p>
          <a:p>
            <a:pPr>
              <a:lnSpc>
                <a:spcPct val="100000"/>
              </a:lnSpc>
            </a:pPr>
            <a:r>
              <a:rPr lang="fr-FR" sz="1800" b="0" strike="noStrike" spc="-1">
                <a:solidFill>
                  <a:srgbClr val="000000"/>
                </a:solidFill>
                <a:latin typeface="Bembo"/>
                <a:ea typeface="DejaVu Sans"/>
              </a:rPr>
              <a:t>- IBot (Bot, BotRandom)</a:t>
            </a:r>
            <a:endParaRPr lang="fr-FR" sz="1800" b="0" strike="noStrike" spc="-1">
              <a:solidFill>
                <a:srgbClr val="000000"/>
              </a:solidFill>
              <a:latin typeface="Arial"/>
            </a:endParaRPr>
          </a:p>
          <a:p>
            <a:pPr>
              <a:lnSpc>
                <a:spcPct val="100000"/>
              </a:lnSpc>
            </a:pPr>
            <a:endParaRPr lang="fr-FR" sz="1800" b="0" strike="noStrike" spc="-1">
              <a:solidFill>
                <a:srgbClr val="000000"/>
              </a:solidFill>
              <a:latin typeface="Arial"/>
            </a:endParaRPr>
          </a:p>
          <a:p>
            <a:pPr>
              <a:lnSpc>
                <a:spcPct val="100000"/>
              </a:lnSpc>
            </a:pPr>
            <a:r>
              <a:rPr lang="fr-FR" sz="1800" b="1" strike="noStrike" spc="-1">
                <a:solidFill>
                  <a:srgbClr val="000000"/>
                </a:solidFill>
                <a:latin typeface="Bembo"/>
                <a:ea typeface="DejaVu Sans"/>
              </a:rPr>
              <a:t>Parties simultanées : </a:t>
            </a:r>
            <a:endParaRPr lang="fr-FR" sz="1800" b="0" strike="noStrike" spc="-1">
              <a:solidFill>
                <a:srgbClr val="000000"/>
              </a:solidFill>
              <a:latin typeface="Arial"/>
            </a:endParaRPr>
          </a:p>
          <a:p>
            <a:pPr>
              <a:lnSpc>
                <a:spcPct val="100000"/>
              </a:lnSpc>
            </a:pPr>
            <a:endParaRPr lang="fr-FR" sz="1800" b="0" strike="noStrike" spc="-1">
              <a:solidFill>
                <a:srgbClr val="000000"/>
              </a:solidFill>
              <a:latin typeface="Arial"/>
            </a:endParaRPr>
          </a:p>
          <a:p>
            <a:pPr>
              <a:lnSpc>
                <a:spcPct val="100000"/>
              </a:lnSpc>
            </a:pPr>
            <a:r>
              <a:rPr lang="fr-FR" sz="1800" b="0" strike="noStrike" spc="-1">
                <a:solidFill>
                  <a:srgbClr val="000000"/>
                </a:solidFill>
                <a:latin typeface="Bembo"/>
                <a:ea typeface="DejaVu Sans"/>
              </a:rPr>
              <a:t>- Mise en place des threads</a:t>
            </a:r>
            <a:endParaRPr lang="fr-FR" sz="1800" b="0" strike="noStrike" spc="-1">
              <a:solidFill>
                <a:srgbClr val="000000"/>
              </a:solidFill>
              <a:latin typeface="Arial"/>
            </a:endParaRPr>
          </a:p>
          <a:p>
            <a:pPr>
              <a:lnSpc>
                <a:spcPct val="100000"/>
              </a:lnSpc>
            </a:pPr>
            <a:endParaRPr lang="fr-FR" sz="1800" b="0" strike="noStrike" spc="-1">
              <a:solidFill>
                <a:srgbClr val="000000"/>
              </a:solidFill>
              <a:latin typeface="Arial"/>
            </a:endParaRPr>
          </a:p>
          <a:p>
            <a:pPr>
              <a:lnSpc>
                <a:spcPct val="100000"/>
              </a:lnSpc>
            </a:pPr>
            <a:r>
              <a:rPr lang="fr-FR" sz="1800" b="1" strike="noStrike" spc="-1">
                <a:solidFill>
                  <a:srgbClr val="000000"/>
                </a:solidFill>
                <a:latin typeface="Bembo"/>
                <a:ea typeface="DejaVu Sans"/>
              </a:rPr>
              <a:t>Mode de jeu :</a:t>
            </a:r>
            <a:endParaRPr lang="fr-FR" sz="1800" b="0" strike="noStrike" spc="-1">
              <a:solidFill>
                <a:srgbClr val="000000"/>
              </a:solidFill>
              <a:latin typeface="Arial"/>
            </a:endParaRPr>
          </a:p>
          <a:p>
            <a:pPr>
              <a:lnSpc>
                <a:spcPct val="100000"/>
              </a:lnSpc>
            </a:pPr>
            <a:endParaRPr lang="fr-FR" sz="1800" b="0" strike="noStrike" spc="-1">
              <a:solidFill>
                <a:srgbClr val="000000"/>
              </a:solidFill>
              <a:latin typeface="Arial"/>
            </a:endParaRPr>
          </a:p>
          <a:p>
            <a:pPr>
              <a:lnSpc>
                <a:spcPct val="100000"/>
              </a:lnSpc>
            </a:pPr>
            <a:r>
              <a:rPr lang="fr-FR" sz="1800" b="0" strike="noStrike" spc="-1">
                <a:solidFill>
                  <a:srgbClr val="000000"/>
                </a:solidFill>
                <a:latin typeface="Bembo"/>
                <a:ea typeface="DejaVu Sans"/>
              </a:rPr>
              <a:t>- Classique</a:t>
            </a:r>
            <a:endParaRPr lang="fr-FR" sz="1800" b="0" strike="noStrike" spc="-1">
              <a:solidFill>
                <a:srgbClr val="000000"/>
              </a:solidFill>
              <a:latin typeface="Arial"/>
            </a:endParaRPr>
          </a:p>
          <a:p>
            <a:pPr>
              <a:lnSpc>
                <a:spcPct val="100000"/>
              </a:lnSpc>
            </a:pPr>
            <a:r>
              <a:rPr lang="fr-FR" sz="1800" b="0" strike="noStrike" spc="-1">
                <a:solidFill>
                  <a:srgbClr val="000000"/>
                </a:solidFill>
                <a:latin typeface="Bembo"/>
                <a:ea typeface="DejaVu Sans"/>
              </a:rPr>
              <a:t>- Gris</a:t>
            </a:r>
            <a:endParaRPr lang="fr-FR" sz="1800" b="0" strike="noStrike" spc="-1">
              <a:solidFill>
                <a:srgbClr val="000000"/>
              </a:solidFill>
              <a:latin typeface="Arial"/>
            </a:endParaRPr>
          </a:p>
          <a:p>
            <a:pPr>
              <a:lnSpc>
                <a:spcPct val="100000"/>
              </a:lnSpc>
            </a:pPr>
            <a:r>
              <a:rPr lang="fr-FR" sz="1800" b="0" strike="noStrike" spc="-1">
                <a:solidFill>
                  <a:srgbClr val="000000"/>
                </a:solidFill>
                <a:latin typeface="Bembo"/>
                <a:ea typeface="DejaVu Sans"/>
              </a:rPr>
              <a:t>- Face 1</a:t>
            </a:r>
            <a:endParaRPr lang="fr-FR" sz="1800" b="0" strike="noStrike" spc="-1">
              <a:solidFill>
                <a:srgbClr val="000000"/>
              </a:solidFill>
              <a:latin typeface="Arial"/>
            </a:endParaRPr>
          </a:p>
          <a:p>
            <a:pPr>
              <a:lnSpc>
                <a:spcPct val="100000"/>
              </a:lnSpc>
            </a:pPr>
            <a:r>
              <a:rPr lang="fr-FR" sz="1800" b="0" strike="noStrike" spc="-1">
                <a:solidFill>
                  <a:srgbClr val="000000"/>
                </a:solidFill>
                <a:latin typeface="Bembo"/>
                <a:ea typeface="DejaVu Sans"/>
              </a:rPr>
              <a:t>- Face 2 </a:t>
            </a:r>
            <a:endParaRPr lang="fr-FR" sz="18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050840" y="609480"/>
            <a:ext cx="9809640" cy="1215000"/>
          </a:xfrm>
          <a:prstGeom prst="rect">
            <a:avLst/>
          </a:prstGeom>
          <a:noFill/>
          <a:ln w="0">
            <a:noFill/>
          </a:ln>
        </p:spPr>
        <p:txBody>
          <a:bodyPr lIns="90000" tIns="45000" rIns="90000" bIns="45000" anchor="ctr">
            <a:noAutofit/>
          </a:bodyPr>
          <a:lstStyle/>
          <a:p>
            <a:pPr indent="0">
              <a:lnSpc>
                <a:spcPct val="110000"/>
              </a:lnSpc>
              <a:buNone/>
              <a:tabLst>
                <a:tab pos="0" algn="l"/>
              </a:tabLst>
            </a:pPr>
            <a:r>
              <a:rPr lang="fr-FR" sz="2800" b="0" strike="noStrike" cap="all" spc="593">
                <a:solidFill>
                  <a:srgbClr val="262626"/>
                </a:solidFill>
                <a:latin typeface="Bembo"/>
                <a:ea typeface="바탕"/>
              </a:rPr>
              <a:t>organisation du code</a:t>
            </a:r>
            <a:endParaRPr lang="fr-FR" sz="2800" b="0" strike="noStrike" spc="-1">
              <a:solidFill>
                <a:srgbClr val="000000"/>
              </a:solidFill>
              <a:latin typeface="Arial"/>
            </a:endParaRPr>
          </a:p>
        </p:txBody>
      </p:sp>
      <p:sp>
        <p:nvSpPr>
          <p:cNvPr id="103" name="Rectangle 102"/>
          <p:cNvSpPr/>
          <p:nvPr/>
        </p:nvSpPr>
        <p:spPr>
          <a:xfrm>
            <a:off x="1080000" y="1980000"/>
            <a:ext cx="6299280" cy="67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500" b="0" strike="noStrike" spc="-1">
                <a:solidFill>
                  <a:srgbClr val="000000"/>
                </a:solidFill>
                <a:latin typeface="Bembo"/>
                <a:ea typeface="DejaVu Sans"/>
              </a:rPr>
              <a:t>L’application et les tests sont séparés dans deux dossiers différents  </a:t>
            </a:r>
            <a:endParaRPr lang="fr-FR" sz="1500" b="0" strike="noStrike" spc="-1">
              <a:solidFill>
                <a:srgbClr val="000000"/>
              </a:solidFill>
              <a:latin typeface="Arial"/>
            </a:endParaRPr>
          </a:p>
        </p:txBody>
      </p:sp>
      <p:pic>
        <p:nvPicPr>
          <p:cNvPr id="104" name="Image 103"/>
          <p:cNvPicPr/>
          <p:nvPr/>
        </p:nvPicPr>
        <p:blipFill>
          <a:blip r:embed="rId2"/>
          <a:stretch/>
        </p:blipFill>
        <p:spPr>
          <a:xfrm>
            <a:off x="7419240" y="1976400"/>
            <a:ext cx="1580040" cy="722880"/>
          </a:xfrm>
          <a:prstGeom prst="rect">
            <a:avLst/>
          </a:prstGeom>
          <a:ln w="0">
            <a:noFill/>
          </a:ln>
        </p:spPr>
      </p:pic>
      <p:pic>
        <p:nvPicPr>
          <p:cNvPr id="105" name="Image 104"/>
          <p:cNvPicPr/>
          <p:nvPr/>
        </p:nvPicPr>
        <p:blipFill>
          <a:blip r:embed="rId3"/>
          <a:stretch/>
        </p:blipFill>
        <p:spPr>
          <a:xfrm>
            <a:off x="7020000" y="3710520"/>
            <a:ext cx="2180160" cy="2408760"/>
          </a:xfrm>
          <a:prstGeom prst="rect">
            <a:avLst/>
          </a:prstGeom>
          <a:ln w="0">
            <a:noFill/>
          </a:ln>
        </p:spPr>
      </p:pic>
      <p:sp>
        <p:nvSpPr>
          <p:cNvPr id="106" name="Rectangle 105"/>
          <p:cNvSpPr/>
          <p:nvPr/>
        </p:nvSpPr>
        <p:spPr>
          <a:xfrm>
            <a:off x="1080000" y="2962800"/>
            <a:ext cx="5939280" cy="4164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500" b="1" strike="noStrike" spc="-1">
                <a:solidFill>
                  <a:srgbClr val="000000"/>
                </a:solidFill>
                <a:latin typeface="Bembo"/>
                <a:ea typeface="DejaVu Sans"/>
              </a:rPr>
              <a:t>L’application possèdes 5 packages :</a:t>
            </a:r>
            <a:endParaRPr lang="fr-FR" sz="1500" b="0" strike="noStrike" spc="-1">
              <a:solidFill>
                <a:srgbClr val="000000"/>
              </a:solidFill>
              <a:latin typeface="Arial"/>
            </a:endParaRPr>
          </a:p>
          <a:p>
            <a:pPr>
              <a:lnSpc>
                <a:spcPct val="100000"/>
              </a:lnSpc>
            </a:pPr>
            <a:endParaRPr lang="fr-FR" sz="1500" b="0" strike="noStrike" spc="-1">
              <a:solidFill>
                <a:srgbClr val="000000"/>
              </a:solidFill>
              <a:latin typeface="Arial"/>
            </a:endParaRPr>
          </a:p>
          <a:p>
            <a:pPr>
              <a:lnSpc>
                <a:spcPct val="100000"/>
              </a:lnSpc>
            </a:pPr>
            <a:r>
              <a:rPr lang="fr-FR" sz="1500" b="0" strike="noStrike" spc="-1">
                <a:solidFill>
                  <a:srgbClr val="000000"/>
                </a:solidFill>
                <a:latin typeface="Bembo"/>
                <a:ea typeface="DejaVu Sans"/>
              </a:rPr>
              <a:t>- arbitre (Arbitre)</a:t>
            </a:r>
            <a:endParaRPr lang="fr-FR" sz="1500" b="0" strike="noStrike" spc="-1">
              <a:solidFill>
                <a:srgbClr val="000000"/>
              </a:solidFill>
              <a:latin typeface="Arial"/>
            </a:endParaRPr>
          </a:p>
          <a:p>
            <a:pPr>
              <a:lnSpc>
                <a:spcPct val="100000"/>
              </a:lnSpc>
            </a:pPr>
            <a:endParaRPr lang="fr-FR" sz="1500" b="0" strike="noStrike" spc="-1">
              <a:solidFill>
                <a:srgbClr val="000000"/>
              </a:solidFill>
              <a:latin typeface="Arial"/>
            </a:endParaRPr>
          </a:p>
          <a:p>
            <a:pPr>
              <a:lnSpc>
                <a:spcPct val="100000"/>
              </a:lnSpc>
            </a:pPr>
            <a:r>
              <a:rPr lang="fr-FR" sz="1500" b="0" strike="noStrike" spc="-1">
                <a:solidFill>
                  <a:srgbClr val="000000"/>
                </a:solidFill>
                <a:latin typeface="Bembo"/>
                <a:ea typeface="DejaVu Sans"/>
              </a:rPr>
              <a:t>- bot (Bot, BotRandom, IBot, SecureRandom) </a:t>
            </a:r>
            <a:endParaRPr lang="fr-FR" sz="1500" b="0" strike="noStrike" spc="-1">
              <a:solidFill>
                <a:srgbClr val="000000"/>
              </a:solidFill>
              <a:latin typeface="Arial"/>
            </a:endParaRPr>
          </a:p>
          <a:p>
            <a:pPr>
              <a:lnSpc>
                <a:spcPct val="100000"/>
              </a:lnSpc>
            </a:pPr>
            <a:endParaRPr lang="fr-FR" sz="1500" b="0" strike="noStrike" spc="-1">
              <a:solidFill>
                <a:srgbClr val="000000"/>
              </a:solidFill>
              <a:latin typeface="Arial"/>
            </a:endParaRPr>
          </a:p>
          <a:p>
            <a:pPr>
              <a:lnSpc>
                <a:spcPct val="100000"/>
              </a:lnSpc>
            </a:pPr>
            <a:r>
              <a:rPr lang="fr-FR" sz="1500" b="0" strike="noStrike" spc="-1">
                <a:solidFill>
                  <a:srgbClr val="000000"/>
                </a:solidFill>
                <a:latin typeface="Bembo"/>
                <a:ea typeface="DejaVu Sans"/>
              </a:rPr>
              <a:t>- fabrique (CentreTable, Fabrique, IConteneur, JeuFabrique, 	  Tuile)</a:t>
            </a:r>
            <a:endParaRPr lang="fr-FR" sz="1500" b="0" strike="noStrike" spc="-1">
              <a:solidFill>
                <a:srgbClr val="000000"/>
              </a:solidFill>
              <a:latin typeface="Arial"/>
            </a:endParaRPr>
          </a:p>
          <a:p>
            <a:pPr>
              <a:lnSpc>
                <a:spcPct val="100000"/>
              </a:lnSpc>
            </a:pPr>
            <a:endParaRPr lang="fr-FR" sz="1500" b="0" strike="noStrike" spc="-1">
              <a:solidFill>
                <a:srgbClr val="000000"/>
              </a:solidFill>
              <a:latin typeface="Arial"/>
            </a:endParaRPr>
          </a:p>
          <a:p>
            <a:pPr>
              <a:lnSpc>
                <a:spcPct val="100000"/>
              </a:lnSpc>
            </a:pPr>
            <a:r>
              <a:rPr lang="fr-FR" sz="1500" b="0" strike="noStrike" spc="-1">
                <a:solidFill>
                  <a:srgbClr val="000000"/>
                </a:solidFill>
                <a:latin typeface="Bembo"/>
                <a:ea typeface="DejaVu Sans"/>
              </a:rPr>
              <a:t>- plateau (Motif, Mur, MurCentre, MurClassique, MurGris, 		 MurX2, Plancher, Plateau, Score)</a:t>
            </a:r>
            <a:endParaRPr lang="fr-FR" sz="1500" b="0" strike="noStrike" spc="-1">
              <a:solidFill>
                <a:srgbClr val="000000"/>
              </a:solidFill>
              <a:latin typeface="Arial"/>
            </a:endParaRPr>
          </a:p>
          <a:p>
            <a:pPr>
              <a:lnSpc>
                <a:spcPct val="100000"/>
              </a:lnSpc>
            </a:pPr>
            <a:endParaRPr lang="fr-FR" sz="1500" b="0" strike="noStrike" spc="-1">
              <a:solidFill>
                <a:srgbClr val="000000"/>
              </a:solidFill>
              <a:latin typeface="Arial"/>
            </a:endParaRPr>
          </a:p>
          <a:p>
            <a:pPr>
              <a:lnSpc>
                <a:spcPct val="100000"/>
              </a:lnSpc>
            </a:pPr>
            <a:r>
              <a:rPr lang="fr-FR" sz="1500" b="0" strike="noStrike" spc="-1">
                <a:solidFill>
                  <a:srgbClr val="000000"/>
                </a:solidFill>
                <a:latin typeface="Bembo"/>
                <a:ea typeface="DejaVu Sans"/>
              </a:rPr>
              <a:t>- visuel (Stats, StatsParties, Vue)</a:t>
            </a:r>
            <a:endParaRPr lang="fr-FR" sz="1500" b="0" strike="noStrike" spc="-1">
              <a:solidFill>
                <a:srgbClr val="000000"/>
              </a:solidFill>
              <a:latin typeface="Arial"/>
            </a:endParaRPr>
          </a:p>
          <a:p>
            <a:pPr>
              <a:lnSpc>
                <a:spcPct val="100000"/>
              </a:lnSpc>
            </a:pPr>
            <a:endParaRPr lang="fr-FR" sz="1500" b="0" strike="noStrike" spc="-1">
              <a:solidFill>
                <a:srgbClr val="000000"/>
              </a:solidFill>
              <a:latin typeface="Arial"/>
            </a:endParaRPr>
          </a:p>
          <a:p>
            <a:pPr>
              <a:lnSpc>
                <a:spcPct val="100000"/>
              </a:lnSpc>
            </a:pPr>
            <a:endParaRPr lang="fr-FR" sz="15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050840" y="609480"/>
            <a:ext cx="9809640" cy="1215000"/>
          </a:xfrm>
          <a:prstGeom prst="rect">
            <a:avLst/>
          </a:prstGeom>
          <a:noFill/>
          <a:ln w="0">
            <a:noFill/>
          </a:ln>
        </p:spPr>
        <p:txBody>
          <a:bodyPr lIns="90000" tIns="45000" rIns="90000" bIns="45000" anchor="ctr">
            <a:noAutofit/>
          </a:bodyPr>
          <a:lstStyle/>
          <a:p>
            <a:pPr indent="0">
              <a:lnSpc>
                <a:spcPct val="110000"/>
              </a:lnSpc>
              <a:buNone/>
              <a:tabLst>
                <a:tab pos="0" algn="l"/>
              </a:tabLst>
            </a:pPr>
            <a:r>
              <a:rPr lang="fr-FR" sz="2800" b="0" strike="noStrike" cap="all" spc="593">
                <a:solidFill>
                  <a:srgbClr val="262626"/>
                </a:solidFill>
                <a:latin typeface="Bembo"/>
                <a:ea typeface="바탕"/>
              </a:rPr>
              <a:t>organisation du code</a:t>
            </a:r>
            <a:endParaRPr lang="fr-FR" sz="2800" b="0" strike="noStrike" spc="-1">
              <a:solidFill>
                <a:srgbClr val="000000"/>
              </a:solidFill>
              <a:latin typeface="Arial"/>
            </a:endParaRPr>
          </a:p>
        </p:txBody>
      </p:sp>
      <p:sp>
        <p:nvSpPr>
          <p:cNvPr id="108" name="Rectangle 107"/>
          <p:cNvSpPr/>
          <p:nvPr/>
        </p:nvSpPr>
        <p:spPr>
          <a:xfrm>
            <a:off x="1080000" y="2340000"/>
            <a:ext cx="6299280" cy="67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500" b="0" strike="noStrike" spc="-1">
                <a:solidFill>
                  <a:srgbClr val="000000"/>
                </a:solidFill>
                <a:latin typeface="Bembo"/>
                <a:ea typeface="DejaVu Sans"/>
              </a:rPr>
              <a:t>L’interface IGestionnairePartie et les classes Jeu, Main et Partie démarrent l’application.</a:t>
            </a:r>
            <a:endParaRPr lang="fr-FR" sz="1500" b="0" strike="noStrike" spc="-1">
              <a:solidFill>
                <a:srgbClr val="000000"/>
              </a:solidFill>
              <a:latin typeface="Arial"/>
            </a:endParaRPr>
          </a:p>
        </p:txBody>
      </p:sp>
      <p:pic>
        <p:nvPicPr>
          <p:cNvPr id="109" name="Image 108"/>
          <p:cNvPicPr/>
          <p:nvPr/>
        </p:nvPicPr>
        <p:blipFill>
          <a:blip r:embed="rId2"/>
          <a:stretch/>
        </p:blipFill>
        <p:spPr>
          <a:xfrm>
            <a:off x="7380000" y="1550520"/>
            <a:ext cx="2180160" cy="2408760"/>
          </a:xfrm>
          <a:prstGeom prst="rect">
            <a:avLst/>
          </a:prstGeom>
          <a:ln w="0">
            <a:noFill/>
          </a:ln>
        </p:spPr>
      </p:pic>
      <p:sp>
        <p:nvSpPr>
          <p:cNvPr id="110" name="Rectangle 109"/>
          <p:cNvSpPr/>
          <p:nvPr/>
        </p:nvSpPr>
        <p:spPr>
          <a:xfrm>
            <a:off x="1080000" y="5040000"/>
            <a:ext cx="5939280" cy="899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500" b="0" strike="noStrike" spc="-1">
                <a:solidFill>
                  <a:srgbClr val="000000"/>
                </a:solidFill>
                <a:latin typeface="Bembo"/>
                <a:ea typeface="DejaVu Sans"/>
              </a:rPr>
              <a:t>Le fichier pom.xml contient les informations sur les dépendances et les configurations de notre projet. </a:t>
            </a:r>
            <a:endParaRPr lang="fr-FR" sz="1500" b="0" strike="noStrike" spc="-1">
              <a:solidFill>
                <a:srgbClr val="000000"/>
              </a:solidFill>
              <a:latin typeface="Arial"/>
            </a:endParaRPr>
          </a:p>
        </p:txBody>
      </p:sp>
      <p:pic>
        <p:nvPicPr>
          <p:cNvPr id="111" name="Image 110"/>
          <p:cNvPicPr/>
          <p:nvPr/>
        </p:nvPicPr>
        <p:blipFill>
          <a:blip r:embed="rId3"/>
          <a:stretch/>
        </p:blipFill>
        <p:spPr>
          <a:xfrm>
            <a:off x="7990920" y="5400000"/>
            <a:ext cx="1008360" cy="21780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1050840" y="609480"/>
            <a:ext cx="9809640" cy="1215000"/>
          </a:xfrm>
          <a:prstGeom prst="rect">
            <a:avLst/>
          </a:prstGeom>
          <a:noFill/>
          <a:ln w="0">
            <a:noFill/>
          </a:ln>
        </p:spPr>
        <p:txBody>
          <a:bodyPr lIns="90000" tIns="45000" rIns="90000" bIns="45000" anchor="ctr">
            <a:noAutofit/>
          </a:bodyPr>
          <a:lstStyle/>
          <a:p>
            <a:pPr indent="0">
              <a:lnSpc>
                <a:spcPct val="110000"/>
              </a:lnSpc>
              <a:buNone/>
              <a:tabLst>
                <a:tab pos="0" algn="l"/>
              </a:tabLst>
            </a:pPr>
            <a:r>
              <a:rPr lang="fr-FR" sz="2800" b="0" strike="noStrike" cap="all" spc="593">
                <a:solidFill>
                  <a:srgbClr val="262626"/>
                </a:solidFill>
                <a:latin typeface="Bembo"/>
                <a:ea typeface="바탕"/>
              </a:rPr>
              <a:t>organisation du code</a:t>
            </a:r>
            <a:endParaRPr lang="fr-FR" sz="2800" b="0" strike="noStrike" spc="-1">
              <a:solidFill>
                <a:srgbClr val="000000"/>
              </a:solidFill>
              <a:latin typeface="Arial"/>
            </a:endParaRPr>
          </a:p>
        </p:txBody>
      </p:sp>
      <p:sp>
        <p:nvSpPr>
          <p:cNvPr id="113" name="Rectangle 112"/>
          <p:cNvSpPr/>
          <p:nvPr/>
        </p:nvSpPr>
        <p:spPr>
          <a:xfrm>
            <a:off x="1800000" y="6247800"/>
            <a:ext cx="4319280" cy="4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800" b="1" strike="noStrike" spc="-1">
                <a:solidFill>
                  <a:srgbClr val="000000"/>
                </a:solidFill>
                <a:latin typeface="Bembo"/>
                <a:ea typeface="DejaVu Sans"/>
              </a:rPr>
              <a:t>Lancement d’une partie</a:t>
            </a:r>
            <a:endParaRPr lang="fr-FR" sz="1800" b="0" strike="noStrike" spc="-1">
              <a:solidFill>
                <a:srgbClr val="000000"/>
              </a:solidFill>
              <a:latin typeface="Arial"/>
            </a:endParaRPr>
          </a:p>
        </p:txBody>
      </p:sp>
      <p:pic>
        <p:nvPicPr>
          <p:cNvPr id="114" name="Image 113"/>
          <p:cNvPicPr/>
          <p:nvPr/>
        </p:nvPicPr>
        <p:blipFill>
          <a:blip r:embed="rId2"/>
          <a:stretch/>
        </p:blipFill>
        <p:spPr>
          <a:xfrm>
            <a:off x="992880" y="1800000"/>
            <a:ext cx="5126400" cy="4307760"/>
          </a:xfrm>
          <a:prstGeom prst="rect">
            <a:avLst/>
          </a:prstGeom>
          <a:ln w="0">
            <a:noFill/>
          </a:ln>
        </p:spPr>
      </p:pic>
      <p:pic>
        <p:nvPicPr>
          <p:cNvPr id="115" name="Image 114"/>
          <p:cNvPicPr/>
          <p:nvPr/>
        </p:nvPicPr>
        <p:blipFill>
          <a:blip r:embed="rId3"/>
          <a:stretch/>
        </p:blipFill>
        <p:spPr>
          <a:xfrm>
            <a:off x="7020000" y="1800000"/>
            <a:ext cx="4679280" cy="1775520"/>
          </a:xfrm>
          <a:prstGeom prst="rect">
            <a:avLst/>
          </a:prstGeom>
          <a:ln w="0">
            <a:noFill/>
          </a:ln>
        </p:spPr>
      </p:pic>
      <p:sp>
        <p:nvSpPr>
          <p:cNvPr id="116" name="Rectangle 115"/>
          <p:cNvSpPr/>
          <p:nvPr/>
        </p:nvSpPr>
        <p:spPr>
          <a:xfrm>
            <a:off x="7920000" y="3576240"/>
            <a:ext cx="2879280" cy="41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800" b="1" strike="noStrike" spc="-1">
                <a:solidFill>
                  <a:srgbClr val="000000"/>
                </a:solidFill>
                <a:latin typeface="Bembo"/>
                <a:ea typeface="DejaVu Sans"/>
              </a:rPr>
              <a:t>Création des bots</a:t>
            </a:r>
            <a:endParaRPr lang="fr-FR" sz="1800" b="0" strike="noStrike" spc="-1">
              <a:solidFill>
                <a:srgbClr val="000000"/>
              </a:solidFill>
              <a:latin typeface="Arial"/>
            </a:endParaRPr>
          </a:p>
        </p:txBody>
      </p:sp>
      <p:pic>
        <p:nvPicPr>
          <p:cNvPr id="117" name="Image 116"/>
          <p:cNvPicPr/>
          <p:nvPr/>
        </p:nvPicPr>
        <p:blipFill>
          <a:blip r:embed="rId4"/>
          <a:stretch/>
        </p:blipFill>
        <p:spPr>
          <a:xfrm>
            <a:off x="7287120" y="4018680"/>
            <a:ext cx="3872160" cy="2280600"/>
          </a:xfrm>
          <a:prstGeom prst="rect">
            <a:avLst/>
          </a:prstGeom>
          <a:ln w="0">
            <a:noFill/>
          </a:ln>
        </p:spPr>
      </p:pic>
      <p:sp>
        <p:nvSpPr>
          <p:cNvPr id="118" name="Rectangle 117"/>
          <p:cNvSpPr/>
          <p:nvPr/>
        </p:nvSpPr>
        <p:spPr>
          <a:xfrm>
            <a:off x="7560000" y="6300000"/>
            <a:ext cx="3779280" cy="733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fr-FR" sz="1800" b="1" strike="noStrike" spc="-1">
                <a:solidFill>
                  <a:srgbClr val="000000"/>
                </a:solidFill>
                <a:latin typeface="Bembo"/>
                <a:ea typeface="DejaVu Sans"/>
              </a:rPr>
              <a:t>Génération des fabriques</a:t>
            </a:r>
            <a:endParaRPr lang="fr-FR" sz="1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CAF7FE-C8F5-1252-AF0A-6E257D82D39A}"/>
              </a:ext>
            </a:extLst>
          </p:cNvPr>
          <p:cNvSpPr>
            <a:spLocks noGrp="1"/>
          </p:cNvSpPr>
          <p:nvPr>
            <p:ph type="title"/>
          </p:nvPr>
        </p:nvSpPr>
        <p:spPr>
          <a:xfrm>
            <a:off x="812800" y="603623"/>
            <a:ext cx="5436925" cy="1786965"/>
          </a:xfrm>
        </p:spPr>
        <p:txBody>
          <a:bodyPr anchor="t">
            <a:normAutofit/>
          </a:bodyPr>
          <a:lstStyle/>
          <a:p>
            <a:r>
              <a:rPr lang="fr-FR" dirty="0"/>
              <a:t>Organisation des tests</a:t>
            </a:r>
          </a:p>
        </p:txBody>
      </p:sp>
      <p:sp>
        <p:nvSpPr>
          <p:cNvPr id="3" name="Espace réservé du contenu 2">
            <a:extLst>
              <a:ext uri="{FF2B5EF4-FFF2-40B4-BE49-F238E27FC236}">
                <a16:creationId xmlns:a16="http://schemas.microsoft.com/office/drawing/2014/main" id="{6CBAE257-4DEB-A91A-AE59-CD1F51B1CB8B}"/>
              </a:ext>
            </a:extLst>
          </p:cNvPr>
          <p:cNvSpPr>
            <a:spLocks noGrp="1"/>
          </p:cNvSpPr>
          <p:nvPr>
            <p:ph idx="1"/>
          </p:nvPr>
        </p:nvSpPr>
        <p:spPr>
          <a:xfrm>
            <a:off x="4667416" y="2496709"/>
            <a:ext cx="6297433" cy="3757667"/>
          </a:xfrm>
        </p:spPr>
        <p:txBody>
          <a:bodyPr anchor="ctr">
            <a:normAutofit/>
          </a:bodyPr>
          <a:lstStyle/>
          <a:p>
            <a:endParaRPr lang="fr-FR" dirty="0"/>
          </a:p>
        </p:txBody>
      </p:sp>
      <p:pic>
        <p:nvPicPr>
          <p:cNvPr id="5" name="Image 4">
            <a:extLst>
              <a:ext uri="{FF2B5EF4-FFF2-40B4-BE49-F238E27FC236}">
                <a16:creationId xmlns:a16="http://schemas.microsoft.com/office/drawing/2014/main" id="{2DD986C4-2985-31E4-398E-BE1F05319C98}"/>
              </a:ext>
            </a:extLst>
          </p:cNvPr>
          <p:cNvPicPr>
            <a:picLocks noChangeAspect="1"/>
          </p:cNvPicPr>
          <p:nvPr/>
        </p:nvPicPr>
        <p:blipFill>
          <a:blip r:embed="rId2"/>
          <a:stretch>
            <a:fillRect/>
          </a:stretch>
        </p:blipFill>
        <p:spPr>
          <a:xfrm>
            <a:off x="9153436" y="432896"/>
            <a:ext cx="2329079" cy="4722261"/>
          </a:xfrm>
          <a:prstGeom prst="rect">
            <a:avLst/>
          </a:prstGeom>
        </p:spPr>
      </p:pic>
      <p:pic>
        <p:nvPicPr>
          <p:cNvPr id="7" name="Image 6">
            <a:extLst>
              <a:ext uri="{FF2B5EF4-FFF2-40B4-BE49-F238E27FC236}">
                <a16:creationId xmlns:a16="http://schemas.microsoft.com/office/drawing/2014/main" id="{4E72D0E2-3A61-C806-FC0F-18C03ED27487}"/>
              </a:ext>
            </a:extLst>
          </p:cNvPr>
          <p:cNvPicPr>
            <a:picLocks noChangeAspect="1"/>
          </p:cNvPicPr>
          <p:nvPr/>
        </p:nvPicPr>
        <p:blipFill>
          <a:blip r:embed="rId3"/>
          <a:stretch>
            <a:fillRect/>
          </a:stretch>
        </p:blipFill>
        <p:spPr>
          <a:xfrm>
            <a:off x="479754" y="3763533"/>
            <a:ext cx="3225857" cy="2783249"/>
          </a:xfrm>
          <a:prstGeom prst="rect">
            <a:avLst/>
          </a:prstGeom>
        </p:spPr>
      </p:pic>
      <p:pic>
        <p:nvPicPr>
          <p:cNvPr id="11" name="Image 10">
            <a:extLst>
              <a:ext uri="{FF2B5EF4-FFF2-40B4-BE49-F238E27FC236}">
                <a16:creationId xmlns:a16="http://schemas.microsoft.com/office/drawing/2014/main" id="{88BCCC65-B8E8-E825-53D4-EE5B7582670F}"/>
              </a:ext>
            </a:extLst>
          </p:cNvPr>
          <p:cNvPicPr>
            <a:picLocks noChangeAspect="1"/>
          </p:cNvPicPr>
          <p:nvPr/>
        </p:nvPicPr>
        <p:blipFill>
          <a:blip r:embed="rId4"/>
          <a:stretch>
            <a:fillRect/>
          </a:stretch>
        </p:blipFill>
        <p:spPr>
          <a:xfrm>
            <a:off x="4953777" y="3763533"/>
            <a:ext cx="2150711" cy="2618060"/>
          </a:xfrm>
          <a:prstGeom prst="rect">
            <a:avLst/>
          </a:prstGeom>
        </p:spPr>
      </p:pic>
      <p:sp>
        <p:nvSpPr>
          <p:cNvPr id="13" name="ZoneTexte 12">
            <a:extLst>
              <a:ext uri="{FF2B5EF4-FFF2-40B4-BE49-F238E27FC236}">
                <a16:creationId xmlns:a16="http://schemas.microsoft.com/office/drawing/2014/main" id="{275950D0-4449-A6D1-D7F0-7CEC89D3AFB5}"/>
              </a:ext>
            </a:extLst>
          </p:cNvPr>
          <p:cNvSpPr txBox="1"/>
          <p:nvPr/>
        </p:nvSpPr>
        <p:spPr>
          <a:xfrm>
            <a:off x="1512138" y="3312472"/>
            <a:ext cx="1161087" cy="369332"/>
          </a:xfrm>
          <a:prstGeom prst="rect">
            <a:avLst/>
          </a:prstGeom>
          <a:noFill/>
        </p:spPr>
        <p:txBody>
          <a:bodyPr wrap="none" rtlCol="0">
            <a:spAutoFit/>
          </a:bodyPr>
          <a:lstStyle/>
          <a:p>
            <a:r>
              <a:rPr lang="fr-FR" dirty="0"/>
              <a:t>Tests BOT</a:t>
            </a:r>
          </a:p>
        </p:txBody>
      </p:sp>
      <p:sp>
        <p:nvSpPr>
          <p:cNvPr id="14" name="ZoneTexte 13">
            <a:extLst>
              <a:ext uri="{FF2B5EF4-FFF2-40B4-BE49-F238E27FC236}">
                <a16:creationId xmlns:a16="http://schemas.microsoft.com/office/drawing/2014/main" id="{AED7592D-CD47-BF78-E69C-D8A24811BEB6}"/>
              </a:ext>
            </a:extLst>
          </p:cNvPr>
          <p:cNvSpPr txBox="1"/>
          <p:nvPr/>
        </p:nvSpPr>
        <p:spPr>
          <a:xfrm>
            <a:off x="5376549" y="3369403"/>
            <a:ext cx="1305165" cy="369332"/>
          </a:xfrm>
          <a:prstGeom prst="rect">
            <a:avLst/>
          </a:prstGeom>
          <a:noFill/>
        </p:spPr>
        <p:txBody>
          <a:bodyPr wrap="none" rtlCol="0">
            <a:spAutoFit/>
          </a:bodyPr>
          <a:lstStyle/>
          <a:p>
            <a:r>
              <a:rPr lang="fr-FR" dirty="0"/>
              <a:t>Tests Arbitre</a:t>
            </a:r>
          </a:p>
        </p:txBody>
      </p:sp>
      <p:pic>
        <p:nvPicPr>
          <p:cNvPr id="1030" name="Picture 6">
            <a:extLst>
              <a:ext uri="{FF2B5EF4-FFF2-40B4-BE49-F238E27FC236}">
                <a16:creationId xmlns:a16="http://schemas.microsoft.com/office/drawing/2014/main" id="{64CCFECD-606D-C893-B0BE-EA1A3A82C4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4364" y="1609954"/>
            <a:ext cx="4201436" cy="1283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253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A1ECAC-1A28-811D-555E-357B3128E397}"/>
              </a:ext>
            </a:extLst>
          </p:cNvPr>
          <p:cNvSpPr>
            <a:spLocks noGrp="1"/>
          </p:cNvSpPr>
          <p:nvPr>
            <p:ph type="title"/>
          </p:nvPr>
        </p:nvSpPr>
        <p:spPr>
          <a:xfrm>
            <a:off x="812800" y="603623"/>
            <a:ext cx="5436925" cy="1786965"/>
          </a:xfrm>
        </p:spPr>
        <p:txBody>
          <a:bodyPr anchor="t">
            <a:normAutofit/>
          </a:bodyPr>
          <a:lstStyle/>
          <a:p>
            <a:r>
              <a:rPr lang="fr-FR" dirty="0"/>
              <a:t>Points forts et points faibles</a:t>
            </a:r>
          </a:p>
        </p:txBody>
      </p:sp>
      <p:sp>
        <p:nvSpPr>
          <p:cNvPr id="5" name="ZoneTexte 4">
            <a:extLst>
              <a:ext uri="{FF2B5EF4-FFF2-40B4-BE49-F238E27FC236}">
                <a16:creationId xmlns:a16="http://schemas.microsoft.com/office/drawing/2014/main" id="{1BD92AB9-7B5E-0985-547F-F554ADDA9C73}"/>
              </a:ext>
            </a:extLst>
          </p:cNvPr>
          <p:cNvSpPr txBox="1"/>
          <p:nvPr/>
        </p:nvSpPr>
        <p:spPr>
          <a:xfrm>
            <a:off x="2606605" y="2295543"/>
            <a:ext cx="2050561" cy="400110"/>
          </a:xfrm>
          <a:prstGeom prst="rect">
            <a:avLst/>
          </a:prstGeom>
          <a:noFill/>
        </p:spPr>
        <p:txBody>
          <a:bodyPr wrap="none" rtlCol="0">
            <a:spAutoFit/>
          </a:bodyPr>
          <a:lstStyle/>
          <a:p>
            <a:r>
              <a:rPr lang="fr-FR" sz="2000" b="1" dirty="0">
                <a:latin typeface="+mj-lt"/>
                <a:cs typeface="Arial" panose="020B0604020202020204" pitchFamily="34" charset="0"/>
              </a:rPr>
              <a:t>Force du projet</a:t>
            </a:r>
          </a:p>
        </p:txBody>
      </p:sp>
      <p:sp>
        <p:nvSpPr>
          <p:cNvPr id="6" name="ZoneTexte 5">
            <a:extLst>
              <a:ext uri="{FF2B5EF4-FFF2-40B4-BE49-F238E27FC236}">
                <a16:creationId xmlns:a16="http://schemas.microsoft.com/office/drawing/2014/main" id="{075DD965-6A45-E3E2-281A-848621F785CB}"/>
              </a:ext>
            </a:extLst>
          </p:cNvPr>
          <p:cNvSpPr txBox="1"/>
          <p:nvPr/>
        </p:nvSpPr>
        <p:spPr>
          <a:xfrm>
            <a:off x="7419115" y="2295543"/>
            <a:ext cx="3206094" cy="400110"/>
          </a:xfrm>
          <a:prstGeom prst="rect">
            <a:avLst/>
          </a:prstGeom>
          <a:noFill/>
        </p:spPr>
        <p:txBody>
          <a:bodyPr wrap="square" rtlCol="0">
            <a:spAutoFit/>
          </a:bodyPr>
          <a:lstStyle/>
          <a:p>
            <a:r>
              <a:rPr lang="fr-FR" sz="2000" b="1" dirty="0">
                <a:latin typeface="+mj-lt"/>
                <a:cs typeface="Arial" panose="020B0604020202020204" pitchFamily="34" charset="0"/>
              </a:rPr>
              <a:t>Faiblesse du projet</a:t>
            </a:r>
          </a:p>
        </p:txBody>
      </p:sp>
      <p:sp>
        <p:nvSpPr>
          <p:cNvPr id="7" name="ZoneTexte 6">
            <a:extLst>
              <a:ext uri="{FF2B5EF4-FFF2-40B4-BE49-F238E27FC236}">
                <a16:creationId xmlns:a16="http://schemas.microsoft.com/office/drawing/2014/main" id="{214C7A38-C8FD-8618-6836-7716EAD34B38}"/>
              </a:ext>
            </a:extLst>
          </p:cNvPr>
          <p:cNvSpPr txBox="1"/>
          <p:nvPr/>
        </p:nvSpPr>
        <p:spPr>
          <a:xfrm>
            <a:off x="1473327" y="3415519"/>
            <a:ext cx="4115870" cy="2308324"/>
          </a:xfrm>
          <a:prstGeom prst="rect">
            <a:avLst/>
          </a:prstGeom>
          <a:noFill/>
        </p:spPr>
        <p:txBody>
          <a:bodyPr wrap="none" rtlCol="0">
            <a:spAutoFit/>
          </a:bodyPr>
          <a:lstStyle/>
          <a:p>
            <a:pPr marL="285750" indent="-285750">
              <a:buFontTx/>
              <a:buChar char="-"/>
            </a:pPr>
            <a:r>
              <a:rPr lang="fr-FR" dirty="0">
                <a:latin typeface="+mj-lt"/>
                <a:cs typeface="Arial" panose="020B0604020202020204" pitchFamily="34" charset="0"/>
              </a:rPr>
              <a:t>L’arbitre vérifie les coups des bots</a:t>
            </a:r>
          </a:p>
          <a:p>
            <a:r>
              <a:rPr lang="fr-FR" dirty="0">
                <a:latin typeface="+mj-lt"/>
                <a:cs typeface="Arial" panose="020B0604020202020204" pitchFamily="34" charset="0"/>
              </a:rPr>
              <a:t>     et l'empêche de « tricher »</a:t>
            </a:r>
          </a:p>
          <a:p>
            <a:pPr marL="285750" indent="-285750">
              <a:buFontTx/>
              <a:buChar char="-"/>
            </a:pPr>
            <a:r>
              <a:rPr lang="fr-FR" dirty="0">
                <a:latin typeface="+mj-lt"/>
                <a:cs typeface="Arial" panose="020B0604020202020204" pitchFamily="34" charset="0"/>
              </a:rPr>
              <a:t>Grand nombre d’issues et de User Story</a:t>
            </a:r>
          </a:p>
          <a:p>
            <a:pPr marL="285750" indent="-285750">
              <a:buFontTx/>
              <a:buChar char="-"/>
            </a:pPr>
            <a:r>
              <a:rPr lang="fr-FR" dirty="0">
                <a:latin typeface="+mj-lt"/>
                <a:cs typeface="Arial" panose="020B0604020202020204" pitchFamily="34" charset="0"/>
              </a:rPr>
              <a:t>Réalisation d’un bot intelligent qui fait</a:t>
            </a:r>
          </a:p>
          <a:p>
            <a:r>
              <a:rPr lang="fr-FR" dirty="0">
                <a:latin typeface="+mj-lt"/>
                <a:cs typeface="Arial" panose="020B0604020202020204" pitchFamily="34" charset="0"/>
              </a:rPr>
              <a:t>     de bon choix</a:t>
            </a:r>
          </a:p>
          <a:p>
            <a:pPr marL="285750" indent="-285750">
              <a:buFontTx/>
              <a:buChar char="-"/>
            </a:pPr>
            <a:r>
              <a:rPr lang="fr-FR" dirty="0">
                <a:latin typeface="+mj-lt"/>
                <a:cs typeface="Arial" panose="020B0604020202020204" pitchFamily="34" charset="0"/>
              </a:rPr>
              <a:t>Réalisation de plusieurs modes de jeux</a:t>
            </a:r>
          </a:p>
          <a:p>
            <a:pPr marL="285750" indent="-285750">
              <a:buFontTx/>
              <a:buChar char="-"/>
            </a:pPr>
            <a:r>
              <a:rPr lang="fr-FR" dirty="0">
                <a:latin typeface="+mj-lt"/>
                <a:cs typeface="Arial" panose="020B0604020202020204" pitchFamily="34" charset="0"/>
              </a:rPr>
              <a:t>Bonne cohésion d’équipe</a:t>
            </a:r>
          </a:p>
          <a:p>
            <a:pPr marL="285750" indent="-285750">
              <a:buFontTx/>
              <a:buChar char="-"/>
            </a:pPr>
            <a:endParaRPr lang="fr-FR" dirty="0">
              <a:latin typeface="+mj-lt"/>
              <a:cs typeface="Arial" panose="020B0604020202020204" pitchFamily="34" charset="0"/>
            </a:endParaRPr>
          </a:p>
        </p:txBody>
      </p:sp>
      <p:sp>
        <p:nvSpPr>
          <p:cNvPr id="9" name="ZoneTexte 8">
            <a:extLst>
              <a:ext uri="{FF2B5EF4-FFF2-40B4-BE49-F238E27FC236}">
                <a16:creationId xmlns:a16="http://schemas.microsoft.com/office/drawing/2014/main" id="{3F361EC6-AD12-EC6E-5598-376C80992925}"/>
              </a:ext>
            </a:extLst>
          </p:cNvPr>
          <p:cNvSpPr txBox="1"/>
          <p:nvPr/>
        </p:nvSpPr>
        <p:spPr>
          <a:xfrm>
            <a:off x="6546663" y="3497470"/>
            <a:ext cx="4950998" cy="1754326"/>
          </a:xfrm>
          <a:prstGeom prst="rect">
            <a:avLst/>
          </a:prstGeom>
          <a:noFill/>
        </p:spPr>
        <p:txBody>
          <a:bodyPr wrap="square" rtlCol="0">
            <a:spAutoFit/>
          </a:bodyPr>
          <a:lstStyle/>
          <a:p>
            <a:pPr marL="285750" indent="-285750">
              <a:buFontTx/>
              <a:buChar char="-"/>
            </a:pPr>
            <a:r>
              <a:rPr lang="fr-FR" dirty="0">
                <a:latin typeface="+mj-lt"/>
                <a:cs typeface="Arial" panose="020B0604020202020204" pitchFamily="34" charset="0"/>
              </a:rPr>
              <a:t>Manque de documentation</a:t>
            </a:r>
          </a:p>
          <a:p>
            <a:pPr marL="285750" indent="-285750">
              <a:buFontTx/>
              <a:buChar char="-"/>
            </a:pPr>
            <a:r>
              <a:rPr lang="fr-FR" dirty="0">
                <a:latin typeface="+mj-lt"/>
                <a:cs typeface="Arial" panose="020B0604020202020204" pitchFamily="34" charset="0"/>
              </a:rPr>
              <a:t>Manque d'ergonomie dans le code</a:t>
            </a:r>
          </a:p>
          <a:p>
            <a:pPr marL="285750" indent="-285750">
              <a:buFontTx/>
              <a:buChar char="-"/>
            </a:pPr>
            <a:r>
              <a:rPr lang="fr-FR" dirty="0">
                <a:latin typeface="+mj-lt"/>
                <a:cs typeface="Arial" panose="020B0604020202020204" pitchFamily="34" charset="0"/>
              </a:rPr>
              <a:t>Manque de tests</a:t>
            </a:r>
          </a:p>
          <a:p>
            <a:pPr marL="285750" indent="-285750">
              <a:buFontTx/>
              <a:buChar char="-"/>
            </a:pPr>
            <a:r>
              <a:rPr lang="fr-FR" dirty="0">
                <a:latin typeface="+mj-lt"/>
                <a:cs typeface="Arial" panose="020B0604020202020204" pitchFamily="34" charset="0"/>
              </a:rPr>
              <a:t>Complexité du Bot</a:t>
            </a:r>
          </a:p>
          <a:p>
            <a:pPr marL="285750" indent="-285750">
              <a:buFontTx/>
              <a:buChar char="-"/>
            </a:pPr>
            <a:r>
              <a:rPr lang="fr-FR" dirty="0">
                <a:latin typeface="+mj-lt"/>
                <a:cs typeface="Arial" panose="020B0604020202020204" pitchFamily="34" charset="0"/>
              </a:rPr>
              <a:t>Pas de création de sous branche dans </a:t>
            </a:r>
          </a:p>
          <a:p>
            <a:r>
              <a:rPr lang="fr-FR" dirty="0">
                <a:latin typeface="+mj-lt"/>
                <a:cs typeface="Arial" panose="020B0604020202020204" pitchFamily="34" charset="0"/>
              </a:rPr>
              <a:t>     GitHub</a:t>
            </a:r>
          </a:p>
        </p:txBody>
      </p:sp>
    </p:spTree>
    <p:extLst>
      <p:ext uri="{BB962C8B-B14F-4D97-AF65-F5344CB8AC3E}">
        <p14:creationId xmlns:p14="http://schemas.microsoft.com/office/powerpoint/2010/main" val="1603224643"/>
      </p:ext>
    </p:extLst>
  </p:cSld>
  <p:clrMapOvr>
    <a:masterClrMapping/>
  </p:clrMapOvr>
</p:sld>
</file>

<file path=ppt/theme/theme1.xml><?xml version="1.0" encoding="utf-8"?>
<a:theme xmlns:a="http://schemas.openxmlformats.org/drawingml/2006/main" name="Archive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Custom 170">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iveVTI" id="{514BDC9F-20AC-40CA-9FE7-B30987BCD2D4}" vid="{D8FA1533-D953-46ED-B2C7-B32AF1BED7A8}"/>
    </a:ext>
  </a:extLst>
</a:theme>
</file>

<file path=docProps/app.xml><?xml version="1.0" encoding="utf-8"?>
<Properties xmlns="http://schemas.openxmlformats.org/officeDocument/2006/extended-properties" xmlns:vt="http://schemas.openxmlformats.org/officeDocument/2006/docPropsVTypes">
  <TotalTime>102</TotalTime>
  <Words>533</Words>
  <Application>Microsoft Office PowerPoint</Application>
  <PresentationFormat>Grand écran</PresentationFormat>
  <Paragraphs>87</Paragraphs>
  <Slides>11</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11</vt:i4>
      </vt:variant>
    </vt:vector>
  </HeadingPairs>
  <TitlesOfParts>
    <vt:vector size="14" baseType="lpstr">
      <vt:lpstr>Arial</vt:lpstr>
      <vt:lpstr>Bembo</vt:lpstr>
      <vt:lpstr>ArchiveVTI</vt:lpstr>
      <vt:lpstr>Soutenance du projet Azul</vt:lpstr>
      <vt:lpstr>Fonctionnalités réalisées</vt:lpstr>
      <vt:lpstr>Demonstration de la solution</vt:lpstr>
      <vt:lpstr>Grands choix de conception</vt:lpstr>
      <vt:lpstr>organisation du code</vt:lpstr>
      <vt:lpstr>organisation du code</vt:lpstr>
      <vt:lpstr>organisation du code</vt:lpstr>
      <vt:lpstr>Organisation des tests</vt:lpstr>
      <vt:lpstr>Points forts et points faibles</vt:lpstr>
      <vt:lpstr>Gestion du projet</vt:lpstr>
      <vt:lpstr>Merci de nous avoir écouté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Soutenance du projet Azul</dc:title>
  <dc:creator>Arthur Dauphin</dc:creator>
  <cp:lastModifiedBy>Arthur Dauphin</cp:lastModifiedBy>
  <cp:revision>1</cp:revision>
  <dcterms:created xsi:type="dcterms:W3CDTF">2022-12-12T16:04:25Z</dcterms:created>
  <dcterms:modified xsi:type="dcterms:W3CDTF">2022-12-14T13:39:54Z</dcterms:modified>
</cp:coreProperties>
</file>