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6"/>
  </p:notesMasterIdLst>
  <p:handoutMasterIdLst>
    <p:handoutMasterId r:id="rId17"/>
  </p:handoutMasterIdLst>
  <p:sldIdLst>
    <p:sldId id="272" r:id="rId6"/>
    <p:sldId id="290" r:id="rId7"/>
    <p:sldId id="258" r:id="rId8"/>
    <p:sldId id="288" r:id="rId9"/>
    <p:sldId id="289" r:id="rId10"/>
    <p:sldId id="295" r:id="rId11"/>
    <p:sldId id="321" r:id="rId12"/>
    <p:sldId id="322" r:id="rId13"/>
    <p:sldId id="277"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BE5"/>
    <a:srgbClr val="F5F9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F1F8B4-5F2F-4E6E-9E6D-3C66EB2B7D98}" v="18" dt="2023-03-12T11:39:25.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p:scale>
          <a:sx n="82" d="100"/>
          <a:sy n="82" d="100"/>
        </p:scale>
        <p:origin x="672" y="21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Kiio" userId="538d4544ecc74faa" providerId="LiveId" clId="{54F1F8B4-5F2F-4E6E-9E6D-3C66EB2B7D98}"/>
    <pc:docChg chg="undo redo custSel addSld delSld modSld sldOrd delMainMaster">
      <pc:chgData name="Samuel Kiio" userId="538d4544ecc74faa" providerId="LiveId" clId="{54F1F8B4-5F2F-4E6E-9E6D-3C66EB2B7D98}" dt="2023-03-12T11:42:47.650" v="2767" actId="1076"/>
      <pc:docMkLst>
        <pc:docMk/>
      </pc:docMkLst>
      <pc:sldChg chg="delSp modSp mod">
        <pc:chgData name="Samuel Kiio" userId="538d4544ecc74faa" providerId="LiveId" clId="{54F1F8B4-5F2F-4E6E-9E6D-3C66EB2B7D98}" dt="2023-03-12T10:35:21.882" v="1233" actId="21"/>
        <pc:sldMkLst>
          <pc:docMk/>
          <pc:sldMk cId="3571516367" sldId="258"/>
        </pc:sldMkLst>
        <pc:spChg chg="mod">
          <ac:chgData name="Samuel Kiio" userId="538d4544ecc74faa" providerId="LiveId" clId="{54F1F8B4-5F2F-4E6E-9E6D-3C66EB2B7D98}" dt="2023-03-12T09:48:35.101" v="144" actId="20577"/>
          <ac:spMkLst>
            <pc:docMk/>
            <pc:sldMk cId="3571516367" sldId="258"/>
            <ac:spMk id="2" creationId="{0A32731C-311B-46F7-A865-6C3AF6B09A47}"/>
          </ac:spMkLst>
        </pc:spChg>
        <pc:spChg chg="del">
          <ac:chgData name="Samuel Kiio" userId="538d4544ecc74faa" providerId="LiveId" clId="{54F1F8B4-5F2F-4E6E-9E6D-3C66EB2B7D98}" dt="2023-03-12T10:35:21.882" v="1233" actId="21"/>
          <ac:spMkLst>
            <pc:docMk/>
            <pc:sldMk cId="3571516367" sldId="258"/>
            <ac:spMk id="4" creationId="{70E12647-CCB2-45E2-A9CB-A868F490497E}"/>
          </ac:spMkLst>
        </pc:spChg>
        <pc:spChg chg="mod">
          <ac:chgData name="Samuel Kiio" userId="538d4544ecc74faa" providerId="LiveId" clId="{54F1F8B4-5F2F-4E6E-9E6D-3C66EB2B7D98}" dt="2023-03-12T09:50:38.917" v="153" actId="20577"/>
          <ac:spMkLst>
            <pc:docMk/>
            <pc:sldMk cId="3571516367" sldId="258"/>
            <ac:spMk id="7" creationId="{E51DBE5D-3ADA-F8FE-453F-B3CDF80DAFD6}"/>
          </ac:spMkLst>
        </pc:spChg>
      </pc:sldChg>
      <pc:sldChg chg="del">
        <pc:chgData name="Samuel Kiio" userId="538d4544ecc74faa" providerId="LiveId" clId="{54F1F8B4-5F2F-4E6E-9E6D-3C66EB2B7D98}" dt="2023-03-12T11:21:02.251" v="2172" actId="2696"/>
        <pc:sldMkLst>
          <pc:docMk/>
          <pc:sldMk cId="1440682489" sldId="259"/>
        </pc:sldMkLst>
      </pc:sldChg>
      <pc:sldChg chg="addSp delSp modSp mod setBg">
        <pc:chgData name="Samuel Kiio" userId="538d4544ecc74faa" providerId="LiveId" clId="{54F1F8B4-5F2F-4E6E-9E6D-3C66EB2B7D98}" dt="2023-03-12T09:42:28.360" v="10" actId="14100"/>
        <pc:sldMkLst>
          <pc:docMk/>
          <pc:sldMk cId="2662452624" sldId="272"/>
        </pc:sldMkLst>
        <pc:spChg chg="mod">
          <ac:chgData name="Samuel Kiio" userId="538d4544ecc74faa" providerId="LiveId" clId="{54F1F8B4-5F2F-4E6E-9E6D-3C66EB2B7D98}" dt="2023-03-12T09:42:28.360" v="10" actId="14100"/>
          <ac:spMkLst>
            <pc:docMk/>
            <pc:sldMk cId="2662452624" sldId="272"/>
            <ac:spMk id="7" creationId="{ED4ECB52-EA41-446C-B92A-ACBB09BA03E4}"/>
          </ac:spMkLst>
        </pc:spChg>
        <pc:picChg chg="add del mod">
          <ac:chgData name="Samuel Kiio" userId="538d4544ecc74faa" providerId="LiveId" clId="{54F1F8B4-5F2F-4E6E-9E6D-3C66EB2B7D98}" dt="2023-03-12T09:40:54.815" v="3" actId="21"/>
          <ac:picMkLst>
            <pc:docMk/>
            <pc:sldMk cId="2662452624" sldId="272"/>
            <ac:picMk id="3" creationId="{D657EA9C-955C-B427-5C26-84E74BB041DF}"/>
          </ac:picMkLst>
        </pc:picChg>
      </pc:sldChg>
      <pc:sldChg chg="del">
        <pc:chgData name="Samuel Kiio" userId="538d4544ecc74faa" providerId="LiveId" clId="{54F1F8B4-5F2F-4E6E-9E6D-3C66EB2B7D98}" dt="2023-03-12T10:42:41.662" v="1367" actId="2696"/>
        <pc:sldMkLst>
          <pc:docMk/>
          <pc:sldMk cId="3299715198" sldId="276"/>
        </pc:sldMkLst>
      </pc:sldChg>
      <pc:sldChg chg="addSp delSp modSp mod ord">
        <pc:chgData name="Samuel Kiio" userId="538d4544ecc74faa" providerId="LiveId" clId="{54F1F8B4-5F2F-4E6E-9E6D-3C66EB2B7D98}" dt="2023-03-12T11:38:04.088" v="2705" actId="5793"/>
        <pc:sldMkLst>
          <pc:docMk/>
          <pc:sldMk cId="822569134" sldId="277"/>
        </pc:sldMkLst>
        <pc:spChg chg="mod">
          <ac:chgData name="Samuel Kiio" userId="538d4544ecc74faa" providerId="LiveId" clId="{54F1F8B4-5F2F-4E6E-9E6D-3C66EB2B7D98}" dt="2023-03-12T11:34:01.220" v="2314" actId="1076"/>
          <ac:spMkLst>
            <pc:docMk/>
            <pc:sldMk cId="822569134" sldId="277"/>
            <ac:spMk id="2" creationId="{5B804E9F-B6B5-41F9-9B63-9AF435FDC2B7}"/>
          </ac:spMkLst>
        </pc:spChg>
        <pc:spChg chg="mod">
          <ac:chgData name="Samuel Kiio" userId="538d4544ecc74faa" providerId="LiveId" clId="{54F1F8B4-5F2F-4E6E-9E6D-3C66EB2B7D98}" dt="2023-03-12T11:25:01.033" v="2181" actId="14826"/>
          <ac:spMkLst>
            <pc:docMk/>
            <pc:sldMk cId="822569134" sldId="277"/>
            <ac:spMk id="3" creationId="{C9B2355B-1C60-477F-9D6B-2A848BB4F69A}"/>
          </ac:spMkLst>
        </pc:spChg>
        <pc:spChg chg="del mod">
          <ac:chgData name="Samuel Kiio" userId="538d4544ecc74faa" providerId="LiveId" clId="{54F1F8B4-5F2F-4E6E-9E6D-3C66EB2B7D98}" dt="2023-03-12T11:26:27.708" v="2215"/>
          <ac:spMkLst>
            <pc:docMk/>
            <pc:sldMk cId="822569134" sldId="277"/>
            <ac:spMk id="4" creationId="{3F19BFA5-D0CA-4CF0-8499-504D956B6563}"/>
          </ac:spMkLst>
        </pc:spChg>
        <pc:spChg chg="mod">
          <ac:chgData name="Samuel Kiio" userId="538d4544ecc74faa" providerId="LiveId" clId="{54F1F8B4-5F2F-4E6E-9E6D-3C66EB2B7D98}" dt="2023-03-12T11:29:44.066" v="2254" actId="14826"/>
          <ac:spMkLst>
            <pc:docMk/>
            <pc:sldMk cId="822569134" sldId="277"/>
            <ac:spMk id="5" creationId="{76BDC27E-BDA9-45BF-88F5-105F0AC8A632}"/>
          </ac:spMkLst>
        </pc:spChg>
        <pc:spChg chg="mod">
          <ac:chgData name="Samuel Kiio" userId="538d4544ecc74faa" providerId="LiveId" clId="{54F1F8B4-5F2F-4E6E-9E6D-3C66EB2B7D98}" dt="2023-03-12T11:32:52.775" v="2312" actId="14826"/>
          <ac:spMkLst>
            <pc:docMk/>
            <pc:sldMk cId="822569134" sldId="277"/>
            <ac:spMk id="6" creationId="{249C42BB-C3A0-4967-81E2-B960968F369C}"/>
          </ac:spMkLst>
        </pc:spChg>
        <pc:spChg chg="add mod">
          <ac:chgData name="Samuel Kiio" userId="538d4544ecc74faa" providerId="LiveId" clId="{54F1F8B4-5F2F-4E6E-9E6D-3C66EB2B7D98}" dt="2023-03-12T11:32:05.350" v="2311" actId="1076"/>
          <ac:spMkLst>
            <pc:docMk/>
            <pc:sldMk cId="822569134" sldId="277"/>
            <ac:spMk id="7" creationId="{90F066BB-3EBB-470F-0012-64E546743194}"/>
          </ac:spMkLst>
        </pc:spChg>
        <pc:spChg chg="mod">
          <ac:chgData name="Samuel Kiio" userId="538d4544ecc74faa" providerId="LiveId" clId="{54F1F8B4-5F2F-4E6E-9E6D-3C66EB2B7D98}" dt="2023-03-12T11:38:04.088" v="2705" actId="5793"/>
          <ac:spMkLst>
            <pc:docMk/>
            <pc:sldMk cId="822569134" sldId="277"/>
            <ac:spMk id="10" creationId="{076082B4-F618-43AD-93A2-0FFCCC1019BD}"/>
          </ac:spMkLst>
        </pc:spChg>
        <pc:spChg chg="mod">
          <ac:chgData name="Samuel Kiio" userId="538d4544ecc74faa" providerId="LiveId" clId="{54F1F8B4-5F2F-4E6E-9E6D-3C66EB2B7D98}" dt="2023-03-12T10:43:58.554" v="1434" actId="20577"/>
          <ac:spMkLst>
            <pc:docMk/>
            <pc:sldMk cId="822569134" sldId="277"/>
            <ac:spMk id="11" creationId="{4E3F5479-058B-4FA8-92E9-18CAB8CDC5C5}"/>
          </ac:spMkLst>
        </pc:spChg>
        <pc:spChg chg="mod">
          <ac:chgData name="Samuel Kiio" userId="538d4544ecc74faa" providerId="LiveId" clId="{54F1F8B4-5F2F-4E6E-9E6D-3C66EB2B7D98}" dt="2023-03-12T10:45:02.204" v="1436" actId="1076"/>
          <ac:spMkLst>
            <pc:docMk/>
            <pc:sldMk cId="822569134" sldId="277"/>
            <ac:spMk id="12" creationId="{E7C41345-EBAC-4DB5-86CC-DF89AB17B2EF}"/>
          </ac:spMkLst>
        </pc:spChg>
        <pc:spChg chg="mod">
          <ac:chgData name="Samuel Kiio" userId="538d4544ecc74faa" providerId="LiveId" clId="{54F1F8B4-5F2F-4E6E-9E6D-3C66EB2B7D98}" dt="2023-03-12T11:31:46.750" v="2309" actId="1076"/>
          <ac:spMkLst>
            <pc:docMk/>
            <pc:sldMk cId="822569134" sldId="277"/>
            <ac:spMk id="43" creationId="{0092C447-C8E1-4B12-B012-E6D21CBB1FBE}"/>
          </ac:spMkLst>
        </pc:spChg>
        <pc:spChg chg="mod">
          <ac:chgData name="Samuel Kiio" userId="538d4544ecc74faa" providerId="LiveId" clId="{54F1F8B4-5F2F-4E6E-9E6D-3C66EB2B7D98}" dt="2023-03-12T11:31:52.281" v="2310" actId="1076"/>
          <ac:spMkLst>
            <pc:docMk/>
            <pc:sldMk cId="822569134" sldId="277"/>
            <ac:spMk id="47" creationId="{1751D31D-3535-411D-8BAC-95CCC90AB185}"/>
          </ac:spMkLst>
        </pc:spChg>
        <pc:spChg chg="mod">
          <ac:chgData name="Samuel Kiio" userId="538d4544ecc74faa" providerId="LiveId" clId="{54F1F8B4-5F2F-4E6E-9E6D-3C66EB2B7D98}" dt="2023-03-12T11:35:45.868" v="2348" actId="14100"/>
          <ac:spMkLst>
            <pc:docMk/>
            <pc:sldMk cId="822569134" sldId="277"/>
            <ac:spMk id="48" creationId="{FA4D735A-8F75-4E2A-8F1A-CC303B0718BA}"/>
          </ac:spMkLst>
        </pc:spChg>
        <pc:spChg chg="mod">
          <ac:chgData name="Samuel Kiio" userId="538d4544ecc74faa" providerId="LiveId" clId="{54F1F8B4-5F2F-4E6E-9E6D-3C66EB2B7D98}" dt="2023-03-12T11:33:59.011" v="2313" actId="207"/>
          <ac:spMkLst>
            <pc:docMk/>
            <pc:sldMk cId="822569134" sldId="277"/>
            <ac:spMk id="51" creationId="{8AA18108-5B8B-4147-84A7-D30A16BEC4EA}"/>
          </ac:spMkLst>
        </pc:spChg>
        <pc:spChg chg="mod">
          <ac:chgData name="Samuel Kiio" userId="538d4544ecc74faa" providerId="LiveId" clId="{54F1F8B4-5F2F-4E6E-9E6D-3C66EB2B7D98}" dt="2023-03-12T11:34:10.037" v="2315" actId="207"/>
          <ac:spMkLst>
            <pc:docMk/>
            <pc:sldMk cId="822569134" sldId="277"/>
            <ac:spMk id="52" creationId="{A8534162-B6E2-4579-9DAD-AD8DE07459BC}"/>
          </ac:spMkLst>
        </pc:spChg>
        <pc:spChg chg="mod">
          <ac:chgData name="Samuel Kiio" userId="538d4544ecc74faa" providerId="LiveId" clId="{54F1F8B4-5F2F-4E6E-9E6D-3C66EB2B7D98}" dt="2023-03-12T11:37:30.849" v="2576" actId="1076"/>
          <ac:spMkLst>
            <pc:docMk/>
            <pc:sldMk cId="822569134" sldId="277"/>
            <ac:spMk id="53" creationId="{E1535E1C-6EBC-45D8-BCE1-D5B947A61FB6}"/>
          </ac:spMkLst>
        </pc:spChg>
        <pc:spChg chg="mod">
          <ac:chgData name="Samuel Kiio" userId="538d4544ecc74faa" providerId="LiveId" clId="{54F1F8B4-5F2F-4E6E-9E6D-3C66EB2B7D98}" dt="2023-03-12T10:43:41.936" v="1405" actId="20577"/>
          <ac:spMkLst>
            <pc:docMk/>
            <pc:sldMk cId="822569134" sldId="277"/>
            <ac:spMk id="93" creationId="{8D4A5783-3BAB-4D90-BBBB-9198F91758CE}"/>
          </ac:spMkLst>
        </pc:spChg>
        <pc:spChg chg="mod">
          <ac:chgData name="Samuel Kiio" userId="538d4544ecc74faa" providerId="LiveId" clId="{54F1F8B4-5F2F-4E6E-9E6D-3C66EB2B7D98}" dt="2023-03-12T10:43:34.535" v="1387" actId="20577"/>
          <ac:spMkLst>
            <pc:docMk/>
            <pc:sldMk cId="822569134" sldId="277"/>
            <ac:spMk id="96" creationId="{B1AC691B-15D2-40E4-A918-C3BFA04BDFBB}"/>
          </ac:spMkLst>
        </pc:spChg>
      </pc:sldChg>
      <pc:sldChg chg="addSp modSp mod">
        <pc:chgData name="Samuel Kiio" userId="538d4544ecc74faa" providerId="LiveId" clId="{54F1F8B4-5F2F-4E6E-9E6D-3C66EB2B7D98}" dt="2023-03-12T11:42:47.650" v="2767" actId="1076"/>
        <pc:sldMkLst>
          <pc:docMk/>
          <pc:sldMk cId="1923038163" sldId="285"/>
        </pc:sldMkLst>
        <pc:spChg chg="add mod">
          <ac:chgData name="Samuel Kiio" userId="538d4544ecc74faa" providerId="LiveId" clId="{54F1F8B4-5F2F-4E6E-9E6D-3C66EB2B7D98}" dt="2023-03-12T11:42:47.650" v="2767" actId="1076"/>
          <ac:spMkLst>
            <pc:docMk/>
            <pc:sldMk cId="1923038163" sldId="285"/>
            <ac:spMk id="2" creationId="{0520593B-FF36-C28E-A98C-C861C6431109}"/>
          </ac:spMkLst>
        </pc:spChg>
        <pc:spChg chg="mod">
          <ac:chgData name="Samuel Kiio" userId="538d4544ecc74faa" providerId="LiveId" clId="{54F1F8B4-5F2F-4E6E-9E6D-3C66EB2B7D98}" dt="2023-03-12T11:39:10.936" v="2724" actId="20577"/>
          <ac:spMkLst>
            <pc:docMk/>
            <pc:sldMk cId="1923038163" sldId="285"/>
            <ac:spMk id="15" creationId="{FA061601-468D-486D-B8EE-42BD1BE3ADCC}"/>
          </ac:spMkLst>
        </pc:spChg>
      </pc:sldChg>
      <pc:sldChg chg="delSp modSp mod">
        <pc:chgData name="Samuel Kiio" userId="538d4544ecc74faa" providerId="LiveId" clId="{54F1F8B4-5F2F-4E6E-9E6D-3C66EB2B7D98}" dt="2023-03-12T10:35:37.944" v="1234" actId="21"/>
        <pc:sldMkLst>
          <pc:docMk/>
          <pc:sldMk cId="3517018057" sldId="288"/>
        </pc:sldMkLst>
        <pc:spChg chg="mod">
          <ac:chgData name="Samuel Kiio" userId="538d4544ecc74faa" providerId="LiveId" clId="{54F1F8B4-5F2F-4E6E-9E6D-3C66EB2B7D98}" dt="2023-03-12T09:53:21.318" v="261" actId="20577"/>
          <ac:spMkLst>
            <pc:docMk/>
            <pc:sldMk cId="3517018057" sldId="288"/>
            <ac:spMk id="2" creationId="{D687B71D-CE9E-46B0-A65E-B99CE417081C}"/>
          </ac:spMkLst>
        </pc:spChg>
        <pc:spChg chg="mod">
          <ac:chgData name="Samuel Kiio" userId="538d4544ecc74faa" providerId="LiveId" clId="{54F1F8B4-5F2F-4E6E-9E6D-3C66EB2B7D98}" dt="2023-03-12T10:33:00.208" v="1187" actId="113"/>
          <ac:spMkLst>
            <pc:docMk/>
            <pc:sldMk cId="3517018057" sldId="288"/>
            <ac:spMk id="3" creationId="{D3E5C295-4003-4D12-BF2F-C1E209B79FDC}"/>
          </ac:spMkLst>
        </pc:spChg>
        <pc:spChg chg="del">
          <ac:chgData name="Samuel Kiio" userId="538d4544ecc74faa" providerId="LiveId" clId="{54F1F8B4-5F2F-4E6E-9E6D-3C66EB2B7D98}" dt="2023-03-12T10:35:37.944" v="1234" actId="21"/>
          <ac:spMkLst>
            <pc:docMk/>
            <pc:sldMk cId="3517018057" sldId="288"/>
            <ac:spMk id="4" creationId="{4AF86443-2BB2-4810-8800-D612AC845AD1}"/>
          </ac:spMkLst>
        </pc:spChg>
        <pc:spChg chg="mod">
          <ac:chgData name="Samuel Kiio" userId="538d4544ecc74faa" providerId="LiveId" clId="{54F1F8B4-5F2F-4E6E-9E6D-3C66EB2B7D98}" dt="2023-03-12T09:52:03.988" v="179" actId="14100"/>
          <ac:spMkLst>
            <pc:docMk/>
            <pc:sldMk cId="3517018057" sldId="288"/>
            <ac:spMk id="7" creationId="{C432155F-AF64-461C-AA51-43F9B9DCF931}"/>
          </ac:spMkLst>
        </pc:spChg>
      </pc:sldChg>
      <pc:sldChg chg="delSp modSp mod">
        <pc:chgData name="Samuel Kiio" userId="538d4544ecc74faa" providerId="LiveId" clId="{54F1F8B4-5F2F-4E6E-9E6D-3C66EB2B7D98}" dt="2023-03-12T10:41:18.089" v="1366" actId="20577"/>
        <pc:sldMkLst>
          <pc:docMk/>
          <pc:sldMk cId="3908073240" sldId="289"/>
        </pc:sldMkLst>
        <pc:spChg chg="mod">
          <ac:chgData name="Samuel Kiio" userId="538d4544ecc74faa" providerId="LiveId" clId="{54F1F8B4-5F2F-4E6E-9E6D-3C66EB2B7D98}" dt="2023-03-12T10:38:00.249" v="1246" actId="1076"/>
          <ac:spMkLst>
            <pc:docMk/>
            <pc:sldMk cId="3908073240" sldId="289"/>
            <ac:spMk id="2" creationId="{EF247640-F39C-44F3-AB6D-23055EDB5450}"/>
          </ac:spMkLst>
        </pc:spChg>
        <pc:spChg chg="mod">
          <ac:chgData name="Samuel Kiio" userId="538d4544ecc74faa" providerId="LiveId" clId="{54F1F8B4-5F2F-4E6E-9E6D-3C66EB2B7D98}" dt="2023-03-12T10:41:18.089" v="1366" actId="20577"/>
          <ac:spMkLst>
            <pc:docMk/>
            <pc:sldMk cId="3908073240" sldId="289"/>
            <ac:spMk id="3" creationId="{FA5A1135-C383-487F-95BD-D3441CA60B62}"/>
          </ac:spMkLst>
        </pc:spChg>
        <pc:spChg chg="del">
          <ac:chgData name="Samuel Kiio" userId="538d4544ecc74faa" providerId="LiveId" clId="{54F1F8B4-5F2F-4E6E-9E6D-3C66EB2B7D98}" dt="2023-03-12T10:37:41.903" v="1244" actId="21"/>
          <ac:spMkLst>
            <pc:docMk/>
            <pc:sldMk cId="3908073240" sldId="289"/>
            <ac:spMk id="4" creationId="{9D8499EA-6EDE-4ADF-948A-F01848C17AC9}"/>
          </ac:spMkLst>
        </pc:spChg>
        <pc:spChg chg="del">
          <ac:chgData name="Samuel Kiio" userId="538d4544ecc74faa" providerId="LiveId" clId="{54F1F8B4-5F2F-4E6E-9E6D-3C66EB2B7D98}" dt="2023-03-12T10:37:49.599" v="1245" actId="21"/>
          <ac:spMkLst>
            <pc:docMk/>
            <pc:sldMk cId="3908073240" sldId="289"/>
            <ac:spMk id="5" creationId="{8129AFB6-A18F-42E6-BA6C-0749478CEFC2}"/>
          </ac:spMkLst>
        </pc:spChg>
        <pc:spChg chg="mod">
          <ac:chgData name="Samuel Kiio" userId="538d4544ecc74faa" providerId="LiveId" clId="{54F1F8B4-5F2F-4E6E-9E6D-3C66EB2B7D98}" dt="2023-03-12T10:33:52.430" v="1198" actId="20577"/>
          <ac:spMkLst>
            <pc:docMk/>
            <pc:sldMk cId="3908073240" sldId="289"/>
            <ac:spMk id="7" creationId="{639E41A9-C2B6-4131-8C28-CB0057AF1E28}"/>
          </ac:spMkLst>
        </pc:spChg>
      </pc:sldChg>
      <pc:sldChg chg="modSp mod">
        <pc:chgData name="Samuel Kiio" userId="538d4544ecc74faa" providerId="LiveId" clId="{54F1F8B4-5F2F-4E6E-9E6D-3C66EB2B7D98}" dt="2023-03-12T09:47:01.854" v="116" actId="20577"/>
        <pc:sldMkLst>
          <pc:docMk/>
          <pc:sldMk cId="2679814615" sldId="290"/>
        </pc:sldMkLst>
        <pc:spChg chg="mod">
          <ac:chgData name="Samuel Kiio" userId="538d4544ecc74faa" providerId="LiveId" clId="{54F1F8B4-5F2F-4E6E-9E6D-3C66EB2B7D98}" dt="2023-03-12T09:46:32.570" v="61" actId="20577"/>
          <ac:spMkLst>
            <pc:docMk/>
            <pc:sldMk cId="2679814615" sldId="290"/>
            <ac:spMk id="4" creationId="{337DAA22-4548-4C0B-9E1E-0F0422C68031}"/>
          </ac:spMkLst>
        </pc:spChg>
        <pc:spChg chg="mod">
          <ac:chgData name="Samuel Kiio" userId="538d4544ecc74faa" providerId="LiveId" clId="{54F1F8B4-5F2F-4E6E-9E6D-3C66EB2B7D98}" dt="2023-03-12T09:47:01.854" v="116" actId="20577"/>
          <ac:spMkLst>
            <pc:docMk/>
            <pc:sldMk cId="2679814615" sldId="290"/>
            <ac:spMk id="5" creationId="{B578F4D3-242E-46EA-943D-81BB18B4B99D}"/>
          </ac:spMkLst>
        </pc:spChg>
        <pc:spChg chg="mod">
          <ac:chgData name="Samuel Kiio" userId="538d4544ecc74faa" providerId="LiveId" clId="{54F1F8B4-5F2F-4E6E-9E6D-3C66EB2B7D98}" dt="2023-03-12T09:46:02.807" v="33" actId="255"/>
          <ac:spMkLst>
            <pc:docMk/>
            <pc:sldMk cId="2679814615" sldId="290"/>
            <ac:spMk id="8" creationId="{8115DF58-485B-4876-803A-798B42C82D0E}"/>
          </ac:spMkLst>
        </pc:spChg>
      </pc:sldChg>
      <pc:sldChg chg="del">
        <pc:chgData name="Samuel Kiio" userId="538d4544ecc74faa" providerId="LiveId" clId="{54F1F8B4-5F2F-4E6E-9E6D-3C66EB2B7D98}" dt="2023-03-12T10:45:27.568" v="1437" actId="2696"/>
        <pc:sldMkLst>
          <pc:docMk/>
          <pc:sldMk cId="1923549966" sldId="291"/>
        </pc:sldMkLst>
      </pc:sldChg>
      <pc:sldChg chg="addSp delSp modSp mod">
        <pc:chgData name="Samuel Kiio" userId="538d4544ecc74faa" providerId="LiveId" clId="{54F1F8B4-5F2F-4E6E-9E6D-3C66EB2B7D98}" dt="2023-03-12T10:55:44.562" v="1839" actId="20577"/>
        <pc:sldMkLst>
          <pc:docMk/>
          <pc:sldMk cId="2356434891" sldId="295"/>
        </pc:sldMkLst>
        <pc:spChg chg="add del mod">
          <ac:chgData name="Samuel Kiio" userId="538d4544ecc74faa" providerId="LiveId" clId="{54F1F8B4-5F2F-4E6E-9E6D-3C66EB2B7D98}" dt="2023-03-12T10:50:20.599" v="1776" actId="20577"/>
          <ac:spMkLst>
            <pc:docMk/>
            <pc:sldMk cId="2356434891" sldId="295"/>
            <ac:spMk id="5" creationId="{7872B497-0C49-4C97-AC52-B338D17FFEE5}"/>
          </ac:spMkLst>
        </pc:spChg>
        <pc:spChg chg="del">
          <ac:chgData name="Samuel Kiio" userId="538d4544ecc74faa" providerId="LiveId" clId="{54F1F8B4-5F2F-4E6E-9E6D-3C66EB2B7D98}" dt="2023-03-12T10:45:35.368" v="1438" actId="478"/>
          <ac:spMkLst>
            <pc:docMk/>
            <pc:sldMk cId="2356434891" sldId="295"/>
            <ac:spMk id="6" creationId="{EA43834D-9218-47DA-A744-FC2FB3959BEC}"/>
          </ac:spMkLst>
        </pc:spChg>
        <pc:spChg chg="mod">
          <ac:chgData name="Samuel Kiio" userId="538d4544ecc74faa" providerId="LiveId" clId="{54F1F8B4-5F2F-4E6E-9E6D-3C66EB2B7D98}" dt="2023-03-12T10:51:41.726" v="1780" actId="14100"/>
          <ac:spMkLst>
            <pc:docMk/>
            <pc:sldMk cId="2356434891" sldId="295"/>
            <ac:spMk id="8" creationId="{2190FD87-87E0-4065-AB5B-2142DA3AAAA3}"/>
          </ac:spMkLst>
        </pc:spChg>
        <pc:spChg chg="del mod">
          <ac:chgData name="Samuel Kiio" userId="538d4544ecc74faa" providerId="LiveId" clId="{54F1F8B4-5F2F-4E6E-9E6D-3C66EB2B7D98}" dt="2023-03-12T10:46:38.028" v="1450"/>
          <ac:spMkLst>
            <pc:docMk/>
            <pc:sldMk cId="2356434891" sldId="295"/>
            <ac:spMk id="9" creationId="{D3B68323-E1DC-4ABB-9C24-D121508A3A9A}"/>
          </ac:spMkLst>
        </pc:spChg>
        <pc:spChg chg="add mod">
          <ac:chgData name="Samuel Kiio" userId="538d4544ecc74faa" providerId="LiveId" clId="{54F1F8B4-5F2F-4E6E-9E6D-3C66EB2B7D98}" dt="2023-03-12T10:55:44.562" v="1839" actId="20577"/>
          <ac:spMkLst>
            <pc:docMk/>
            <pc:sldMk cId="2356434891" sldId="295"/>
            <ac:spMk id="12" creationId="{EFC74378-37C2-2ACF-AD9F-125B1DD1AD3F}"/>
          </ac:spMkLst>
        </pc:spChg>
        <pc:picChg chg="add mod">
          <ac:chgData name="Samuel Kiio" userId="538d4544ecc74faa" providerId="LiveId" clId="{54F1F8B4-5F2F-4E6E-9E6D-3C66EB2B7D98}" dt="2023-03-12T10:50:41.683" v="1779" actId="1076"/>
          <ac:picMkLst>
            <pc:docMk/>
            <pc:sldMk cId="2356434891" sldId="295"/>
            <ac:picMk id="10" creationId="{6C172FFF-F645-FAEF-F9E7-FE86C4949F95}"/>
          </ac:picMkLst>
        </pc:picChg>
        <pc:cxnChg chg="mod">
          <ac:chgData name="Samuel Kiio" userId="538d4544ecc74faa" providerId="LiveId" clId="{54F1F8B4-5F2F-4E6E-9E6D-3C66EB2B7D98}" dt="2023-03-12T10:51:48.010" v="1781" actId="14100"/>
          <ac:cxnSpMkLst>
            <pc:docMk/>
            <pc:sldMk cId="2356434891" sldId="295"/>
            <ac:cxnSpMk id="2" creationId="{684B5515-0D7A-4D39-AE08-F93077674AA7}"/>
          </ac:cxnSpMkLst>
        </pc:cxnChg>
      </pc:sldChg>
      <pc:sldChg chg="del">
        <pc:chgData name="Samuel Kiio" userId="538d4544ecc74faa" providerId="LiveId" clId="{54F1F8B4-5F2F-4E6E-9E6D-3C66EB2B7D98}" dt="2023-03-12T11:20:19.138" v="2163" actId="2696"/>
        <pc:sldMkLst>
          <pc:docMk/>
          <pc:sldMk cId="2649887263" sldId="297"/>
        </pc:sldMkLst>
      </pc:sldChg>
      <pc:sldChg chg="del">
        <pc:chgData name="Samuel Kiio" userId="538d4544ecc74faa" providerId="LiveId" clId="{54F1F8B4-5F2F-4E6E-9E6D-3C66EB2B7D98}" dt="2023-03-12T11:20:36.458" v="2167" actId="2696"/>
        <pc:sldMkLst>
          <pc:docMk/>
          <pc:sldMk cId="591802068" sldId="298"/>
        </pc:sldMkLst>
      </pc:sldChg>
      <pc:sldChg chg="del">
        <pc:chgData name="Samuel Kiio" userId="538d4544ecc74faa" providerId="LiveId" clId="{54F1F8B4-5F2F-4E6E-9E6D-3C66EB2B7D98}" dt="2023-03-12T11:21:05.646" v="2173" actId="2696"/>
        <pc:sldMkLst>
          <pc:docMk/>
          <pc:sldMk cId="1951392670" sldId="300"/>
        </pc:sldMkLst>
      </pc:sldChg>
      <pc:sldChg chg="del">
        <pc:chgData name="Samuel Kiio" userId="538d4544ecc74faa" providerId="LiveId" clId="{54F1F8B4-5F2F-4E6E-9E6D-3C66EB2B7D98}" dt="2023-03-12T11:20:52.729" v="2170" actId="2696"/>
        <pc:sldMkLst>
          <pc:docMk/>
          <pc:sldMk cId="1565637542" sldId="304"/>
        </pc:sldMkLst>
      </pc:sldChg>
      <pc:sldChg chg="del">
        <pc:chgData name="Samuel Kiio" userId="538d4544ecc74faa" providerId="LiveId" clId="{54F1F8B4-5F2F-4E6E-9E6D-3C66EB2B7D98}" dt="2023-03-12T11:20:56.563" v="2171" actId="2696"/>
        <pc:sldMkLst>
          <pc:docMk/>
          <pc:sldMk cId="1803150858" sldId="305"/>
        </pc:sldMkLst>
      </pc:sldChg>
      <pc:sldChg chg="del">
        <pc:chgData name="Samuel Kiio" userId="538d4544ecc74faa" providerId="LiveId" clId="{54F1F8B4-5F2F-4E6E-9E6D-3C66EB2B7D98}" dt="2023-03-12T11:20:42.720" v="2168" actId="2696"/>
        <pc:sldMkLst>
          <pc:docMk/>
          <pc:sldMk cId="4021084914" sldId="311"/>
        </pc:sldMkLst>
      </pc:sldChg>
      <pc:sldChg chg="del">
        <pc:chgData name="Samuel Kiio" userId="538d4544ecc74faa" providerId="LiveId" clId="{54F1F8B4-5F2F-4E6E-9E6D-3C66EB2B7D98}" dt="2023-03-12T11:20:47.813" v="2169" actId="2696"/>
        <pc:sldMkLst>
          <pc:docMk/>
          <pc:sldMk cId="4261091103" sldId="313"/>
        </pc:sldMkLst>
      </pc:sldChg>
      <pc:sldChg chg="del">
        <pc:chgData name="Samuel Kiio" userId="538d4544ecc74faa" providerId="LiveId" clId="{54F1F8B4-5F2F-4E6E-9E6D-3C66EB2B7D98}" dt="2023-03-12T11:20:23.935" v="2164" actId="2696"/>
        <pc:sldMkLst>
          <pc:docMk/>
          <pc:sldMk cId="1354407685" sldId="315"/>
        </pc:sldMkLst>
      </pc:sldChg>
      <pc:sldChg chg="del">
        <pc:chgData name="Samuel Kiio" userId="538d4544ecc74faa" providerId="LiveId" clId="{54F1F8B4-5F2F-4E6E-9E6D-3C66EB2B7D98}" dt="2023-03-12T11:20:28.473" v="2165" actId="2696"/>
        <pc:sldMkLst>
          <pc:docMk/>
          <pc:sldMk cId="390469272" sldId="317"/>
        </pc:sldMkLst>
      </pc:sldChg>
      <pc:sldChg chg="del">
        <pc:chgData name="Samuel Kiio" userId="538d4544ecc74faa" providerId="LiveId" clId="{54F1F8B4-5F2F-4E6E-9E6D-3C66EB2B7D98}" dt="2023-03-12T11:20:33.093" v="2166" actId="2696"/>
        <pc:sldMkLst>
          <pc:docMk/>
          <pc:sldMk cId="2017031808" sldId="319"/>
        </pc:sldMkLst>
      </pc:sldChg>
      <pc:sldChg chg="new del">
        <pc:chgData name="Samuel Kiio" userId="538d4544ecc74faa" providerId="LiveId" clId="{54F1F8B4-5F2F-4E6E-9E6D-3C66EB2B7D98}" dt="2023-03-12T11:04:00.100" v="1842" actId="2696"/>
        <pc:sldMkLst>
          <pc:docMk/>
          <pc:sldMk cId="3524137068" sldId="320"/>
        </pc:sldMkLst>
      </pc:sldChg>
      <pc:sldChg chg="addSp delSp modSp add mod setBg">
        <pc:chgData name="Samuel Kiio" userId="538d4544ecc74faa" providerId="LiveId" clId="{54F1F8B4-5F2F-4E6E-9E6D-3C66EB2B7D98}" dt="2023-03-12T11:13:41.186" v="2006" actId="22"/>
        <pc:sldMkLst>
          <pc:docMk/>
          <pc:sldMk cId="3082434150" sldId="321"/>
        </pc:sldMkLst>
        <pc:spChg chg="mod">
          <ac:chgData name="Samuel Kiio" userId="538d4544ecc74faa" providerId="LiveId" clId="{54F1F8B4-5F2F-4E6E-9E6D-3C66EB2B7D98}" dt="2023-03-12T11:05:43.911" v="1954" actId="20577"/>
          <ac:spMkLst>
            <pc:docMk/>
            <pc:sldMk cId="3082434150" sldId="321"/>
            <ac:spMk id="5" creationId="{7872B497-0C49-4C97-AC52-B338D17FFEE5}"/>
          </ac:spMkLst>
        </pc:spChg>
        <pc:spChg chg="add del">
          <ac:chgData name="Samuel Kiio" userId="538d4544ecc74faa" providerId="LiveId" clId="{54F1F8B4-5F2F-4E6E-9E6D-3C66EB2B7D98}" dt="2023-03-12T11:13:41.186" v="2006" actId="22"/>
          <ac:spMkLst>
            <pc:docMk/>
            <pc:sldMk cId="3082434150" sldId="321"/>
            <ac:spMk id="11" creationId="{0561B7FB-145E-BF8B-AED9-0944081CDBF1}"/>
          </ac:spMkLst>
        </pc:spChg>
        <pc:spChg chg="mod">
          <ac:chgData name="Samuel Kiio" userId="538d4544ecc74faa" providerId="LiveId" clId="{54F1F8B4-5F2F-4E6E-9E6D-3C66EB2B7D98}" dt="2023-03-12T11:08:23.547" v="2004" actId="20577"/>
          <ac:spMkLst>
            <pc:docMk/>
            <pc:sldMk cId="3082434150" sldId="321"/>
            <ac:spMk id="12" creationId="{EFC74378-37C2-2ACF-AD9F-125B1DD1AD3F}"/>
          </ac:spMkLst>
        </pc:spChg>
        <pc:picChg chg="add mod">
          <ac:chgData name="Samuel Kiio" userId="538d4544ecc74faa" providerId="LiveId" clId="{54F1F8B4-5F2F-4E6E-9E6D-3C66EB2B7D98}" dt="2023-03-12T11:06:38.326" v="1982" actId="1076"/>
          <ac:picMkLst>
            <pc:docMk/>
            <pc:sldMk cId="3082434150" sldId="321"/>
            <ac:picMk id="7" creationId="{6E910AC5-E5CD-2038-FFC7-DB416A8A1091}"/>
          </ac:picMkLst>
        </pc:picChg>
        <pc:picChg chg="del">
          <ac:chgData name="Samuel Kiio" userId="538d4544ecc74faa" providerId="LiveId" clId="{54F1F8B4-5F2F-4E6E-9E6D-3C66EB2B7D98}" dt="2023-03-12T11:05:53.376" v="1955" actId="478"/>
          <ac:picMkLst>
            <pc:docMk/>
            <pc:sldMk cId="3082434150" sldId="321"/>
            <ac:picMk id="10" creationId="{6C172FFF-F645-FAEF-F9E7-FE86C4949F95}"/>
          </ac:picMkLst>
        </pc:picChg>
      </pc:sldChg>
      <pc:sldChg chg="addSp delSp modSp add mod">
        <pc:chgData name="Samuel Kiio" userId="538d4544ecc74faa" providerId="LiveId" clId="{54F1F8B4-5F2F-4E6E-9E6D-3C66EB2B7D98}" dt="2023-03-12T11:19:49.259" v="2162" actId="33524"/>
        <pc:sldMkLst>
          <pc:docMk/>
          <pc:sldMk cId="2348791759" sldId="322"/>
        </pc:sldMkLst>
        <pc:spChg chg="mod">
          <ac:chgData name="Samuel Kiio" userId="538d4544ecc74faa" providerId="LiveId" clId="{54F1F8B4-5F2F-4E6E-9E6D-3C66EB2B7D98}" dt="2023-03-12T11:16:44.269" v="2123" actId="20577"/>
          <ac:spMkLst>
            <pc:docMk/>
            <pc:sldMk cId="2348791759" sldId="322"/>
            <ac:spMk id="5" creationId="{7872B497-0C49-4C97-AC52-B338D17FFEE5}"/>
          </ac:spMkLst>
        </pc:spChg>
        <pc:spChg chg="mod">
          <ac:chgData name="Samuel Kiio" userId="538d4544ecc74faa" providerId="LiveId" clId="{54F1F8B4-5F2F-4E6E-9E6D-3C66EB2B7D98}" dt="2023-03-12T11:19:49.259" v="2162" actId="33524"/>
          <ac:spMkLst>
            <pc:docMk/>
            <pc:sldMk cId="2348791759" sldId="322"/>
            <ac:spMk id="12" creationId="{EFC74378-37C2-2ACF-AD9F-125B1DD1AD3F}"/>
          </ac:spMkLst>
        </pc:spChg>
        <pc:picChg chg="del">
          <ac:chgData name="Samuel Kiio" userId="538d4544ecc74faa" providerId="LiveId" clId="{54F1F8B4-5F2F-4E6E-9E6D-3C66EB2B7D98}" dt="2023-03-12T11:14:49.406" v="2008" actId="478"/>
          <ac:picMkLst>
            <pc:docMk/>
            <pc:sldMk cId="2348791759" sldId="322"/>
            <ac:picMk id="7" creationId="{6E910AC5-E5CD-2038-FFC7-DB416A8A1091}"/>
          </ac:picMkLst>
        </pc:picChg>
        <pc:picChg chg="add mod">
          <ac:chgData name="Samuel Kiio" userId="538d4544ecc74faa" providerId="LiveId" clId="{54F1F8B4-5F2F-4E6E-9E6D-3C66EB2B7D98}" dt="2023-03-12T11:17:14.304" v="2130" actId="1076"/>
          <ac:picMkLst>
            <pc:docMk/>
            <pc:sldMk cId="2348791759" sldId="322"/>
            <ac:picMk id="9" creationId="{971FD919-7D0F-2578-827B-2674F7F7283C}"/>
          </ac:picMkLst>
        </pc:picChg>
      </pc:sldChg>
      <pc:sldMasterChg chg="del delSldLayout">
        <pc:chgData name="Samuel Kiio" userId="538d4544ecc74faa" providerId="LiveId" clId="{54F1F8B4-5F2F-4E6E-9E6D-3C66EB2B7D98}" dt="2023-03-12T11:21:02.251" v="2172" actId="2696"/>
        <pc:sldMasterMkLst>
          <pc:docMk/>
          <pc:sldMasterMk cId="411885149" sldId="2147483676"/>
        </pc:sldMasterMkLst>
        <pc:sldLayoutChg chg="del">
          <pc:chgData name="Samuel Kiio" userId="538d4544ecc74faa" providerId="LiveId" clId="{54F1F8B4-5F2F-4E6E-9E6D-3C66EB2B7D98}" dt="2023-03-12T11:21:02.251" v="2172" actId="2696"/>
          <pc:sldLayoutMkLst>
            <pc:docMk/>
            <pc:sldMasterMk cId="411885149" sldId="2147483676"/>
            <pc:sldLayoutMk cId="681450607" sldId="2147483677"/>
          </pc:sldLayoutMkLst>
        </pc:sldLayoutChg>
        <pc:sldLayoutChg chg="del">
          <pc:chgData name="Samuel Kiio" userId="538d4544ecc74faa" providerId="LiveId" clId="{54F1F8B4-5F2F-4E6E-9E6D-3C66EB2B7D98}" dt="2023-03-12T11:21:02.251" v="2172" actId="2696"/>
          <pc:sldLayoutMkLst>
            <pc:docMk/>
            <pc:sldMasterMk cId="411885149" sldId="2147483676"/>
            <pc:sldLayoutMk cId="2380165218"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55981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7606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945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91934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3541018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33133116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80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55243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0917274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069353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51561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096047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9225626"/>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13518685"/>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3259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3/12/2023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3/12/2023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561236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mwlite/in/samuel-k-b265499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BE6825-91AC-4CE0-9987-83D10ABB69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7" name="TextBox 6">
            <a:extLst>
              <a:ext uri="{FF2B5EF4-FFF2-40B4-BE49-F238E27FC236}">
                <a16:creationId xmlns:a16="http://schemas.microsoft.com/office/drawing/2014/main" id="{ED4ECB52-EA41-446C-B92A-ACBB09BA03E4}"/>
              </a:ext>
            </a:extLst>
          </p:cNvPr>
          <p:cNvSpPr txBox="1"/>
          <p:nvPr/>
        </p:nvSpPr>
        <p:spPr>
          <a:xfrm>
            <a:off x="-14653" y="457200"/>
            <a:ext cx="10737287" cy="1654748"/>
          </a:xfrm>
          <a:prstGeom prst="rect">
            <a:avLst/>
          </a:prstGeom>
          <a:noFill/>
        </p:spPr>
        <p:txBody>
          <a:bodyPr wrap="square" rtlCol="0">
            <a:spAutoFit/>
          </a:bodyPr>
          <a:lstStyle/>
          <a:p>
            <a:pPr algn="ctr">
              <a:lnSpc>
                <a:spcPct val="150000"/>
              </a:lnSpc>
              <a:spcAft>
                <a:spcPts val="800"/>
              </a:spcAft>
            </a:pPr>
            <a:r>
              <a:rPr lang="en-US" sz="3600" b="1" dirty="0">
                <a:solidFill>
                  <a:srgbClr val="FF0000"/>
                </a:solidFill>
                <a:latin typeface="Times New Roman" panose="02020603050405020304" pitchFamily="18" charset="0"/>
                <a:ea typeface="Yu Mincho" panose="02020400000000000000" pitchFamily="18" charset="-128"/>
              </a:rPr>
              <a:t>PHASE 1 PROJECT: MICROSOFT MOVIE STUDIO</a:t>
            </a:r>
            <a:endParaRPr lang="en-US" sz="3600" dirty="0">
              <a:solidFill>
                <a:srgbClr val="FF0000"/>
              </a:solidFill>
              <a:effectLst/>
              <a:latin typeface="Times New Roman" panose="02020603050405020304" pitchFamily="18" charset="0"/>
              <a:ea typeface="Yu Mincho" panose="02020400000000000000" pitchFamily="18" charset="-128"/>
            </a:endParaRPr>
          </a:p>
        </p:txBody>
      </p:sp>
      <p:sp>
        <p:nvSpPr>
          <p:cNvPr id="12" name="TextBox 11">
            <a:extLst>
              <a:ext uri="{FF2B5EF4-FFF2-40B4-BE49-F238E27FC236}">
                <a16:creationId xmlns:a16="http://schemas.microsoft.com/office/drawing/2014/main" id="{6CB3F64E-65C8-45CF-94F7-DBD7165289EE}"/>
              </a:ext>
            </a:extLst>
          </p:cNvPr>
          <p:cNvSpPr txBox="1"/>
          <p:nvPr/>
        </p:nvSpPr>
        <p:spPr>
          <a:xfrm>
            <a:off x="168812" y="6308467"/>
            <a:ext cx="2697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enorite"/>
                <a:ea typeface="+mn-ea"/>
                <a:cs typeface="+mn-cs"/>
              </a:rPr>
              <a:t>12</a:t>
            </a:r>
            <a:r>
              <a:rPr kumimoji="0" lang="en-GB" sz="1800" b="0" i="0" u="none" strike="noStrike" kern="1200" cap="none" spc="0" normalizeH="0" baseline="30000" noProof="0" dirty="0">
                <a:ln>
                  <a:noFill/>
                </a:ln>
                <a:solidFill>
                  <a:prstClr val="black"/>
                </a:solidFill>
                <a:effectLst/>
                <a:uLnTx/>
                <a:uFillTx/>
                <a:latin typeface="Tenorite"/>
                <a:ea typeface="+mn-ea"/>
                <a:cs typeface="+mn-cs"/>
              </a:rPr>
              <a:t>th</a:t>
            </a:r>
            <a:r>
              <a:rPr kumimoji="0" lang="en-GB" sz="1800" b="0" i="0" u="none" strike="noStrike" kern="1200" cap="none" spc="0" normalizeH="0" baseline="0" noProof="0" dirty="0">
                <a:ln>
                  <a:noFill/>
                </a:ln>
                <a:solidFill>
                  <a:prstClr val="black"/>
                </a:solidFill>
                <a:effectLst/>
                <a:uLnTx/>
                <a:uFillTx/>
                <a:latin typeface="Tenorite"/>
                <a:ea typeface="+mn-ea"/>
                <a:cs typeface="+mn-cs"/>
              </a:rPr>
              <a:t> March 2023</a:t>
            </a:r>
            <a:endParaRPr kumimoji="0" lang="LID4096" sz="18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66245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431805"/>
            <a:ext cx="9144000" cy="1994392"/>
          </a:xfrm>
        </p:spPr>
        <p:txBody>
          <a:bodyPr lIns="0" tIns="0" rIns="0" bIns="0" anchor="ctr">
            <a:spAutoFit/>
          </a:bodyPr>
          <a:lstStyle/>
          <a:p>
            <a:r>
              <a:rPr lang="en-US" sz="7200" b="1" dirty="0">
                <a:solidFill>
                  <a:schemeClr val="bg1"/>
                </a:solidFill>
              </a:rPr>
              <a:t>Thank You. </a:t>
            </a:r>
            <a:br>
              <a:rPr lang="en-US" sz="7200" b="1" dirty="0">
                <a:solidFill>
                  <a:schemeClr val="bg1"/>
                </a:solidFill>
              </a:rPr>
            </a:br>
            <a:r>
              <a:rPr lang="en-US" sz="7200" b="1" dirty="0">
                <a:solidFill>
                  <a:schemeClr val="bg1"/>
                </a:solidFill>
              </a:rPr>
              <a:t>Any questions?</a:t>
            </a:r>
            <a:endParaRPr lang="en-US" sz="7200" dirty="0">
              <a:solidFill>
                <a:schemeClr val="accent4"/>
              </a:solidFill>
            </a:endParaRPr>
          </a:p>
        </p:txBody>
      </p:sp>
      <p:sp>
        <p:nvSpPr>
          <p:cNvPr id="2" name="TextBox 1">
            <a:extLst>
              <a:ext uri="{FF2B5EF4-FFF2-40B4-BE49-F238E27FC236}">
                <a16:creationId xmlns:a16="http://schemas.microsoft.com/office/drawing/2014/main" id="{0520593B-FF36-C28E-A98C-C861C6431109}"/>
              </a:ext>
            </a:extLst>
          </p:cNvPr>
          <p:cNvSpPr txBox="1"/>
          <p:nvPr/>
        </p:nvSpPr>
        <p:spPr>
          <a:xfrm>
            <a:off x="531844" y="5516492"/>
            <a:ext cx="9828246" cy="646331"/>
          </a:xfrm>
          <a:prstGeom prst="rect">
            <a:avLst/>
          </a:prstGeom>
          <a:noFill/>
        </p:spPr>
        <p:txBody>
          <a:bodyPr wrap="square" rtlCol="0">
            <a:spAutoFit/>
          </a:bodyPr>
          <a:lstStyle/>
          <a:p>
            <a:r>
              <a:rPr lang="en-US" dirty="0">
                <a:solidFill>
                  <a:schemeClr val="bg1"/>
                </a:solidFill>
              </a:rPr>
              <a:t>NAME: SAMUEL KIIO KYALO</a:t>
            </a:r>
          </a:p>
          <a:p>
            <a:r>
              <a:rPr lang="en-US" dirty="0">
                <a:solidFill>
                  <a:schemeClr val="bg1"/>
                </a:solidFill>
              </a:rPr>
              <a:t>LinkedIn: </a:t>
            </a:r>
            <a:r>
              <a:rPr lang="en-KE"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https://www.linkedin.com/mwlite/in/samuel-k-b2654995</a:t>
            </a:r>
            <a:endParaRPr lang="en-KE" dirty="0">
              <a:solidFill>
                <a:schemeClr val="bg1"/>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A68B-EDAE-4738-BA70-BBF96A964590}"/>
              </a:ext>
            </a:extLst>
          </p:cNvPr>
          <p:cNvSpPr>
            <a:spLocks noGrp="1"/>
          </p:cNvSpPr>
          <p:nvPr>
            <p:ph type="title"/>
          </p:nvPr>
        </p:nvSpPr>
        <p:spPr>
          <a:xfrm>
            <a:off x="1362074" y="611325"/>
            <a:ext cx="5111750" cy="1204912"/>
          </a:xfrm>
        </p:spPr>
        <p:txBody>
          <a:bodyPr>
            <a:normAutofit/>
          </a:bodyPr>
          <a:lstStyle/>
          <a:p>
            <a:r>
              <a:rPr lang="en-GB" sz="3600" dirty="0"/>
              <a:t>INTRODUCTION</a:t>
            </a:r>
            <a:endParaRPr lang="LID4096" sz="3600" dirty="0"/>
          </a:p>
        </p:txBody>
      </p:sp>
      <p:sp>
        <p:nvSpPr>
          <p:cNvPr id="4" name="Date Placeholder 3">
            <a:extLst>
              <a:ext uri="{FF2B5EF4-FFF2-40B4-BE49-F238E27FC236}">
                <a16:creationId xmlns:a16="http://schemas.microsoft.com/office/drawing/2014/main" id="{337DAA22-4548-4C0B-9E1E-0F0422C68031}"/>
              </a:ext>
            </a:extLst>
          </p:cNvPr>
          <p:cNvSpPr>
            <a:spLocks noGrp="1"/>
          </p:cNvSpPr>
          <p:nvPr>
            <p:ph type="dt" sz="half" idx="10"/>
          </p:nvPr>
        </p:nvSpPr>
        <p:spPr/>
        <p:txBody>
          <a:bodyPr/>
          <a:lstStyle/>
          <a:p>
            <a:r>
              <a:rPr lang="en-US" dirty="0"/>
              <a:t>12</a:t>
            </a:r>
            <a:r>
              <a:rPr lang="en-US" baseline="30000" dirty="0"/>
              <a:t>th</a:t>
            </a:r>
            <a:r>
              <a:rPr lang="en-US" dirty="0"/>
              <a:t> March 2023</a:t>
            </a:r>
          </a:p>
        </p:txBody>
      </p:sp>
      <p:sp>
        <p:nvSpPr>
          <p:cNvPr id="5" name="Footer Placeholder 4">
            <a:extLst>
              <a:ext uri="{FF2B5EF4-FFF2-40B4-BE49-F238E27FC236}">
                <a16:creationId xmlns:a16="http://schemas.microsoft.com/office/drawing/2014/main" id="{B578F4D3-242E-46EA-943D-81BB18B4B99D}"/>
              </a:ext>
            </a:extLst>
          </p:cNvPr>
          <p:cNvSpPr>
            <a:spLocks noGrp="1"/>
          </p:cNvSpPr>
          <p:nvPr>
            <p:ph type="ftr" sz="quarter" idx="11"/>
          </p:nvPr>
        </p:nvSpPr>
        <p:spPr/>
        <p:txBody>
          <a:bodyPr/>
          <a:lstStyle/>
          <a:p>
            <a:r>
              <a:rPr lang="en-US" dirty="0"/>
              <a:t>Phase 1 Project: Microsoft Movie Studio</a:t>
            </a:r>
          </a:p>
        </p:txBody>
      </p:sp>
      <p:sp>
        <p:nvSpPr>
          <p:cNvPr id="6" name="Slide Number Placeholder 5">
            <a:extLst>
              <a:ext uri="{FF2B5EF4-FFF2-40B4-BE49-F238E27FC236}">
                <a16:creationId xmlns:a16="http://schemas.microsoft.com/office/drawing/2014/main" id="{296185FB-D619-4F26-BA11-900C5876435B}"/>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8" name="Text Placeholder 2">
            <a:extLst>
              <a:ext uri="{FF2B5EF4-FFF2-40B4-BE49-F238E27FC236}">
                <a16:creationId xmlns:a16="http://schemas.microsoft.com/office/drawing/2014/main" id="{8115DF58-485B-4876-803A-798B42C82D0E}"/>
              </a:ext>
            </a:extLst>
          </p:cNvPr>
          <p:cNvSpPr>
            <a:spLocks noGrp="1"/>
          </p:cNvSpPr>
          <p:nvPr>
            <p:ph type="body" idx="1"/>
          </p:nvPr>
        </p:nvSpPr>
        <p:spPr>
          <a:xfrm>
            <a:off x="1362074" y="2238948"/>
            <a:ext cx="6381143" cy="2802815"/>
          </a:xfrm>
        </p:spPr>
        <p:txBody>
          <a:bodyPr>
            <a:noAutofit/>
          </a:bodyPr>
          <a:lstStyle/>
          <a:p>
            <a:r>
              <a:rPr lang="en-US" sz="1800" dirty="0"/>
              <a:t>Microsoft sees all the big companies creating original video content and they want to get in on the fun. </a:t>
            </a:r>
          </a:p>
          <a:p>
            <a:r>
              <a:rPr lang="en-US" sz="1800" dirty="0"/>
              <a:t>They have decided to create a new movie studio, but they don’t know anything about creating movies. </a:t>
            </a:r>
          </a:p>
          <a:p>
            <a:r>
              <a:rPr lang="en-US" sz="1800" dirty="0"/>
              <a:t>This project seeks to explore what types of films are currently doing the best at the box office and translate those findings into actionable insights that the head of Microsoft's new movie studio can use to help decide what type of films to create.</a:t>
            </a:r>
          </a:p>
        </p:txBody>
      </p:sp>
    </p:spTree>
    <p:extLst>
      <p:ext uri="{BB962C8B-B14F-4D97-AF65-F5344CB8AC3E}">
        <p14:creationId xmlns:p14="http://schemas.microsoft.com/office/powerpoint/2010/main" val="267981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65360" y="951792"/>
            <a:ext cx="5111750" cy="1204912"/>
          </a:xfrm>
        </p:spPr>
        <p:txBody>
          <a:bodyPr>
            <a:normAutofit/>
          </a:bodyPr>
          <a:lstStyle/>
          <a:p>
            <a:r>
              <a:rPr lang="en-US" sz="4000" dirty="0">
                <a:solidFill>
                  <a:schemeClr val="accent2"/>
                </a:solidFill>
              </a:rPr>
              <a:t>Project overview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65360" y="2475869"/>
            <a:ext cx="6507040" cy="2738157"/>
          </a:xfrm>
        </p:spPr>
        <p:txBody>
          <a:bodyPr>
            <a:normAutofit/>
          </a:bodyPr>
          <a:lstStyle/>
          <a:p>
            <a:endParaRPr lang="en-US" sz="2000" b="1" dirty="0"/>
          </a:p>
          <a:p>
            <a:pPr marL="342900" indent="-342900">
              <a:buAutoNum type="arabicPeriod"/>
            </a:pP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7" name="TextBox 6">
            <a:extLst>
              <a:ext uri="{FF2B5EF4-FFF2-40B4-BE49-F238E27FC236}">
                <a16:creationId xmlns:a16="http://schemas.microsoft.com/office/drawing/2014/main" id="{E51DBE5D-3ADA-F8FE-453F-B3CDF80DAFD6}"/>
              </a:ext>
            </a:extLst>
          </p:cNvPr>
          <p:cNvSpPr txBox="1"/>
          <p:nvPr/>
        </p:nvSpPr>
        <p:spPr>
          <a:xfrm>
            <a:off x="1130417" y="2475869"/>
            <a:ext cx="6102990" cy="1631216"/>
          </a:xfrm>
          <a:prstGeom prst="rect">
            <a:avLst/>
          </a:prstGeom>
          <a:noFill/>
        </p:spPr>
        <p:txBody>
          <a:bodyPr wrap="square">
            <a:spAutoFit/>
          </a:bodyPr>
          <a:lstStyle/>
          <a:p>
            <a:r>
              <a:rPr lang="en-US" sz="2000" dirty="0"/>
              <a:t>The project seeks to give actionable insights to Microsoft who have decided to create a new movie studio but do not know anything about creating movies. This is done after exploring what types of movies do best at the Box Office.</a:t>
            </a:r>
            <a:endParaRPr lang="LID4096" sz="2000"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B71D-CE9E-46B0-A65E-B99CE417081C}"/>
              </a:ext>
            </a:extLst>
          </p:cNvPr>
          <p:cNvSpPr>
            <a:spLocks noGrp="1"/>
          </p:cNvSpPr>
          <p:nvPr>
            <p:ph type="title"/>
          </p:nvPr>
        </p:nvSpPr>
        <p:spPr>
          <a:xfrm>
            <a:off x="1362075" y="1050069"/>
            <a:ext cx="5111750" cy="1204912"/>
          </a:xfrm>
        </p:spPr>
        <p:txBody>
          <a:bodyPr>
            <a:normAutofit/>
          </a:bodyPr>
          <a:lstStyle/>
          <a:p>
            <a:r>
              <a:rPr lang="en-US" sz="3200" dirty="0">
                <a:solidFill>
                  <a:schemeClr val="accent2"/>
                </a:solidFill>
              </a:rPr>
              <a:t>CHARACTERISTICS OF MOVIES CONSIDERED</a:t>
            </a:r>
            <a:endParaRPr lang="LID4096" sz="3200" dirty="0">
              <a:solidFill>
                <a:schemeClr val="accent2"/>
              </a:solidFill>
            </a:endParaRPr>
          </a:p>
        </p:txBody>
      </p:sp>
      <p:sp>
        <p:nvSpPr>
          <p:cNvPr id="3" name="Text Placeholder 2">
            <a:extLst>
              <a:ext uri="{FF2B5EF4-FFF2-40B4-BE49-F238E27FC236}">
                <a16:creationId xmlns:a16="http://schemas.microsoft.com/office/drawing/2014/main" id="{D3E5C295-4003-4D12-BF2F-C1E209B79FDC}"/>
              </a:ext>
            </a:extLst>
          </p:cNvPr>
          <p:cNvSpPr>
            <a:spLocks noGrp="1"/>
          </p:cNvSpPr>
          <p:nvPr>
            <p:ph type="body" idx="1"/>
          </p:nvPr>
        </p:nvSpPr>
        <p:spPr>
          <a:xfrm>
            <a:off x="1362075" y="2550977"/>
            <a:ext cx="5111750" cy="3010924"/>
          </a:xfrm>
        </p:spPr>
        <p:txBody>
          <a:bodyPr>
            <a:normAutofit fontScale="92500" lnSpcReduction="20000"/>
          </a:bodyPr>
          <a:lstStyle/>
          <a:p>
            <a:pPr marL="285750" indent="-285750">
              <a:buFont typeface="Arial" panose="020B0604020202020204" pitchFamily="34" charset="0"/>
              <a:buChar char="•"/>
            </a:pPr>
            <a:r>
              <a:rPr lang="en-US" sz="1800" dirty="0"/>
              <a:t>The </a:t>
            </a:r>
            <a:r>
              <a:rPr lang="en-US" sz="1800" b="1" dirty="0"/>
              <a:t>genre</a:t>
            </a:r>
            <a:r>
              <a:rPr lang="en-US" sz="1800" dirty="0"/>
              <a:t> of movies to be produced. This is done by performing an analysis of the most popular movie genres with popularity considered by the highest ratings.</a:t>
            </a:r>
          </a:p>
          <a:p>
            <a:pPr marL="285750" indent="-285750">
              <a:buFont typeface="Arial" panose="020B0604020202020204" pitchFamily="34" charset="0"/>
              <a:buChar char="•"/>
            </a:pPr>
            <a:r>
              <a:rPr lang="en-US" sz="1800" b="1" dirty="0"/>
              <a:t>The movie run-time. </a:t>
            </a:r>
            <a:r>
              <a:rPr lang="en-US" sz="1800" dirty="0"/>
              <a:t>The</a:t>
            </a:r>
            <a:r>
              <a:rPr lang="en-US" sz="1800" b="1" dirty="0"/>
              <a:t> length </a:t>
            </a:r>
            <a:r>
              <a:rPr lang="en-US" sz="1800" dirty="0"/>
              <a:t>of movies that viewers prefer is analyzed.</a:t>
            </a:r>
            <a:endParaRPr lang="en-US" sz="1800" b="1" dirty="0"/>
          </a:p>
          <a:p>
            <a:pPr marL="285750" indent="-285750">
              <a:buFont typeface="Arial" panose="020B0604020202020204" pitchFamily="34" charset="0"/>
              <a:buChar char="•"/>
            </a:pPr>
            <a:r>
              <a:rPr lang="en-US" sz="1800" dirty="0"/>
              <a:t> The </a:t>
            </a:r>
            <a:r>
              <a:rPr lang="en-US" sz="1800" b="1" dirty="0"/>
              <a:t>most popular regions</a:t>
            </a:r>
            <a:r>
              <a:rPr lang="en-US" sz="1800" dirty="0"/>
              <a:t> by movie consumption are considered.</a:t>
            </a:r>
          </a:p>
          <a:p>
            <a:pPr marL="285750" indent="-285750">
              <a:buFont typeface="Arial" panose="020B0604020202020204" pitchFamily="34" charset="0"/>
              <a:buChar char="•"/>
            </a:pPr>
            <a:r>
              <a:rPr lang="en-US" sz="1800" dirty="0"/>
              <a:t>The </a:t>
            </a:r>
            <a:r>
              <a:rPr lang="en-US" sz="1800" b="1" dirty="0"/>
              <a:t>domestic market is compared to the global market</a:t>
            </a:r>
            <a:r>
              <a:rPr lang="en-US" sz="1800" dirty="0"/>
              <a:t> to find out which is </a:t>
            </a:r>
            <a:r>
              <a:rPr lang="en-US" sz="1800" b="1" dirty="0"/>
              <a:t>most profitable.</a:t>
            </a:r>
          </a:p>
          <a:p>
            <a:pPr marL="285750" indent="-285750">
              <a:buFont typeface="Arial" panose="020B0604020202020204" pitchFamily="34" charset="0"/>
              <a:buChar char="•"/>
            </a:pPr>
            <a:endParaRPr lang="en-US" sz="1800" b="1" dirty="0">
              <a:solidFill>
                <a:srgbClr val="FF0000"/>
              </a:solidFill>
            </a:endParaRPr>
          </a:p>
          <a:p>
            <a:pPr marL="285750" indent="-285750">
              <a:buFont typeface="Arial" panose="020B0604020202020204" pitchFamily="34" charset="0"/>
              <a:buChar char="•"/>
            </a:pPr>
            <a:endParaRPr lang="en-GB" b="1" dirty="0"/>
          </a:p>
        </p:txBody>
      </p:sp>
      <p:sp>
        <p:nvSpPr>
          <p:cNvPr id="6" name="Slide Number Placeholder 5">
            <a:extLst>
              <a:ext uri="{FF2B5EF4-FFF2-40B4-BE49-F238E27FC236}">
                <a16:creationId xmlns:a16="http://schemas.microsoft.com/office/drawing/2014/main" id="{1E7028C0-0FFF-417B-A406-567DE44D031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C432155F-AF64-461C-AA51-43F9B9DCF931}"/>
              </a:ext>
            </a:extLst>
          </p:cNvPr>
          <p:cNvSpPr txBox="1"/>
          <p:nvPr/>
        </p:nvSpPr>
        <p:spPr>
          <a:xfrm>
            <a:off x="2544792" y="407203"/>
            <a:ext cx="5439319" cy="707886"/>
          </a:xfrm>
          <a:prstGeom prst="rect">
            <a:avLst/>
          </a:prstGeom>
          <a:noFill/>
        </p:spPr>
        <p:txBody>
          <a:bodyPr wrap="square" rtlCol="0">
            <a:spAutoFit/>
          </a:bodyPr>
          <a:lstStyle/>
          <a:p>
            <a:pPr algn="ctr"/>
            <a:r>
              <a:rPr lang="en-GB" sz="4000" dirty="0">
                <a:solidFill>
                  <a:schemeClr val="accent2"/>
                </a:solidFill>
              </a:rPr>
              <a:t>THE MOVIE BUSINESS</a:t>
            </a:r>
            <a:endParaRPr lang="LID4096" sz="4000" dirty="0">
              <a:solidFill>
                <a:schemeClr val="accent2"/>
              </a:solidFill>
            </a:endParaRPr>
          </a:p>
        </p:txBody>
      </p:sp>
    </p:spTree>
    <p:extLst>
      <p:ext uri="{BB962C8B-B14F-4D97-AF65-F5344CB8AC3E}">
        <p14:creationId xmlns:p14="http://schemas.microsoft.com/office/powerpoint/2010/main" val="351701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7640-F39C-44F3-AB6D-23055EDB5450}"/>
              </a:ext>
            </a:extLst>
          </p:cNvPr>
          <p:cNvSpPr>
            <a:spLocks noGrp="1"/>
          </p:cNvSpPr>
          <p:nvPr>
            <p:ph type="title"/>
          </p:nvPr>
        </p:nvSpPr>
        <p:spPr>
          <a:xfrm>
            <a:off x="984250" y="761146"/>
            <a:ext cx="5111750" cy="1204912"/>
          </a:xfrm>
        </p:spPr>
        <p:txBody>
          <a:bodyPr>
            <a:normAutofit/>
          </a:bodyPr>
          <a:lstStyle/>
          <a:p>
            <a:r>
              <a:rPr lang="en-GB" sz="3200" dirty="0">
                <a:solidFill>
                  <a:schemeClr val="accent2"/>
                </a:solidFill>
              </a:rPr>
              <a:t>DATASETS USED</a:t>
            </a:r>
            <a:endParaRPr lang="LID4096" sz="3200" dirty="0">
              <a:solidFill>
                <a:schemeClr val="accent2"/>
              </a:solidFill>
            </a:endParaRPr>
          </a:p>
        </p:txBody>
      </p:sp>
      <p:sp>
        <p:nvSpPr>
          <p:cNvPr id="3" name="Text Placeholder 2">
            <a:extLst>
              <a:ext uri="{FF2B5EF4-FFF2-40B4-BE49-F238E27FC236}">
                <a16:creationId xmlns:a16="http://schemas.microsoft.com/office/drawing/2014/main" id="{FA5A1135-C383-487F-95BD-D3441CA60B62}"/>
              </a:ext>
            </a:extLst>
          </p:cNvPr>
          <p:cNvSpPr>
            <a:spLocks noGrp="1"/>
          </p:cNvSpPr>
          <p:nvPr>
            <p:ph type="body" idx="1"/>
          </p:nvPr>
        </p:nvSpPr>
        <p:spPr>
          <a:xfrm>
            <a:off x="942940" y="2042866"/>
            <a:ext cx="5194369" cy="2772267"/>
          </a:xfrm>
        </p:spPr>
        <p:txBody>
          <a:bodyPr>
            <a:noAutofit/>
          </a:bodyPr>
          <a:lstStyle/>
          <a:p>
            <a:r>
              <a:rPr lang="en-US" sz="1800" dirty="0"/>
              <a:t>The data is taken from different locations and includes data from:</a:t>
            </a:r>
          </a:p>
          <a:p>
            <a:pPr marL="342900" indent="-342900">
              <a:buAutoNum type="arabicPeriod"/>
            </a:pPr>
            <a:r>
              <a:rPr lang="en-US" sz="1800" dirty="0"/>
              <a:t>IMDB which is located in a SQLite database. Certain characteristics such as language, run-time, attributes and ratings are described in this dataset. </a:t>
            </a:r>
          </a:p>
          <a:p>
            <a:pPr marL="342900" indent="-342900">
              <a:buAutoNum type="arabicPeriod"/>
            </a:pPr>
            <a:r>
              <a:rPr lang="en-US" sz="1800" dirty="0"/>
              <a:t>The Movie DB shows the genre, language and popularity of a set of 26,516 movies</a:t>
            </a:r>
          </a:p>
          <a:p>
            <a:pPr marL="342900" indent="-342900">
              <a:buAutoNum type="arabicPeriod"/>
            </a:pPr>
            <a:r>
              <a:rPr lang="en-US" sz="1800" dirty="0"/>
              <a:t>The numbers dataset describes production budget and is used to compare the profitability of domestic vs global markets.</a:t>
            </a:r>
          </a:p>
          <a:p>
            <a:pPr marL="342900" indent="-342900">
              <a:buAutoNum type="arabicPeriod"/>
            </a:pPr>
            <a:r>
              <a:rPr lang="en-US" sz="1800" dirty="0"/>
              <a:t>Box Office Mojo which contains data about studios and gross incomes of various films.</a:t>
            </a:r>
            <a:endParaRPr lang="LID4096" sz="1800" dirty="0"/>
          </a:p>
        </p:txBody>
      </p:sp>
      <p:sp>
        <p:nvSpPr>
          <p:cNvPr id="6" name="Slide Number Placeholder 5">
            <a:extLst>
              <a:ext uri="{FF2B5EF4-FFF2-40B4-BE49-F238E27FC236}">
                <a16:creationId xmlns:a16="http://schemas.microsoft.com/office/drawing/2014/main" id="{C96DF43E-08DB-40F0-A8EB-EB431F40530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639E41A9-C2B6-4131-8C28-CB0057AF1E28}"/>
              </a:ext>
            </a:extLst>
          </p:cNvPr>
          <p:cNvSpPr txBox="1"/>
          <p:nvPr/>
        </p:nvSpPr>
        <p:spPr>
          <a:xfrm>
            <a:off x="3917950" y="407203"/>
            <a:ext cx="4066161" cy="707886"/>
          </a:xfrm>
          <a:prstGeom prst="rect">
            <a:avLst/>
          </a:prstGeom>
          <a:noFill/>
        </p:spPr>
        <p:txBody>
          <a:bodyPr wrap="square" rtlCol="0">
            <a:spAutoFit/>
          </a:bodyPr>
          <a:lstStyle/>
          <a:p>
            <a:pPr algn="ctr"/>
            <a:r>
              <a:rPr lang="en-GB" sz="4000" dirty="0">
                <a:solidFill>
                  <a:schemeClr val="accent2"/>
                </a:solidFill>
              </a:rPr>
              <a:t>THE DATA</a:t>
            </a:r>
            <a:endParaRPr lang="LID4096" sz="4000" dirty="0">
              <a:solidFill>
                <a:schemeClr val="accent2"/>
              </a:solidFill>
            </a:endParaRPr>
          </a:p>
        </p:txBody>
      </p:sp>
    </p:spTree>
    <p:extLst>
      <p:ext uri="{BB962C8B-B14F-4D97-AF65-F5344CB8AC3E}">
        <p14:creationId xmlns:p14="http://schemas.microsoft.com/office/powerpoint/2010/main" val="390807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E5"/>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84B5515-0D7A-4D39-AE08-F93077674AA7}"/>
              </a:ext>
              <a:ext uri="{C183D7F6-B498-43B3-948B-1728B52AA6E4}">
                <adec:decorative xmlns:adec="http://schemas.microsoft.com/office/drawing/2017/decorative" val="1"/>
              </a:ext>
            </a:extLst>
          </p:cNvPr>
          <p:cNvCxnSpPr>
            <a:cxnSpLocks/>
            <a:stCxn id="8" idx="3"/>
          </p:cNvCxnSpPr>
          <p:nvPr/>
        </p:nvCxnSpPr>
        <p:spPr>
          <a:xfrm>
            <a:off x="7839682" y="522898"/>
            <a:ext cx="43717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4E998DF-068C-4328-8E32-2BFDA197EB28}"/>
              </a:ext>
            </a:extLst>
          </p:cNvPr>
          <p:cNvSpPr txBox="1">
            <a:spLocks/>
          </p:cNvSpPr>
          <p:nvPr/>
        </p:nvSpPr>
        <p:spPr>
          <a:xfrm>
            <a:off x="228599"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4" name="Straight Connector 3">
            <a:extLst>
              <a:ext uri="{FF2B5EF4-FFF2-40B4-BE49-F238E27FC236}">
                <a16:creationId xmlns:a16="http://schemas.microsoft.com/office/drawing/2014/main" id="{9B212548-FF60-4000-8978-53B0F4CBE9CF}"/>
              </a:ext>
              <a:ext uri="{C183D7F6-B498-43B3-948B-1728B52AA6E4}">
                <adec:decorative xmlns:adec="http://schemas.microsoft.com/office/drawing/2017/decorative" val="1"/>
              </a:ext>
            </a:extLst>
          </p:cNvPr>
          <p:cNvCxnSpPr>
            <a:cxnSpLocks/>
          </p:cNvCxnSpPr>
          <p:nvPr/>
        </p:nvCxnSpPr>
        <p:spPr>
          <a:xfrm>
            <a:off x="-1" y="522898"/>
            <a:ext cx="383269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90FD87-87E0-4065-AB5B-2142DA3AAAA3}"/>
              </a:ext>
            </a:extLst>
          </p:cNvPr>
          <p:cNvSpPr txBox="1"/>
          <p:nvPr/>
        </p:nvSpPr>
        <p:spPr>
          <a:xfrm>
            <a:off x="4006983" y="261288"/>
            <a:ext cx="38326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solidFill>
                  <a:srgbClr val="000000"/>
                </a:solidFill>
                <a:effectLst>
                  <a:outerShdw blurRad="38100" dist="38100" dir="2700000" algn="tl">
                    <a:srgbClr val="000000">
                      <a:alpha val="43137"/>
                    </a:srgbClr>
                  </a:outerShdw>
                </a:effectLst>
                <a:latin typeface="Segoe UI Light"/>
              </a:rPr>
              <a:t>DATA ANALYSIS</a:t>
            </a:r>
            <a:endParaRPr kumimoji="0" lang="LID4096"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Light"/>
              <a:ea typeface="+mn-ea"/>
              <a:cs typeface="+mn-cs"/>
            </a:endParaRPr>
          </a:p>
        </p:txBody>
      </p:sp>
      <p:sp>
        <p:nvSpPr>
          <p:cNvPr id="5" name="TextBox 4">
            <a:extLst>
              <a:ext uri="{FF2B5EF4-FFF2-40B4-BE49-F238E27FC236}">
                <a16:creationId xmlns:a16="http://schemas.microsoft.com/office/drawing/2014/main" id="{7872B497-0C49-4C97-AC52-B338D17FFEE5}"/>
              </a:ext>
            </a:extLst>
          </p:cNvPr>
          <p:cNvSpPr txBox="1"/>
          <p:nvPr/>
        </p:nvSpPr>
        <p:spPr>
          <a:xfrm>
            <a:off x="-367969" y="914283"/>
            <a:ext cx="9745234" cy="461665"/>
          </a:xfrm>
          <a:prstGeom prst="rect">
            <a:avLst/>
          </a:prstGeom>
          <a:noFill/>
        </p:spPr>
        <p:txBody>
          <a:bodyPr wrap="square" rtlCol="0">
            <a:spAutoFit/>
          </a:bodyPr>
          <a:lstStyle/>
          <a:p>
            <a:pPr algn="ctr"/>
            <a:r>
              <a:rPr lang="en-GB" sz="2400" dirty="0">
                <a:solidFill>
                  <a:schemeClr val="accent4">
                    <a:lumMod val="75000"/>
                  </a:schemeClr>
                </a:solidFill>
              </a:rPr>
              <a:t>Analysis of correlation between the length of a movie and its rating</a:t>
            </a:r>
            <a:endParaRPr lang="LID4096" sz="2400" dirty="0">
              <a:solidFill>
                <a:schemeClr val="accent4">
                  <a:lumMod val="75000"/>
                </a:schemeClr>
              </a:solidFill>
            </a:endParaRPr>
          </a:p>
        </p:txBody>
      </p:sp>
      <p:pic>
        <p:nvPicPr>
          <p:cNvPr id="10" name="Picture 9" descr="Chart, scatter chart&#10;&#10;Description automatically generated">
            <a:extLst>
              <a:ext uri="{FF2B5EF4-FFF2-40B4-BE49-F238E27FC236}">
                <a16:creationId xmlns:a16="http://schemas.microsoft.com/office/drawing/2014/main" id="{6C172FFF-F645-FAEF-F9E7-FE86C4949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07" y="1505723"/>
            <a:ext cx="6659224" cy="4252673"/>
          </a:xfrm>
          <a:prstGeom prst="rect">
            <a:avLst/>
          </a:prstGeom>
        </p:spPr>
      </p:pic>
      <p:sp>
        <p:nvSpPr>
          <p:cNvPr id="12" name="TextBox 11">
            <a:extLst>
              <a:ext uri="{FF2B5EF4-FFF2-40B4-BE49-F238E27FC236}">
                <a16:creationId xmlns:a16="http://schemas.microsoft.com/office/drawing/2014/main" id="{EFC74378-37C2-2ACF-AD9F-125B1DD1AD3F}"/>
              </a:ext>
            </a:extLst>
          </p:cNvPr>
          <p:cNvSpPr txBox="1"/>
          <p:nvPr/>
        </p:nvSpPr>
        <p:spPr>
          <a:xfrm>
            <a:off x="7483151" y="1767332"/>
            <a:ext cx="3629608" cy="2585323"/>
          </a:xfrm>
          <a:prstGeom prst="rect">
            <a:avLst/>
          </a:prstGeom>
          <a:noFill/>
        </p:spPr>
        <p:txBody>
          <a:bodyPr wrap="square" rtlCol="0">
            <a:spAutoFit/>
          </a:bodyPr>
          <a:lstStyle/>
          <a:p>
            <a:pPr algn="ctr"/>
            <a:r>
              <a:rPr lang="en-US" b="1" u="sng" dirty="0"/>
              <a:t>Analysis of the scatter plot:</a:t>
            </a:r>
          </a:p>
          <a:p>
            <a:pPr algn="ctr"/>
            <a:endParaRPr lang="en-US" b="1" u="sng" dirty="0"/>
          </a:p>
          <a:p>
            <a:pPr marL="285750" indent="-285750">
              <a:buFont typeface="Arial" panose="020B0604020202020204" pitchFamily="34" charset="0"/>
              <a:buChar char="•"/>
            </a:pPr>
            <a:r>
              <a:rPr lang="en-US" dirty="0"/>
              <a:t>The scatter plot shows that there is no correlation between average rating and the run time.</a:t>
            </a:r>
          </a:p>
          <a:p>
            <a:r>
              <a:rPr lang="en-US" dirty="0"/>
              <a:t> </a:t>
            </a:r>
          </a:p>
          <a:p>
            <a:pPr marL="285750" indent="-285750">
              <a:buFont typeface="Arial" panose="020B0604020202020204" pitchFamily="34" charset="0"/>
              <a:buChar char="•"/>
            </a:pPr>
            <a:r>
              <a:rPr lang="en-US" dirty="0"/>
              <a:t> An increase or a decrease in run time does not relate to a change in the average rating.</a:t>
            </a:r>
            <a:endParaRPr lang="en-KE" dirty="0"/>
          </a:p>
        </p:txBody>
      </p:sp>
    </p:spTree>
    <p:extLst>
      <p:ext uri="{BB962C8B-B14F-4D97-AF65-F5344CB8AC3E}">
        <p14:creationId xmlns:p14="http://schemas.microsoft.com/office/powerpoint/2010/main" val="235643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84B5515-0D7A-4D39-AE08-F93077674AA7}"/>
              </a:ext>
              <a:ext uri="{C183D7F6-B498-43B3-948B-1728B52AA6E4}">
                <adec:decorative xmlns:adec="http://schemas.microsoft.com/office/drawing/2017/decorative" val="1"/>
              </a:ext>
            </a:extLst>
          </p:cNvPr>
          <p:cNvCxnSpPr>
            <a:cxnSpLocks/>
            <a:stCxn id="8" idx="3"/>
          </p:cNvCxnSpPr>
          <p:nvPr/>
        </p:nvCxnSpPr>
        <p:spPr>
          <a:xfrm>
            <a:off x="7839682" y="522898"/>
            <a:ext cx="43717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4E998DF-068C-4328-8E32-2BFDA197EB28}"/>
              </a:ext>
            </a:extLst>
          </p:cNvPr>
          <p:cNvSpPr txBox="1">
            <a:spLocks/>
          </p:cNvSpPr>
          <p:nvPr/>
        </p:nvSpPr>
        <p:spPr>
          <a:xfrm>
            <a:off x="228599"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4" name="Straight Connector 3">
            <a:extLst>
              <a:ext uri="{FF2B5EF4-FFF2-40B4-BE49-F238E27FC236}">
                <a16:creationId xmlns:a16="http://schemas.microsoft.com/office/drawing/2014/main" id="{9B212548-FF60-4000-8978-53B0F4CBE9CF}"/>
              </a:ext>
              <a:ext uri="{C183D7F6-B498-43B3-948B-1728B52AA6E4}">
                <adec:decorative xmlns:adec="http://schemas.microsoft.com/office/drawing/2017/decorative" val="1"/>
              </a:ext>
            </a:extLst>
          </p:cNvPr>
          <p:cNvCxnSpPr>
            <a:cxnSpLocks/>
          </p:cNvCxnSpPr>
          <p:nvPr/>
        </p:nvCxnSpPr>
        <p:spPr>
          <a:xfrm>
            <a:off x="-1" y="522898"/>
            <a:ext cx="383269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90FD87-87E0-4065-AB5B-2142DA3AAAA3}"/>
              </a:ext>
            </a:extLst>
          </p:cNvPr>
          <p:cNvSpPr txBox="1"/>
          <p:nvPr/>
        </p:nvSpPr>
        <p:spPr>
          <a:xfrm>
            <a:off x="4006983" y="261288"/>
            <a:ext cx="38326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solidFill>
                  <a:srgbClr val="000000"/>
                </a:solidFill>
                <a:effectLst>
                  <a:outerShdw blurRad="38100" dist="38100" dir="2700000" algn="tl">
                    <a:srgbClr val="000000">
                      <a:alpha val="43137"/>
                    </a:srgbClr>
                  </a:outerShdw>
                </a:effectLst>
                <a:latin typeface="Segoe UI Light"/>
              </a:rPr>
              <a:t>DATA ANALYSIS</a:t>
            </a:r>
            <a:endParaRPr kumimoji="0" lang="LID4096"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Light"/>
              <a:ea typeface="+mn-ea"/>
              <a:cs typeface="+mn-cs"/>
            </a:endParaRPr>
          </a:p>
        </p:txBody>
      </p:sp>
      <p:sp>
        <p:nvSpPr>
          <p:cNvPr id="5" name="TextBox 4">
            <a:extLst>
              <a:ext uri="{FF2B5EF4-FFF2-40B4-BE49-F238E27FC236}">
                <a16:creationId xmlns:a16="http://schemas.microsoft.com/office/drawing/2014/main" id="{7872B497-0C49-4C97-AC52-B338D17FFEE5}"/>
              </a:ext>
            </a:extLst>
          </p:cNvPr>
          <p:cNvSpPr txBox="1"/>
          <p:nvPr/>
        </p:nvSpPr>
        <p:spPr>
          <a:xfrm>
            <a:off x="-367969" y="914283"/>
            <a:ext cx="9745234" cy="461665"/>
          </a:xfrm>
          <a:prstGeom prst="rect">
            <a:avLst/>
          </a:prstGeom>
          <a:noFill/>
        </p:spPr>
        <p:txBody>
          <a:bodyPr wrap="square" rtlCol="0">
            <a:spAutoFit/>
          </a:bodyPr>
          <a:lstStyle/>
          <a:p>
            <a:pPr algn="ctr"/>
            <a:r>
              <a:rPr lang="en-GB" sz="2400" dirty="0">
                <a:solidFill>
                  <a:schemeClr val="accent4">
                    <a:lumMod val="75000"/>
                  </a:schemeClr>
                </a:solidFill>
              </a:rPr>
              <a:t>Analysis of profits between the worldwide and the domestic markets</a:t>
            </a:r>
            <a:endParaRPr lang="LID4096" sz="2400" dirty="0">
              <a:solidFill>
                <a:schemeClr val="accent4">
                  <a:lumMod val="75000"/>
                </a:schemeClr>
              </a:solidFill>
            </a:endParaRPr>
          </a:p>
        </p:txBody>
      </p:sp>
      <p:sp>
        <p:nvSpPr>
          <p:cNvPr id="12" name="TextBox 11">
            <a:extLst>
              <a:ext uri="{FF2B5EF4-FFF2-40B4-BE49-F238E27FC236}">
                <a16:creationId xmlns:a16="http://schemas.microsoft.com/office/drawing/2014/main" id="{EFC74378-37C2-2ACF-AD9F-125B1DD1AD3F}"/>
              </a:ext>
            </a:extLst>
          </p:cNvPr>
          <p:cNvSpPr txBox="1"/>
          <p:nvPr/>
        </p:nvSpPr>
        <p:spPr>
          <a:xfrm>
            <a:off x="7100596" y="2136338"/>
            <a:ext cx="3629608" cy="3139321"/>
          </a:xfrm>
          <a:prstGeom prst="rect">
            <a:avLst/>
          </a:prstGeom>
          <a:noFill/>
        </p:spPr>
        <p:txBody>
          <a:bodyPr wrap="square" rtlCol="0">
            <a:spAutoFit/>
          </a:bodyPr>
          <a:lstStyle/>
          <a:p>
            <a:pPr algn="ctr"/>
            <a:r>
              <a:rPr lang="en-US" b="1" u="sng" dirty="0"/>
              <a:t>Analysis of the pie chart:</a:t>
            </a:r>
          </a:p>
          <a:p>
            <a:pPr algn="ctr"/>
            <a:endParaRPr lang="en-US" b="1" u="sng" dirty="0"/>
          </a:p>
          <a:p>
            <a:pPr marL="285750" indent="-285750">
              <a:buFont typeface="Arial" panose="020B0604020202020204" pitchFamily="34" charset="0"/>
              <a:buChar char="•"/>
            </a:pPr>
            <a:r>
              <a:rPr lang="en-US" dirty="0"/>
              <a:t>The pie chart illustrates that in 71.999% of instances, worldwide profits were larger than domestic profits.</a:t>
            </a:r>
          </a:p>
          <a:p>
            <a:pPr marL="285750" indent="-285750">
              <a:buFont typeface="Arial" panose="020B0604020202020204" pitchFamily="34" charset="0"/>
              <a:buChar char="•"/>
            </a:pPr>
            <a:r>
              <a:rPr lang="en-US" dirty="0"/>
              <a:t>This means that 71.999% of the moves in the dataset made more money from the worldwide market compared to the domestic market.</a:t>
            </a:r>
          </a:p>
        </p:txBody>
      </p:sp>
      <p:pic>
        <p:nvPicPr>
          <p:cNvPr id="7" name="Picture 6" descr="Chart, pie chart&#10;&#10;Description automatically generated">
            <a:extLst>
              <a:ext uri="{FF2B5EF4-FFF2-40B4-BE49-F238E27FC236}">
                <a16:creationId xmlns:a16="http://schemas.microsoft.com/office/drawing/2014/main" id="{6E910AC5-E5CD-2038-FFC7-DB416A8A1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00" y="1175892"/>
            <a:ext cx="5041270" cy="5003174"/>
          </a:xfrm>
          <a:prstGeom prst="rect">
            <a:avLst/>
          </a:prstGeom>
        </p:spPr>
      </p:pic>
    </p:spTree>
    <p:extLst>
      <p:ext uri="{BB962C8B-B14F-4D97-AF65-F5344CB8AC3E}">
        <p14:creationId xmlns:p14="http://schemas.microsoft.com/office/powerpoint/2010/main" val="308243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84B5515-0D7A-4D39-AE08-F93077674AA7}"/>
              </a:ext>
              <a:ext uri="{C183D7F6-B498-43B3-948B-1728B52AA6E4}">
                <adec:decorative xmlns:adec="http://schemas.microsoft.com/office/drawing/2017/decorative" val="1"/>
              </a:ext>
            </a:extLst>
          </p:cNvPr>
          <p:cNvCxnSpPr>
            <a:cxnSpLocks/>
            <a:stCxn id="8" idx="3"/>
          </p:cNvCxnSpPr>
          <p:nvPr/>
        </p:nvCxnSpPr>
        <p:spPr>
          <a:xfrm>
            <a:off x="7839682" y="522898"/>
            <a:ext cx="43717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4E998DF-068C-4328-8E32-2BFDA197EB28}"/>
              </a:ext>
            </a:extLst>
          </p:cNvPr>
          <p:cNvSpPr txBox="1">
            <a:spLocks/>
          </p:cNvSpPr>
          <p:nvPr/>
        </p:nvSpPr>
        <p:spPr>
          <a:xfrm>
            <a:off x="228599"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4" name="Straight Connector 3">
            <a:extLst>
              <a:ext uri="{FF2B5EF4-FFF2-40B4-BE49-F238E27FC236}">
                <a16:creationId xmlns:a16="http://schemas.microsoft.com/office/drawing/2014/main" id="{9B212548-FF60-4000-8978-53B0F4CBE9CF}"/>
              </a:ext>
              <a:ext uri="{C183D7F6-B498-43B3-948B-1728B52AA6E4}">
                <adec:decorative xmlns:adec="http://schemas.microsoft.com/office/drawing/2017/decorative" val="1"/>
              </a:ext>
            </a:extLst>
          </p:cNvPr>
          <p:cNvCxnSpPr>
            <a:cxnSpLocks/>
          </p:cNvCxnSpPr>
          <p:nvPr/>
        </p:nvCxnSpPr>
        <p:spPr>
          <a:xfrm>
            <a:off x="-1" y="522898"/>
            <a:ext cx="383269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90FD87-87E0-4065-AB5B-2142DA3AAAA3}"/>
              </a:ext>
            </a:extLst>
          </p:cNvPr>
          <p:cNvSpPr txBox="1"/>
          <p:nvPr/>
        </p:nvSpPr>
        <p:spPr>
          <a:xfrm>
            <a:off x="4006983" y="261288"/>
            <a:ext cx="38326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solidFill>
                  <a:srgbClr val="000000"/>
                </a:solidFill>
                <a:effectLst>
                  <a:outerShdw blurRad="38100" dist="38100" dir="2700000" algn="tl">
                    <a:srgbClr val="000000">
                      <a:alpha val="43137"/>
                    </a:srgbClr>
                  </a:outerShdw>
                </a:effectLst>
                <a:latin typeface="Segoe UI Light"/>
              </a:rPr>
              <a:t>DATA ANALYSIS</a:t>
            </a:r>
            <a:endParaRPr kumimoji="0" lang="LID4096"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Light"/>
              <a:ea typeface="+mn-ea"/>
              <a:cs typeface="+mn-cs"/>
            </a:endParaRPr>
          </a:p>
        </p:txBody>
      </p:sp>
      <p:sp>
        <p:nvSpPr>
          <p:cNvPr id="5" name="TextBox 4">
            <a:extLst>
              <a:ext uri="{FF2B5EF4-FFF2-40B4-BE49-F238E27FC236}">
                <a16:creationId xmlns:a16="http://schemas.microsoft.com/office/drawing/2014/main" id="{7872B497-0C49-4C97-AC52-B338D17FFEE5}"/>
              </a:ext>
            </a:extLst>
          </p:cNvPr>
          <p:cNvSpPr txBox="1"/>
          <p:nvPr/>
        </p:nvSpPr>
        <p:spPr>
          <a:xfrm>
            <a:off x="-367969" y="914283"/>
            <a:ext cx="9745234" cy="461665"/>
          </a:xfrm>
          <a:prstGeom prst="rect">
            <a:avLst/>
          </a:prstGeom>
          <a:noFill/>
        </p:spPr>
        <p:txBody>
          <a:bodyPr wrap="square" rtlCol="0">
            <a:spAutoFit/>
          </a:bodyPr>
          <a:lstStyle/>
          <a:p>
            <a:pPr algn="ctr"/>
            <a:r>
              <a:rPr lang="en-GB" sz="2400" dirty="0">
                <a:solidFill>
                  <a:schemeClr val="accent4">
                    <a:lumMod val="75000"/>
                  </a:schemeClr>
                </a:solidFill>
              </a:rPr>
              <a:t>Analysis of the most popular regions based on the number of movies.</a:t>
            </a:r>
            <a:endParaRPr lang="LID4096" sz="2400" dirty="0">
              <a:solidFill>
                <a:schemeClr val="accent4">
                  <a:lumMod val="75000"/>
                </a:schemeClr>
              </a:solidFill>
            </a:endParaRPr>
          </a:p>
        </p:txBody>
      </p:sp>
      <p:sp>
        <p:nvSpPr>
          <p:cNvPr id="12" name="TextBox 11">
            <a:extLst>
              <a:ext uri="{FF2B5EF4-FFF2-40B4-BE49-F238E27FC236}">
                <a16:creationId xmlns:a16="http://schemas.microsoft.com/office/drawing/2014/main" id="{EFC74378-37C2-2ACF-AD9F-125B1DD1AD3F}"/>
              </a:ext>
            </a:extLst>
          </p:cNvPr>
          <p:cNvSpPr txBox="1"/>
          <p:nvPr/>
        </p:nvSpPr>
        <p:spPr>
          <a:xfrm>
            <a:off x="7839682" y="1865795"/>
            <a:ext cx="3629608" cy="4524315"/>
          </a:xfrm>
          <a:prstGeom prst="rect">
            <a:avLst/>
          </a:prstGeom>
          <a:noFill/>
        </p:spPr>
        <p:txBody>
          <a:bodyPr wrap="square" rtlCol="0">
            <a:spAutoFit/>
          </a:bodyPr>
          <a:lstStyle/>
          <a:p>
            <a:pPr algn="ctr"/>
            <a:r>
              <a:rPr lang="en-US" b="1" u="sng" dirty="0"/>
              <a:t>Analysis of the bar chart:</a:t>
            </a:r>
          </a:p>
          <a:p>
            <a:pPr algn="ctr"/>
            <a:endParaRPr lang="en-US" b="1" u="sng" dirty="0"/>
          </a:p>
          <a:p>
            <a:pPr marL="285750" indent="-285750">
              <a:buFont typeface="Arial" panose="020B0604020202020204" pitchFamily="34" charset="0"/>
              <a:buChar char="•"/>
            </a:pPr>
            <a:r>
              <a:rPr lang="en-US" dirty="0"/>
              <a:t>From the bar graph above, the United States is the most popular region by a very large margin compared to the second country. It takes 66.87 % of all the movies.</a:t>
            </a:r>
          </a:p>
          <a:p>
            <a:pPr marL="285750" indent="-285750">
              <a:buFont typeface="Arial" panose="020B0604020202020204" pitchFamily="34" charset="0"/>
              <a:buChar char="•"/>
            </a:pPr>
            <a:r>
              <a:rPr lang="en-US" dirty="0"/>
              <a:t>India is second with 5246 movies, representing 10.71% of total movies</a:t>
            </a:r>
          </a:p>
          <a:p>
            <a:pPr marL="285750" indent="-285750">
              <a:buFont typeface="Arial" panose="020B0604020202020204" pitchFamily="34" charset="0"/>
              <a:buChar char="•"/>
            </a:pPr>
            <a:r>
              <a:rPr lang="en-US" dirty="0"/>
              <a:t>Great Britain comes third with a share of 9.66%</a:t>
            </a:r>
          </a:p>
          <a:p>
            <a:pPr marL="285750" indent="-285750">
              <a:buFont typeface="Arial" panose="020B0604020202020204" pitchFamily="34" charset="0"/>
              <a:buChar char="•"/>
            </a:pPr>
            <a:r>
              <a:rPr lang="en-US" dirty="0"/>
              <a:t>Canada is 4th with 7.52%</a:t>
            </a:r>
          </a:p>
          <a:p>
            <a:pPr marL="285750" indent="-285750">
              <a:buFont typeface="Arial" panose="020B0604020202020204" pitchFamily="34" charset="0"/>
              <a:buChar char="•"/>
            </a:pPr>
            <a:r>
              <a:rPr lang="en-US" dirty="0"/>
              <a:t>France comes 5th with a share of 5.23% </a:t>
            </a:r>
          </a:p>
        </p:txBody>
      </p:sp>
      <p:pic>
        <p:nvPicPr>
          <p:cNvPr id="9" name="Picture 8" descr="A picture containing chart&#10;&#10;Description automatically generated">
            <a:extLst>
              <a:ext uri="{FF2B5EF4-FFF2-40B4-BE49-F238E27FC236}">
                <a16:creationId xmlns:a16="http://schemas.microsoft.com/office/drawing/2014/main" id="{971FD919-7D0F-2578-827B-2674F7F72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65795"/>
            <a:ext cx="7208476" cy="3680405"/>
          </a:xfrm>
          <a:prstGeom prst="rect">
            <a:avLst/>
          </a:prstGeom>
        </p:spPr>
      </p:pic>
    </p:spTree>
    <p:extLst>
      <p:ext uri="{BB962C8B-B14F-4D97-AF65-F5344CB8AC3E}">
        <p14:creationId xmlns:p14="http://schemas.microsoft.com/office/powerpoint/2010/main" val="234879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664876" y="349613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844687" y="349613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6020399" y="349613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5188793" y="3625518"/>
            <a:ext cx="1696036" cy="246221"/>
          </a:xfrm>
          <a:prstGeom prst="rect">
            <a:avLst/>
          </a:prstGeom>
        </p:spPr>
        <p:txBody>
          <a:bodyPr wrap="square" lIns="0" tIns="0" rIns="0" bIns="0">
            <a:spAutoFit/>
          </a:bodyPr>
          <a:lstStyle/>
          <a:p>
            <a:pPr algn="ctr"/>
            <a:r>
              <a:rPr lang="en-US" sz="1600" b="1" dirty="0">
                <a:solidFill>
                  <a:schemeClr val="bg1"/>
                </a:solidFill>
              </a:rPr>
              <a:t>Movie run - time</a:t>
            </a:r>
          </a:p>
        </p:txBody>
      </p:sp>
      <p:sp>
        <p:nvSpPr>
          <p:cNvPr id="48" name="Rectangle 47">
            <a:extLst>
              <a:ext uri="{FF2B5EF4-FFF2-40B4-BE49-F238E27FC236}">
                <a16:creationId xmlns:a16="http://schemas.microsoft.com/office/drawing/2014/main" id="{FA4D735A-8F75-4E2A-8F1A-CC303B0718BA}"/>
              </a:ext>
            </a:extLst>
          </p:cNvPr>
          <p:cNvSpPr/>
          <p:nvPr/>
        </p:nvSpPr>
        <p:spPr>
          <a:xfrm>
            <a:off x="7502670" y="3709340"/>
            <a:ext cx="1561820" cy="492443"/>
          </a:xfrm>
          <a:prstGeom prst="rect">
            <a:avLst/>
          </a:prstGeom>
        </p:spPr>
        <p:txBody>
          <a:bodyPr wrap="square" lIns="0" tIns="0" rIns="0" bIns="0">
            <a:spAutoFit/>
          </a:bodyPr>
          <a:lstStyle/>
          <a:p>
            <a:pPr algn="ctr"/>
            <a:r>
              <a:rPr lang="en-US" sz="1600" b="1" dirty="0">
                <a:solidFill>
                  <a:schemeClr val="bg1"/>
                </a:solidFill>
              </a:rPr>
              <a:t>MOST POPULAR REGION</a:t>
            </a:r>
          </a:p>
        </p:txBody>
      </p:sp>
      <p:sp>
        <p:nvSpPr>
          <p:cNvPr id="51" name="Rectangle 50">
            <a:extLst>
              <a:ext uri="{FF2B5EF4-FFF2-40B4-BE49-F238E27FC236}">
                <a16:creationId xmlns:a16="http://schemas.microsoft.com/office/drawing/2014/main" id="{8AA18108-5B8B-4147-84A7-D30A16BEC4EA}"/>
              </a:ext>
            </a:extLst>
          </p:cNvPr>
          <p:cNvSpPr/>
          <p:nvPr/>
        </p:nvSpPr>
        <p:spPr>
          <a:xfrm>
            <a:off x="2901830" y="3999706"/>
            <a:ext cx="1752042" cy="1928990"/>
          </a:xfrm>
          <a:prstGeom prst="rect">
            <a:avLst/>
          </a:prstGeom>
        </p:spPr>
        <p:txBody>
          <a:bodyPr wrap="square" lIns="0" tIns="0" rIns="0" bIns="0" anchor="t">
            <a:spAutoFit/>
          </a:bodyPr>
          <a:lstStyle/>
          <a:p>
            <a:pPr algn="ctr">
              <a:lnSpc>
                <a:spcPts val="1900"/>
              </a:lnSpc>
            </a:pPr>
            <a:r>
              <a:rPr lang="en-US" sz="1400" b="0" dirty="0">
                <a:solidFill>
                  <a:srgbClr val="D4D4D4"/>
                </a:solidFill>
                <a:effectLst/>
                <a:latin typeface="Consolas" panose="020B0609020204030204" pitchFamily="49" charset="0"/>
              </a:rPr>
              <a:t> Microsoft should not only focus on the domestic market but the </a:t>
            </a:r>
            <a:r>
              <a:rPr lang="en-US" sz="1400" b="1" dirty="0">
                <a:solidFill>
                  <a:schemeClr val="bg1">
                    <a:lumMod val="85000"/>
                  </a:schemeClr>
                </a:solidFill>
                <a:effectLst/>
                <a:latin typeface="Consolas" panose="020B0609020204030204" pitchFamily="49" charset="0"/>
              </a:rPr>
              <a:t>global market as this offers the highest returns.</a:t>
            </a:r>
            <a:endParaRPr lang="en-US" sz="1400" b="0" dirty="0">
              <a:solidFill>
                <a:schemeClr val="bg1">
                  <a:lumMod val="85000"/>
                </a:schemeClr>
              </a:solidFill>
              <a:effectLst/>
              <a:latin typeface="Consolas" panose="020B0609020204030204" pitchFamily="49" charset="0"/>
            </a:endParaRPr>
          </a:p>
          <a:p>
            <a:pPr algn="ctr">
              <a:lnSpc>
                <a:spcPts val="1900"/>
              </a:lnSpc>
            </a:pP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5111440" y="4108140"/>
            <a:ext cx="1752042" cy="2416302"/>
          </a:xfrm>
          <a:prstGeom prst="rect">
            <a:avLst/>
          </a:prstGeom>
        </p:spPr>
        <p:txBody>
          <a:bodyPr wrap="square" lIns="0" tIns="0" rIns="0" bIns="0" anchor="t">
            <a:spAutoFit/>
          </a:bodyPr>
          <a:lstStyle/>
          <a:p>
            <a:pPr algn="ctr">
              <a:lnSpc>
                <a:spcPts val="1900"/>
              </a:lnSpc>
            </a:pPr>
            <a:r>
              <a:rPr lang="en-US" sz="1400" b="0" dirty="0">
                <a:solidFill>
                  <a:srgbClr val="D4D4D4"/>
                </a:solidFill>
                <a:effectLst/>
                <a:latin typeface="Consolas" panose="020B0609020204030204" pitchFamily="49" charset="0"/>
              </a:rPr>
              <a:t>Although there is no correlation between runtime and popularity, </a:t>
            </a:r>
            <a:r>
              <a:rPr lang="en-US" sz="1400" b="1" dirty="0">
                <a:solidFill>
                  <a:schemeClr val="bg1">
                    <a:lumMod val="85000"/>
                  </a:schemeClr>
                </a:solidFill>
                <a:effectLst/>
                <a:latin typeface="Consolas" panose="020B0609020204030204" pitchFamily="49" charset="0"/>
              </a:rPr>
              <a:t>the average movie time is 105 minutes for the best performing movies.</a:t>
            </a:r>
            <a:endParaRPr lang="en-US" sz="1400" b="0" dirty="0">
              <a:solidFill>
                <a:schemeClr val="bg1">
                  <a:lumMod val="85000"/>
                </a:schemeClr>
              </a:solidFill>
              <a:effectLst/>
              <a:latin typeface="Consolas" panose="020B0609020204030204" pitchFamily="49" charset="0"/>
            </a:endParaRP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7311369" y="4282160"/>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Microsoft should strive to focus on the United States as it is the largest movie market. It should however also produce movies in other languages  </a:t>
            </a:r>
          </a:p>
        </p:txBody>
      </p:sp>
      <p:sp>
        <p:nvSpPr>
          <p:cNvPr id="3" name="TextBox 2" descr="Dollar outline">
            <a:extLst>
              <a:ext uri="{FF2B5EF4-FFF2-40B4-BE49-F238E27FC236}">
                <a16:creationId xmlns:a16="http://schemas.microsoft.com/office/drawing/2014/main" id="{C9B2355B-1C60-477F-9D6B-2A848BB4F69A}"/>
              </a:ext>
            </a:extLst>
          </p:cNvPr>
          <p:cNvSpPr txBox="1"/>
          <p:nvPr/>
        </p:nvSpPr>
        <p:spPr>
          <a:xfrm>
            <a:off x="3579672" y="3116765"/>
            <a:ext cx="506553" cy="3693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txBody>
          <a:bodyPr wrap="square" rtlCol="0">
            <a:spAutoFit/>
          </a:bodyPr>
          <a:lstStyle/>
          <a:p>
            <a:endParaRPr lang="LID4096" dirty="0"/>
          </a:p>
        </p:txBody>
      </p:sp>
      <p:sp>
        <p:nvSpPr>
          <p:cNvPr id="5" name="TextBox 4" descr="Stopwatch with solid fill">
            <a:extLst>
              <a:ext uri="{FF2B5EF4-FFF2-40B4-BE49-F238E27FC236}">
                <a16:creationId xmlns:a16="http://schemas.microsoft.com/office/drawing/2014/main" id="{76BDC27E-BDA9-45BF-88F5-105F0AC8A632}"/>
              </a:ext>
            </a:extLst>
          </p:cNvPr>
          <p:cNvSpPr txBox="1"/>
          <p:nvPr/>
        </p:nvSpPr>
        <p:spPr>
          <a:xfrm flipH="1">
            <a:off x="5819828" y="3116765"/>
            <a:ext cx="335266" cy="36933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txBody>
          <a:bodyPr wrap="square" rtlCol="0">
            <a:spAutoFit/>
          </a:bodyPr>
          <a:lstStyle/>
          <a:p>
            <a:endParaRPr lang="LID4096" dirty="0"/>
          </a:p>
        </p:txBody>
      </p:sp>
      <p:sp>
        <p:nvSpPr>
          <p:cNvPr id="6" name="TextBox 5" descr="Earth globe: Americas with solid fill">
            <a:extLst>
              <a:ext uri="{FF2B5EF4-FFF2-40B4-BE49-F238E27FC236}">
                <a16:creationId xmlns:a16="http://schemas.microsoft.com/office/drawing/2014/main" id="{249C42BB-C3A0-4967-81E2-B960968F369C}"/>
              </a:ext>
            </a:extLst>
          </p:cNvPr>
          <p:cNvSpPr txBox="1"/>
          <p:nvPr/>
        </p:nvSpPr>
        <p:spPr>
          <a:xfrm>
            <a:off x="7999349" y="3117361"/>
            <a:ext cx="376083" cy="36933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txBody>
          <a:bodyPr wrap="square" rtlCol="0">
            <a:spAutoFit/>
          </a:bodyPr>
          <a:lstStyle/>
          <a:p>
            <a:endParaRPr lang="LID4096" dirty="0"/>
          </a:p>
        </p:txBody>
      </p:sp>
      <p:sp>
        <p:nvSpPr>
          <p:cNvPr id="91" name="Trapezoid 90">
            <a:extLst>
              <a:ext uri="{FF2B5EF4-FFF2-40B4-BE49-F238E27FC236}">
                <a16:creationId xmlns:a16="http://schemas.microsoft.com/office/drawing/2014/main" id="{0A3F4F5A-4935-450C-BEA7-D46240512435}"/>
              </a:ext>
              <a:ext uri="{C183D7F6-B498-43B3-948B-1728B52AA6E4}">
                <adec:decorative xmlns:adec="http://schemas.microsoft.com/office/drawing/2017/decorative" val="1"/>
              </a:ext>
            </a:extLst>
          </p:cNvPr>
          <p:cNvSpPr/>
          <p:nvPr/>
        </p:nvSpPr>
        <p:spPr>
          <a:xfrm>
            <a:off x="1818838" y="890507"/>
            <a:ext cx="8554324" cy="1244116"/>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76082B4-F618-43AD-93A2-0FFCCC1019BD}"/>
              </a:ext>
            </a:extLst>
          </p:cNvPr>
          <p:cNvSpPr txBox="1"/>
          <p:nvPr/>
        </p:nvSpPr>
        <p:spPr>
          <a:xfrm flipH="1">
            <a:off x="2158694" y="1503101"/>
            <a:ext cx="7756234" cy="400110"/>
          </a:xfrm>
          <a:prstGeom prst="rect">
            <a:avLst/>
          </a:prstGeom>
          <a:noFill/>
        </p:spPr>
        <p:txBody>
          <a:bodyPr wrap="square" rtlCol="0">
            <a:spAutoFit/>
          </a:bodyPr>
          <a:lstStyle/>
          <a:p>
            <a:pPr algn="ctr"/>
            <a:r>
              <a:rPr lang="en-US" sz="2000" dirty="0"/>
              <a:t>The project makes the following recommendations to Microsoft:</a:t>
            </a:r>
            <a:endParaRPr lang="LID4096" sz="2000" dirty="0"/>
          </a:p>
        </p:txBody>
      </p:sp>
      <p:sp>
        <p:nvSpPr>
          <p:cNvPr id="12" name="TextBox 11">
            <a:extLst>
              <a:ext uri="{FF2B5EF4-FFF2-40B4-BE49-F238E27FC236}">
                <a16:creationId xmlns:a16="http://schemas.microsoft.com/office/drawing/2014/main" id="{E7C41345-EBAC-4DB5-86CC-DF89AB17B2EF}"/>
              </a:ext>
            </a:extLst>
          </p:cNvPr>
          <p:cNvSpPr txBox="1"/>
          <p:nvPr/>
        </p:nvSpPr>
        <p:spPr>
          <a:xfrm>
            <a:off x="4450376" y="589964"/>
            <a:ext cx="3124200" cy="461665"/>
          </a:xfrm>
          <a:prstGeom prst="rect">
            <a:avLst/>
          </a:prstGeom>
          <a:noFill/>
        </p:spPr>
        <p:txBody>
          <a:bodyPr wrap="square" rtlCol="0">
            <a:spAutoFit/>
          </a:bodyPr>
          <a:lstStyle/>
          <a:p>
            <a:pPr algn="ctr"/>
            <a:r>
              <a:rPr lang="en-GB" sz="2400" dirty="0"/>
              <a:t>MAIN OBJECTIVE</a:t>
            </a:r>
            <a:endParaRPr lang="LID4096" sz="2400" dirty="0"/>
          </a:p>
        </p:txBody>
      </p:sp>
      <p:cxnSp>
        <p:nvCxnSpPr>
          <p:cNvPr id="92" name="Straight Connector 91">
            <a:extLst>
              <a:ext uri="{FF2B5EF4-FFF2-40B4-BE49-F238E27FC236}">
                <a16:creationId xmlns:a16="http://schemas.microsoft.com/office/drawing/2014/main" id="{781044B9-4DF2-4299-AA21-E0B877C21A4D}"/>
              </a:ext>
              <a:ext uri="{C183D7F6-B498-43B3-948B-1728B52AA6E4}">
                <adec:decorative xmlns:adec="http://schemas.microsoft.com/office/drawing/2017/decorative" val="1"/>
              </a:ext>
            </a:extLst>
          </p:cNvPr>
          <p:cNvCxnSpPr>
            <a:cxnSpLocks/>
          </p:cNvCxnSpPr>
          <p:nvPr/>
        </p:nvCxnSpPr>
        <p:spPr>
          <a:xfrm>
            <a:off x="8115502"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3" name="Title 1">
            <a:extLst>
              <a:ext uri="{FF2B5EF4-FFF2-40B4-BE49-F238E27FC236}">
                <a16:creationId xmlns:a16="http://schemas.microsoft.com/office/drawing/2014/main" id="{8D4A5783-3BAB-4D90-BBBB-9198F91758CE}"/>
              </a:ext>
            </a:extLst>
          </p:cNvPr>
          <p:cNvSpPr txBox="1">
            <a:spLocks/>
          </p:cNvSpPr>
          <p:nvPr/>
        </p:nvSpPr>
        <p:spPr>
          <a:xfrm>
            <a:off x="238327"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4" name="Straight Connector 93">
            <a:extLst>
              <a:ext uri="{FF2B5EF4-FFF2-40B4-BE49-F238E27FC236}">
                <a16:creationId xmlns:a16="http://schemas.microsoft.com/office/drawing/2014/main" id="{ABEE2EE2-ED6D-4ABA-8AB7-A9AD191D4E7E}"/>
              </a:ext>
              <a:ext uri="{C183D7F6-B498-43B3-948B-1728B52AA6E4}">
                <adec:decorative xmlns:adec="http://schemas.microsoft.com/office/drawing/2017/decorative" val="1"/>
              </a:ext>
            </a:extLst>
          </p:cNvPr>
          <p:cNvCxnSpPr>
            <a:cxnSpLocks/>
          </p:cNvCxnSpPr>
          <p:nvPr/>
        </p:nvCxnSpPr>
        <p:spPr>
          <a:xfrm>
            <a:off x="972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3DDAA1-E8FC-474D-9851-1BF748710CD9}"/>
              </a:ext>
              <a:ext uri="{C183D7F6-B498-43B3-948B-1728B52AA6E4}">
                <adec:decorative xmlns:adec="http://schemas.microsoft.com/office/drawing/2017/decorative" val="1"/>
              </a:ext>
            </a:extLst>
          </p:cNvPr>
          <p:cNvCxnSpPr>
            <a:cxnSpLocks/>
          </p:cNvCxnSpPr>
          <p:nvPr/>
        </p:nvCxnSpPr>
        <p:spPr>
          <a:xfrm>
            <a:off x="8125229"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B1AC691B-15D2-40E4-A918-C3BFA04BDFBB}"/>
              </a:ext>
            </a:extLst>
          </p:cNvPr>
          <p:cNvSpPr txBox="1">
            <a:spLocks/>
          </p:cNvSpPr>
          <p:nvPr/>
        </p:nvSpPr>
        <p:spPr>
          <a:xfrm>
            <a:off x="248054" y="171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7" name="Straight Connector 96">
            <a:extLst>
              <a:ext uri="{FF2B5EF4-FFF2-40B4-BE49-F238E27FC236}">
                <a16:creationId xmlns:a16="http://schemas.microsoft.com/office/drawing/2014/main" id="{79D7228B-4743-4B0F-9797-825A64D6AE77}"/>
              </a:ext>
              <a:ext uri="{C183D7F6-B498-43B3-948B-1728B52AA6E4}">
                <adec:decorative xmlns:adec="http://schemas.microsoft.com/office/drawing/2017/decorative" val="1"/>
              </a:ext>
            </a:extLst>
          </p:cNvPr>
          <p:cNvCxnSpPr>
            <a:cxnSpLocks/>
          </p:cNvCxnSpPr>
          <p:nvPr/>
        </p:nvCxnSpPr>
        <p:spPr>
          <a:xfrm>
            <a:off x="19454"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F066BB-3EBB-470F-0012-64E546743194}"/>
              </a:ext>
            </a:extLst>
          </p:cNvPr>
          <p:cNvSpPr/>
          <p:nvPr/>
        </p:nvSpPr>
        <p:spPr>
          <a:xfrm>
            <a:off x="2929833" y="3614060"/>
            <a:ext cx="1696036" cy="246221"/>
          </a:xfrm>
          <a:prstGeom prst="rect">
            <a:avLst/>
          </a:prstGeom>
        </p:spPr>
        <p:txBody>
          <a:bodyPr wrap="square" lIns="0" tIns="0" rIns="0" bIns="0">
            <a:spAutoFit/>
          </a:bodyPr>
          <a:lstStyle/>
          <a:p>
            <a:pPr algn="ctr"/>
            <a:r>
              <a:rPr lang="en-US" sz="1600" b="1" dirty="0">
                <a:solidFill>
                  <a:schemeClr val="bg1"/>
                </a:solidFill>
              </a:rPr>
              <a:t>PROFITS</a:t>
            </a:r>
          </a:p>
        </p:txBody>
      </p:sp>
    </p:spTree>
    <p:extLst>
      <p:ext uri="{BB962C8B-B14F-4D97-AF65-F5344CB8AC3E}">
        <p14:creationId xmlns:p14="http://schemas.microsoft.com/office/powerpoint/2010/main" val="82256913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1_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3544</TotalTime>
  <Words>666</Words>
  <Application>Microsoft Office PowerPoint</Application>
  <PresentationFormat>Widescreen</PresentationFormat>
  <Paragraphs>70</Paragraphs>
  <Slides>10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Century Gothic</vt:lpstr>
      <vt:lpstr>Consolas</vt:lpstr>
      <vt:lpstr>Segoe UI Light</vt:lpstr>
      <vt:lpstr>Tenorite</vt:lpstr>
      <vt:lpstr>Times New Roman</vt:lpstr>
      <vt:lpstr>Office Theme</vt:lpstr>
      <vt:lpstr>1_Office Theme</vt:lpstr>
      <vt:lpstr>PowerPoint Presentation</vt:lpstr>
      <vt:lpstr>INTRODUCTION</vt:lpstr>
      <vt:lpstr>Project overview</vt:lpstr>
      <vt:lpstr>CHARACTERISTICS OF MOVIES CONSIDERED</vt:lpstr>
      <vt:lpstr>DATASETS USED</vt:lpstr>
      <vt:lpstr>PowerPoint Presentation</vt:lpstr>
      <vt:lpstr>PowerPoint Presentation</vt:lpstr>
      <vt:lpstr>PowerPoint Presentation</vt:lpstr>
      <vt:lpstr>Project analysis slide 3</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Kiio</dc:creator>
  <cp:lastModifiedBy>Samuel Kiio</cp:lastModifiedBy>
  <cp:revision>12</cp:revision>
  <dcterms:created xsi:type="dcterms:W3CDTF">2021-08-01T19:09:38Z</dcterms:created>
  <dcterms:modified xsi:type="dcterms:W3CDTF">2023-03-12T11:42:55Z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