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1" r:id="rId14"/>
    <p:sldId id="258" r:id="rId15"/>
    <p:sldId id="270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9906-59AA-4D42-9F92-5B714B74827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81C88-8430-41E2-ACC1-EB6AC461C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57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9906-59AA-4D42-9F92-5B714B74827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81C88-8430-41E2-ACC1-EB6AC461C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10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9906-59AA-4D42-9F92-5B714B74827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81C88-8430-41E2-ACC1-EB6AC461C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34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9906-59AA-4D42-9F92-5B714B74827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81C88-8430-41E2-ACC1-EB6AC461C54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665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9906-59AA-4D42-9F92-5B714B74827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81C88-8430-41E2-ACC1-EB6AC461C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46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9906-59AA-4D42-9F92-5B714B74827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81C88-8430-41E2-ACC1-EB6AC461C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41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9906-59AA-4D42-9F92-5B714B74827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81C88-8430-41E2-ACC1-EB6AC461C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08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9906-59AA-4D42-9F92-5B714B74827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81C88-8430-41E2-ACC1-EB6AC461C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6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9906-59AA-4D42-9F92-5B714B74827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81C88-8430-41E2-ACC1-EB6AC461C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61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9906-59AA-4D42-9F92-5B714B74827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81C88-8430-41E2-ACC1-EB6AC461C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94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9906-59AA-4D42-9F92-5B714B74827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81C88-8430-41E2-ACC1-EB6AC461C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21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9906-59AA-4D42-9F92-5B714B74827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81C88-8430-41E2-ACC1-EB6AC461C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71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9906-59AA-4D42-9F92-5B714B74827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81C88-8430-41E2-ACC1-EB6AC461C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98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9906-59AA-4D42-9F92-5B714B74827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81C88-8430-41E2-ACC1-EB6AC461C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15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9906-59AA-4D42-9F92-5B714B74827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81C88-8430-41E2-ACC1-EB6AC461C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8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9906-59AA-4D42-9F92-5B714B74827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81C88-8430-41E2-ACC1-EB6AC461C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08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9906-59AA-4D42-9F92-5B714B74827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81C88-8430-41E2-ACC1-EB6AC461C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4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E9906-59AA-4D42-9F92-5B714B74827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81C88-8430-41E2-ACC1-EB6AC461C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644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1C49-F75A-46EB-DCA1-87D40D9790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solidFill>
                  <a:schemeClr val="accent4"/>
                </a:solidFill>
              </a:rPr>
              <a:t>Snake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8A285-0952-BAF4-B77F-FAF14E15CB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3"/>
                </a:solidFill>
              </a:rPr>
              <a:t>Samuel Nadar 211132</a:t>
            </a:r>
          </a:p>
          <a:p>
            <a:r>
              <a:rPr lang="en-IN" dirty="0">
                <a:solidFill>
                  <a:schemeClr val="accent3"/>
                </a:solidFill>
              </a:rPr>
              <a:t>2</a:t>
            </a:r>
            <a:r>
              <a:rPr lang="en-IN" baseline="30000" dirty="0">
                <a:solidFill>
                  <a:schemeClr val="accent3"/>
                </a:solidFill>
              </a:rPr>
              <a:t>nd</a:t>
            </a:r>
            <a:r>
              <a:rPr lang="en-IN" dirty="0">
                <a:solidFill>
                  <a:schemeClr val="accent3"/>
                </a:solidFill>
              </a:rPr>
              <a:t> Year CSE</a:t>
            </a:r>
          </a:p>
        </p:txBody>
      </p:sp>
    </p:spTree>
    <p:extLst>
      <p:ext uri="{BB962C8B-B14F-4D97-AF65-F5344CB8AC3E}">
        <p14:creationId xmlns:p14="http://schemas.microsoft.com/office/powerpoint/2010/main" val="24698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263328-0627-E4F9-A510-5C8F2D6D8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879" y="530442"/>
            <a:ext cx="5190418" cy="27794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2C126B-9F99-28E0-AC5C-AB6A98C6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380" y="3667539"/>
            <a:ext cx="5311716" cy="28031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BF1BBA-3826-5D84-D5BB-080AEB2CD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95" y="3642866"/>
            <a:ext cx="5190418" cy="2749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EAAE1C-4AFD-ACA3-C480-71E43BD53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95" y="547241"/>
            <a:ext cx="5157611" cy="276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0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9F36-E03D-7FF0-D38B-0B9D906B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7. High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1B927-5C5A-11A9-F67C-97FAD620C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After game is over, top 5 scores along with their name is shown</a:t>
            </a:r>
          </a:p>
          <a:p>
            <a:pPr algn="just"/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This data is stored in a text file</a:t>
            </a:r>
          </a:p>
          <a:p>
            <a:pPr algn="just"/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If file does not exist then a default binary file with computer leader board is created</a:t>
            </a:r>
          </a:p>
          <a:p>
            <a:pPr algn="just"/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If the player has topped the leader board, his/her name will be asked and will be updated in file as well as printed</a:t>
            </a:r>
          </a:p>
          <a:p>
            <a:pPr algn="just"/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If the player press E, exit screen is loaded</a:t>
            </a:r>
          </a:p>
          <a:p>
            <a:pPr algn="just"/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If any other key is pressed, game will restart, game screen will be loaded</a:t>
            </a:r>
          </a:p>
        </p:txBody>
      </p:sp>
    </p:spTree>
    <p:extLst>
      <p:ext uri="{BB962C8B-B14F-4D97-AF65-F5344CB8AC3E}">
        <p14:creationId xmlns:p14="http://schemas.microsoft.com/office/powerpoint/2010/main" val="112581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2200-5254-2951-ACBC-226CF0F0F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5260862" cy="1326321"/>
          </a:xfrm>
        </p:spPr>
        <p:txBody>
          <a:bodyPr/>
          <a:lstStyle/>
          <a:p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 EXIT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A37AC-2D37-5033-6E1E-AED4CA44B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096064"/>
            <a:ext cx="5029804" cy="3695136"/>
          </a:xfrm>
        </p:spPr>
        <p:txBody>
          <a:bodyPr/>
          <a:lstStyle/>
          <a:p>
            <a:pPr algn="just"/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This screen is visible for 2 second and then the program terminates successfully</a:t>
            </a:r>
          </a:p>
          <a:p>
            <a:pPr algn="just"/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If the E is pressed in game screen, points are not stored, so red background</a:t>
            </a:r>
          </a:p>
          <a:p>
            <a:pPr algn="just"/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If it is printed in other screen, points are stored successful so there will be white background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24C74E-0685-DBF2-1DDE-7C955AE96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926" y="893221"/>
            <a:ext cx="4559289" cy="2405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1568D4-7C58-D17F-1E3F-C76061B30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926" y="3559094"/>
            <a:ext cx="4572000" cy="243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3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D6641-3737-007D-4DBB-D80C8C4AF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Features in C++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B3DAD-48E9-7245-FDF6-3EEAA666D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STL – Vectors, Pair, Algorithms</a:t>
            </a:r>
          </a:p>
          <a:p>
            <a:pPr algn="just"/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OOPs concept – Classes, Objects, Encapsulation, Data Abstraction</a:t>
            </a:r>
          </a:p>
          <a:p>
            <a:pPr algn="just"/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Inheritance</a:t>
            </a:r>
          </a:p>
          <a:p>
            <a:pPr algn="just"/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Polymorphism – Operator Overloading, Virtual Functions (Dynamic Binding)</a:t>
            </a:r>
          </a:p>
          <a:p>
            <a:pPr algn="just"/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Binary File Handling</a:t>
            </a:r>
          </a:p>
          <a:p>
            <a:pPr algn="just"/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I/0 Formatting</a:t>
            </a:r>
          </a:p>
        </p:txBody>
      </p:sp>
    </p:spTree>
    <p:extLst>
      <p:ext uri="{BB962C8B-B14F-4D97-AF65-F5344CB8AC3E}">
        <p14:creationId xmlns:p14="http://schemas.microsoft.com/office/powerpoint/2010/main" val="40103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02860A-F44D-99EB-093C-957AF746A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93" y="0"/>
            <a:ext cx="10198063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E63B639-E75A-45FB-3665-F5ED611324B1}"/>
              </a:ext>
            </a:extLst>
          </p:cNvPr>
          <p:cNvSpPr/>
          <p:nvPr/>
        </p:nvSpPr>
        <p:spPr>
          <a:xfrm>
            <a:off x="10980102" y="401417"/>
            <a:ext cx="90601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U</a:t>
            </a:r>
          </a:p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</a:t>
            </a:r>
          </a:p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6261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24E77E-20EF-B953-871A-FAC2419C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GITHUB PROJECT LINK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04DF6D-6EDF-84E2-7150-0C8BE7892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10353760" cy="1326321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https://github.com/Samuel-Nadar1211/Snake-Game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728A5-331F-FEA5-B119-D1D51948F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445" y="3567039"/>
            <a:ext cx="10343112" cy="2224162"/>
          </a:xfrm>
        </p:spPr>
        <p:txBody>
          <a:bodyPr/>
          <a:lstStyle/>
          <a:p>
            <a:pPr algn="just"/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 thank 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Dr.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Anoop Jacob Thomas to give the opportunity to do this mini-project</a:t>
            </a:r>
          </a:p>
          <a:p>
            <a:pPr algn="just"/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 also thank all my peers who played this game and gave me their valuable feedback from which I could fix and improve my game code </a:t>
            </a:r>
          </a:p>
        </p:txBody>
      </p:sp>
    </p:spTree>
    <p:extLst>
      <p:ext uri="{BB962C8B-B14F-4D97-AF65-F5344CB8AC3E}">
        <p14:creationId xmlns:p14="http://schemas.microsoft.com/office/powerpoint/2010/main" val="18563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Thank You Slide | Slidebazaar">
            <a:extLst>
              <a:ext uri="{FF2B5EF4-FFF2-40B4-BE49-F238E27FC236}">
                <a16:creationId xmlns:a16="http://schemas.microsoft.com/office/drawing/2014/main" id="{A44572EB-C467-AB8B-6731-BAE1F0919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26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80AD-4F2B-CB52-5FA8-340C6B64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About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5D3B7-BFC8-867B-8DEF-60576B868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It is the classical snake game where the snake has to collect as many fruits it can without hitting the obstacles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It is implemented using Object Oriented Programming Paradigms in C++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It runs on windows platform only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Motivation- recreating beautiful memories in the childhood</a:t>
            </a:r>
          </a:p>
        </p:txBody>
      </p:sp>
    </p:spTree>
    <p:extLst>
      <p:ext uri="{BB962C8B-B14F-4D97-AF65-F5344CB8AC3E}">
        <p14:creationId xmlns:p14="http://schemas.microsoft.com/office/powerpoint/2010/main" val="172469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FBDCA-E20D-E196-B45B-5E186F17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INITIAL PLAN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6DA838-1E1C-EDB7-9F66-01A5E92BE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6710" y="2088320"/>
            <a:ext cx="3884293" cy="823912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Basic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E323F-04A7-BED0-89C3-6BB156384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36709" y="2912232"/>
            <a:ext cx="3884293" cy="2878968"/>
          </a:xfrm>
        </p:spPr>
        <p:txBody>
          <a:bodyPr/>
          <a:lstStyle/>
          <a:p>
            <a:endParaRPr lang="en-IN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Console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Snake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Fruit</a:t>
            </a:r>
          </a:p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1545B-56F1-8853-BFD2-7B588A885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95321" y="2088320"/>
            <a:ext cx="4372235" cy="823912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Additional Feature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5D0C21-894E-B05F-0F21-353A6F5DA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95320" y="2912232"/>
            <a:ext cx="4372237" cy="2878968"/>
          </a:xfrm>
        </p:spPr>
        <p:txBody>
          <a:bodyPr/>
          <a:lstStyle/>
          <a:p>
            <a:endParaRPr lang="en-IN" dirty="0"/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Colourful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Obstacle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High Score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977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5408-B04A-644B-C8A4-164C1617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1.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60AAA-CF2E-C9FD-542B-F06757DBC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It uses 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windows.h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header file for graphics, hence it runs only on Window Platform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Console with colourful text and background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There are four screen-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 Welcome Screen	ii) Main Game	   ii) Game Over        iv)Quit Game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803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2509-6A3A-A49D-E570-933E325F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2. Welcome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23C67-E773-7F18-CBAE-C460AF470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5322" y="2323322"/>
            <a:ext cx="4764119" cy="2920482"/>
          </a:xfrm>
        </p:spPr>
        <p:txBody>
          <a:bodyPr/>
          <a:lstStyle/>
          <a:p>
            <a:pPr algn="just"/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Contains the welcome message and rules</a:t>
            </a:r>
          </a:p>
          <a:p>
            <a:pPr algn="just"/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Once user hits any key other than E(which will cause to exit game) the screen is cleared and Game Screen is loaded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E2EC0-4D7A-F373-D763-89CB2A661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59" y="2176708"/>
            <a:ext cx="6046236" cy="321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3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2264-FC55-7BE4-819B-DC083BE3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3. GAME SCREEN-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C43C1-7CCF-3F53-FFBB-0644E6E9F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To create snake, fruit and obstacle user defined object Point is used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It can set the cursor to any given coordinates or set cursor to neighbouring points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It can draw and erase character in the given coordinates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It can also check whether two Points are colliding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If player press E, he will exit from game and quit game screen is loaded</a:t>
            </a:r>
          </a:p>
        </p:txBody>
      </p:sp>
    </p:spTree>
    <p:extLst>
      <p:ext uri="{BB962C8B-B14F-4D97-AF65-F5344CB8AC3E}">
        <p14:creationId xmlns:p14="http://schemas.microsoft.com/office/powerpoint/2010/main" val="164817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5E7B-8C9E-A0F8-9DD2-05232A25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4. snake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24BD8-07D1-EAD2-4E6F-9E6911CF4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It is made of vector of points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Snake head will move in the direction stored in each step of loop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Other point will follow the previous coordinates of head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A, S, W, D keys are used to change the direction of snake (if possible)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Initially it consists of one point, when it eat fruit its size increase by one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The screen consist of boundary. If snake leaves the boundary it will come from opposite side. E.g. if it goes above the boundary it will come from below </a:t>
            </a:r>
          </a:p>
        </p:txBody>
      </p:sp>
    </p:spTree>
    <p:extLst>
      <p:ext uri="{BB962C8B-B14F-4D97-AF65-F5344CB8AC3E}">
        <p14:creationId xmlns:p14="http://schemas.microsoft.com/office/powerpoint/2010/main" val="277571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B27C-7B07-5B2D-D066-1C401D7D0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5. fruit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1E7F1-73A2-32CA-2A07-B40D8372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The point is randomly put on screen where there is no snake and obstacle coordinates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When the fruit and snake head collides snake grow by one size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Any game is good when it has score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Each time snake consumes a fruit 1000 points are added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And with each movement 1 point is deducted from initial 1000 gift points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So if we consume many fruit in less time we will get high points</a:t>
            </a:r>
          </a:p>
        </p:txBody>
      </p:sp>
    </p:spTree>
    <p:extLst>
      <p:ext uri="{BB962C8B-B14F-4D97-AF65-F5344CB8AC3E}">
        <p14:creationId xmlns:p14="http://schemas.microsoft.com/office/powerpoint/2010/main" val="185757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3B9B-78B8-B94E-488A-48455264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6. Obstacle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668F5-6EED-3E14-2E2A-04B3E4596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Here the top left and bottom right coordinates of  various rectangular obstacle are only stored. (Inspired by CS101 CT-1 Turtle game Question)</a:t>
            </a:r>
          </a:p>
          <a:p>
            <a:pPr algn="just"/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If head of snake enters the obstacle zone, game is over</a:t>
            </a:r>
          </a:p>
          <a:p>
            <a:pPr algn="just"/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There are three collections of object which will come in random fashion in each game</a:t>
            </a:r>
          </a:p>
          <a:p>
            <a:pPr algn="just"/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If the snake collides with its own body, then also game is over</a:t>
            </a:r>
          </a:p>
          <a:p>
            <a:pPr algn="just"/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When a Game start obstacle is loaded, then as game goes on snake and fruit position changes using draw and erase function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293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987</TotalTime>
  <Words>733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Bookman Old Style</vt:lpstr>
      <vt:lpstr>Rockwell</vt:lpstr>
      <vt:lpstr>Damask</vt:lpstr>
      <vt:lpstr>Snake Game</vt:lpstr>
      <vt:lpstr>About the Game</vt:lpstr>
      <vt:lpstr>INITIAL PLAN</vt:lpstr>
      <vt:lpstr>1. Console</vt:lpstr>
      <vt:lpstr>2. Welcome SCREEN</vt:lpstr>
      <vt:lpstr>3. GAME SCREEN- Point</vt:lpstr>
      <vt:lpstr>4. snake</vt:lpstr>
      <vt:lpstr>5. fruit</vt:lpstr>
      <vt:lpstr>6. Obstacle </vt:lpstr>
      <vt:lpstr>PowerPoint Presentation</vt:lpstr>
      <vt:lpstr>7. High scores</vt:lpstr>
      <vt:lpstr>8. EXIT Screen</vt:lpstr>
      <vt:lpstr>Features in C++ USED</vt:lpstr>
      <vt:lpstr>PowerPoint Presentation</vt:lpstr>
      <vt:lpstr>GITHUB PROJECT LINK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</dc:title>
  <dc:creator>Samuel Nadar</dc:creator>
  <cp:lastModifiedBy>Samuel Nadar</cp:lastModifiedBy>
  <cp:revision>15</cp:revision>
  <dcterms:created xsi:type="dcterms:W3CDTF">2022-12-01T04:09:57Z</dcterms:created>
  <dcterms:modified xsi:type="dcterms:W3CDTF">2022-12-06T14:57:34Z</dcterms:modified>
</cp:coreProperties>
</file>