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7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9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85E3-C471-462B-8DF6-DE4C01ACACA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Sepeda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Class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 err="1">
                <a:sym typeface="Wingdings" pitchFamily="2" charset="2"/>
              </a:rPr>
              <a:t>Sepeda</a:t>
            </a:r>
            <a:endParaRPr lang="en-US" sz="1800" dirty="0">
              <a:sym typeface="Wingdings" pitchFamily="2" charset="2"/>
            </a:endParaRPr>
          </a:p>
          <a:p>
            <a:r>
              <a:rPr lang="en-US" sz="1800" dirty="0"/>
              <a:t>Attributes </a:t>
            </a:r>
            <a:r>
              <a:rPr lang="en-US" sz="1800" dirty="0">
                <a:sym typeface="Wingdings" pitchFamily="2" charset="2"/>
              </a:rPr>
              <a:t> Ban, Pedal, Rem, </a:t>
            </a:r>
            <a:r>
              <a:rPr lang="en-US" sz="1800" dirty="0" err="1">
                <a:sym typeface="Wingdings" pitchFamily="2" charset="2"/>
              </a:rPr>
              <a:t>Warna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Tahun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Produksi</a:t>
            </a:r>
            <a:r>
              <a:rPr lang="en-US" sz="1800" dirty="0">
                <a:sym typeface="Wingdings" pitchFamily="2" charset="2"/>
              </a:rPr>
              <a:t>, Merk</a:t>
            </a:r>
          </a:p>
          <a:p>
            <a:r>
              <a:rPr lang="en-US" sz="1800" dirty="0">
                <a:sym typeface="Wingdings" pitchFamily="2" charset="2"/>
              </a:rPr>
              <a:t>Behavior  </a:t>
            </a:r>
            <a:r>
              <a:rPr lang="en-US" sz="1800" dirty="0" err="1">
                <a:sym typeface="Wingdings" pitchFamily="2" charset="2"/>
              </a:rPr>
              <a:t>mengayuh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mengerem</a:t>
            </a:r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Method  </a:t>
            </a:r>
            <a:r>
              <a:rPr lang="en-US" sz="1800" dirty="0" err="1">
                <a:sym typeface="Wingdings" pitchFamily="2" charset="2"/>
              </a:rPr>
              <a:t>Sepeda</a:t>
            </a:r>
            <a:r>
              <a:rPr lang="en-US" sz="1800" dirty="0">
                <a:sym typeface="Wingdings" pitchFamily="2" charset="2"/>
              </a:rPr>
              <a:t> ( ), </a:t>
            </a:r>
            <a:r>
              <a:rPr lang="en-US" sz="1800" dirty="0" err="1">
                <a:sym typeface="Wingdings" pitchFamily="2" charset="2"/>
              </a:rPr>
              <a:t>setMerek</a:t>
            </a:r>
            <a:r>
              <a:rPr lang="en-US" sz="1800" dirty="0">
                <a:sym typeface="Wingdings" pitchFamily="2" charset="2"/>
              </a:rPr>
              <a:t> ( ), </a:t>
            </a:r>
            <a:r>
              <a:rPr lang="en-US" sz="1800" dirty="0" err="1">
                <a:sym typeface="Wingdings" pitchFamily="2" charset="2"/>
              </a:rPr>
              <a:t>setWarna</a:t>
            </a:r>
            <a:r>
              <a:rPr lang="en-US" sz="1800" dirty="0">
                <a:sym typeface="Wingdings" pitchFamily="2" charset="2"/>
              </a:rPr>
              <a:t> ( ), </a:t>
            </a:r>
            <a:r>
              <a:rPr lang="en-US" sz="1800" dirty="0" err="1">
                <a:sym typeface="Wingdings" pitchFamily="2" charset="2"/>
              </a:rPr>
              <a:t>getMerek</a:t>
            </a:r>
            <a:r>
              <a:rPr lang="en-US" sz="1800" dirty="0">
                <a:sym typeface="Wingdings" pitchFamily="2" charset="2"/>
              </a:rPr>
              <a:t> ( ), </a:t>
            </a:r>
            <a:r>
              <a:rPr lang="en-US" sz="1800" dirty="0" err="1">
                <a:sym typeface="Wingdings" pitchFamily="2" charset="2"/>
              </a:rPr>
              <a:t>getWarna</a:t>
            </a:r>
            <a:r>
              <a:rPr lang="en-US" sz="1800" dirty="0">
                <a:sym typeface="Wingdings" pitchFamily="2" charset="2"/>
              </a:rPr>
              <a:t> ( ), </a:t>
            </a:r>
            <a:r>
              <a:rPr lang="en-US" sz="1800" dirty="0" err="1">
                <a:sym typeface="Wingdings" pitchFamily="2" charset="2"/>
              </a:rPr>
              <a:t>mengayuh</a:t>
            </a:r>
            <a:r>
              <a:rPr lang="en-US" sz="1800" dirty="0">
                <a:sym typeface="Wingdings" pitchFamily="2" charset="2"/>
              </a:rPr>
              <a:t> ( ), </a:t>
            </a:r>
            <a:r>
              <a:rPr lang="en-US" sz="1800" dirty="0" err="1">
                <a:sym typeface="Wingdings" pitchFamily="2" charset="2"/>
              </a:rPr>
              <a:t>mengerem</a:t>
            </a:r>
            <a:r>
              <a:rPr lang="en-US" sz="1800" dirty="0">
                <a:sym typeface="Wingdings" pitchFamily="2" charset="2"/>
              </a:rPr>
              <a:t> ( ), </a:t>
            </a:r>
            <a:r>
              <a:rPr lang="en-US" sz="1800" dirty="0" err="1">
                <a:sym typeface="Wingdings" pitchFamily="2" charset="2"/>
              </a:rPr>
              <a:t>cekKecepatan</a:t>
            </a:r>
            <a:r>
              <a:rPr lang="en-US" sz="1800" dirty="0">
                <a:sym typeface="Wingdings" pitchFamily="2" charset="2"/>
              </a:rPr>
              <a:t> ( )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7064D-5D9D-4347-8A8B-5F506DF10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95057"/>
            <a:ext cx="5791200" cy="2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8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</TotalTime>
  <Words>49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Sepeda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Sepeda</dc:title>
  <dc:creator>acer</dc:creator>
  <cp:lastModifiedBy>Samuel</cp:lastModifiedBy>
  <cp:revision>4</cp:revision>
  <dcterms:created xsi:type="dcterms:W3CDTF">2021-03-13T07:45:09Z</dcterms:created>
  <dcterms:modified xsi:type="dcterms:W3CDTF">2021-03-14T11:59:36Z</dcterms:modified>
</cp:coreProperties>
</file>