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73" r:id="rId1"/>
  </p:sldMasterIdLst>
  <p:notesMasterIdLst>
    <p:notesMasterId r:id="rId3"/>
  </p:notesMasterIdLst>
  <p:sldIdLst>
    <p:sldId id="8470" r:id="rId2"/>
  </p:sldIdLst>
  <p:sldSz cx="9144000" cy="5715000" type="screen16x1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7132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356615" algn="l" defTabSz="7132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713231" algn="l" defTabSz="7132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069847" algn="l" defTabSz="7132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426463" algn="l" defTabSz="7132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1783079" algn="l" defTabSz="7132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139695" algn="l" defTabSz="7132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2496311" algn="l" defTabSz="7132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2852927" algn="l" defTabSz="7132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C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A9D611-0CE6-4E88-B825-04863CD1BAAB}" v="70" dt="2023-10-29T00:24:57.274"/>
    <p1510:client id="{F8A8E7DF-D319-444C-8963-3E02B4296C20}" v="361" dt="2023-10-28T17:09:03.66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4"/>
    <p:restoredTop sz="94687"/>
  </p:normalViewPr>
  <p:slideViewPr>
    <p:cSldViewPr snapToGrid="0">
      <p:cViewPr varScale="1">
        <p:scale>
          <a:sx n="131" d="100"/>
          <a:sy n="131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6" name="Shape 8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623887" y="1424782"/>
            <a:ext cx="7886701" cy="237728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23887" y="3824552"/>
            <a:ext cx="7886701" cy="125015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139852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771"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20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28650" y="1521355"/>
            <a:ext cx="3886200" cy="3626117"/>
          </a:xfrm>
          <a:prstGeom prst="rect">
            <a:avLst/>
          </a:prstGeom>
        </p:spPr>
        <p:txBody>
          <a:bodyPr/>
          <a:lstStyle>
            <a:lvl1pPr marL="171442" indent="-171442" defTabSz="685771">
              <a:defRPr>
                <a:latin typeface="+mj-lt"/>
                <a:ea typeface="+mj-ea"/>
                <a:cs typeface="+mj-cs"/>
                <a:sym typeface="맑은 고딕"/>
              </a:defRPr>
            </a:lvl1pPr>
            <a:lvl2pPr marL="542903" indent="-200016" defTabSz="685771">
              <a:defRPr>
                <a:latin typeface="+mj-lt"/>
                <a:ea typeface="+mj-ea"/>
                <a:cs typeface="+mj-cs"/>
                <a:sym typeface="맑은 고딕"/>
              </a:defRPr>
            </a:lvl2pPr>
            <a:lvl3pPr marL="925792" indent="-240020" defTabSz="685771">
              <a:defRPr>
                <a:latin typeface="+mj-lt"/>
                <a:ea typeface="+mj-ea"/>
                <a:cs typeface="+mj-cs"/>
                <a:sym typeface="맑은 고딕"/>
              </a:defRPr>
            </a:lvl3pPr>
            <a:lvl4pPr marL="1305605" indent="-276946" defTabSz="685771">
              <a:defRPr>
                <a:latin typeface="+mj-lt"/>
                <a:ea typeface="+mj-ea"/>
                <a:cs typeface="+mj-cs"/>
                <a:sym typeface="맑은 고딕"/>
              </a:defRPr>
            </a:lvl4pPr>
            <a:lvl5pPr marL="1648492" indent="-276946" defTabSz="685771">
              <a:defRPr>
                <a:latin typeface="+mj-lt"/>
                <a:ea typeface="+mj-ea"/>
                <a:cs typeface="+mj-cs"/>
                <a:sym typeface="맑은 고딕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284073" y="5333526"/>
            <a:ext cx="231278" cy="231141"/>
          </a:xfrm>
          <a:prstGeom prst="rect">
            <a:avLst/>
          </a:prstGeom>
        </p:spPr>
        <p:txBody>
          <a:bodyPr/>
          <a:lstStyle>
            <a:lvl1pPr defTabSz="713231"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33145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제목 텍스트"/>
          <p:cNvSpPr txBox="1">
            <a:spLocks noGrp="1"/>
          </p:cNvSpPr>
          <p:nvPr>
            <p:ph type="title"/>
          </p:nvPr>
        </p:nvSpPr>
        <p:spPr>
          <a:xfrm>
            <a:off x="629839" y="304271"/>
            <a:ext cx="7886701" cy="1104636"/>
          </a:xfrm>
          <a:prstGeom prst="rect">
            <a:avLst/>
          </a:prstGeom>
        </p:spPr>
        <p:txBody>
          <a:bodyPr/>
          <a:lstStyle>
            <a:lvl1pPr defTabSz="685771"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2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29841" y="1400970"/>
            <a:ext cx="3868341" cy="686595"/>
          </a:xfrm>
          <a:prstGeom prst="rect">
            <a:avLst/>
          </a:prstGeom>
        </p:spPr>
        <p:txBody>
          <a:bodyPr anchor="b"/>
          <a:lstStyle>
            <a:lvl1pPr marL="0" indent="0" defTabSz="685771">
              <a:buSzTx/>
              <a:buFontTx/>
              <a:buNone/>
              <a:defRPr sz="1800" b="1">
                <a:latin typeface="+mj-lt"/>
                <a:ea typeface="+mj-ea"/>
                <a:cs typeface="+mj-cs"/>
                <a:sym typeface="맑은 고딕"/>
              </a:defRPr>
            </a:lvl1pPr>
            <a:lvl2pPr marL="0" indent="342886" defTabSz="685771">
              <a:buSzTx/>
              <a:buFontTx/>
              <a:buNone/>
              <a:defRPr sz="1800" b="1">
                <a:latin typeface="+mj-lt"/>
                <a:ea typeface="+mj-ea"/>
                <a:cs typeface="+mj-cs"/>
                <a:sym typeface="맑은 고딕"/>
              </a:defRPr>
            </a:lvl2pPr>
            <a:lvl3pPr marL="0" indent="685771" defTabSz="685771">
              <a:buSzTx/>
              <a:buFontTx/>
              <a:buNone/>
              <a:defRPr sz="1800" b="1">
                <a:latin typeface="+mj-lt"/>
                <a:ea typeface="+mj-ea"/>
                <a:cs typeface="+mj-cs"/>
                <a:sym typeface="맑은 고딕"/>
              </a:defRPr>
            </a:lvl3pPr>
            <a:lvl4pPr marL="0" indent="1028659" defTabSz="685771">
              <a:buSzTx/>
              <a:buFontTx/>
              <a:buNone/>
              <a:defRPr sz="1800" b="1">
                <a:latin typeface="+mj-lt"/>
                <a:ea typeface="+mj-ea"/>
                <a:cs typeface="+mj-cs"/>
                <a:sym typeface="맑은 고딕"/>
              </a:defRPr>
            </a:lvl4pPr>
            <a:lvl5pPr marL="0" indent="1371544" defTabSz="685771">
              <a:buSzTx/>
              <a:buFontTx/>
              <a:buNone/>
              <a:defRPr sz="1800" b="1">
                <a:latin typeface="+mj-lt"/>
                <a:ea typeface="+mj-ea"/>
                <a:cs typeface="+mj-cs"/>
                <a:sym typeface="맑은 고딕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0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4629150" y="1400970"/>
            <a:ext cx="3887393" cy="686595"/>
          </a:xfrm>
          <a:prstGeom prst="rect">
            <a:avLst/>
          </a:prstGeom>
        </p:spPr>
        <p:txBody>
          <a:bodyPr anchor="b"/>
          <a:lstStyle/>
          <a:p>
            <a:pPr marL="0" indent="0" defTabSz="685771">
              <a:buSzTx/>
              <a:buFontTx/>
              <a:buNone/>
              <a:defRPr sz="1800" b="1"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13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284073" y="5333526"/>
            <a:ext cx="231278" cy="231141"/>
          </a:xfrm>
          <a:prstGeom prst="rect">
            <a:avLst/>
          </a:prstGeom>
        </p:spPr>
        <p:txBody>
          <a:bodyPr/>
          <a:lstStyle>
            <a:lvl1pPr defTabSz="713231"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235133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771"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3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284073" y="5333526"/>
            <a:ext cx="231278" cy="231141"/>
          </a:xfrm>
          <a:prstGeom prst="rect">
            <a:avLst/>
          </a:prstGeom>
        </p:spPr>
        <p:txBody>
          <a:bodyPr/>
          <a:lstStyle>
            <a:lvl1pPr defTabSz="713231"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640441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284073" y="5333526"/>
            <a:ext cx="231278" cy="231141"/>
          </a:xfrm>
          <a:prstGeom prst="rect">
            <a:avLst/>
          </a:prstGeom>
        </p:spPr>
        <p:txBody>
          <a:bodyPr/>
          <a:lstStyle>
            <a:lvl1pPr defTabSz="713231"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535511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제목 텍스트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</p:spPr>
        <p:txBody>
          <a:bodyPr anchor="b"/>
          <a:lstStyle>
            <a:lvl1pPr defTabSz="685771">
              <a:defRPr sz="24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54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3887392" y="822855"/>
            <a:ext cx="4629151" cy="4061355"/>
          </a:xfrm>
          <a:prstGeom prst="rect">
            <a:avLst/>
          </a:prstGeom>
        </p:spPr>
        <p:txBody>
          <a:bodyPr/>
          <a:lstStyle>
            <a:lvl1pPr marL="171442" indent="-171442" defTabSz="685771">
              <a:defRPr sz="2400">
                <a:latin typeface="+mj-lt"/>
                <a:ea typeface="+mj-ea"/>
                <a:cs typeface="+mj-cs"/>
                <a:sym typeface="맑은 고딕"/>
              </a:defRPr>
            </a:lvl1pPr>
            <a:lvl2pPr marL="538821" indent="-195934" defTabSz="685771">
              <a:defRPr sz="2400">
                <a:latin typeface="+mj-lt"/>
                <a:ea typeface="+mj-ea"/>
                <a:cs typeface="+mj-cs"/>
                <a:sym typeface="맑은 고딕"/>
              </a:defRPr>
            </a:lvl2pPr>
            <a:lvl3pPr marL="914362" indent="-228590" defTabSz="685771">
              <a:defRPr sz="2400">
                <a:latin typeface="+mj-lt"/>
                <a:ea typeface="+mj-ea"/>
                <a:cs typeface="+mj-cs"/>
                <a:sym typeface="맑은 고딕"/>
              </a:defRPr>
            </a:lvl3pPr>
            <a:lvl4pPr marL="1302967" indent="-274308" defTabSz="685771">
              <a:defRPr sz="2400">
                <a:latin typeface="+mj-lt"/>
                <a:ea typeface="+mj-ea"/>
                <a:cs typeface="+mj-cs"/>
                <a:sym typeface="맑은 고딕"/>
              </a:defRPr>
            </a:lvl4pPr>
            <a:lvl5pPr marL="1645854" indent="-274308" defTabSz="685771">
              <a:defRPr sz="2400">
                <a:latin typeface="+mj-lt"/>
                <a:ea typeface="+mj-ea"/>
                <a:cs typeface="+mj-cs"/>
                <a:sym typeface="맑은 고딕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5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29840" y="1714500"/>
            <a:ext cx="2949180" cy="3176323"/>
          </a:xfrm>
          <a:prstGeom prst="rect">
            <a:avLst/>
          </a:prstGeom>
        </p:spPr>
        <p:txBody>
          <a:bodyPr/>
          <a:lstStyle/>
          <a:p>
            <a:pPr marL="0" indent="0" defTabSz="685771">
              <a:buSzTx/>
              <a:buFontTx/>
              <a:buNone/>
              <a:defRPr sz="1200"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15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284073" y="5333526"/>
            <a:ext cx="231278" cy="231141"/>
          </a:xfrm>
          <a:prstGeom prst="rect">
            <a:avLst/>
          </a:prstGeom>
        </p:spPr>
        <p:txBody>
          <a:bodyPr/>
          <a:lstStyle>
            <a:lvl1pPr defTabSz="713231"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276481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제목 텍스트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</p:spPr>
        <p:txBody>
          <a:bodyPr anchor="b"/>
          <a:lstStyle>
            <a:lvl1pPr defTabSz="685771">
              <a:defRPr sz="24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64" name="그림 개체 틀 2"/>
          <p:cNvSpPr>
            <a:spLocks noGrp="1"/>
          </p:cNvSpPr>
          <p:nvPr>
            <p:ph type="pic" sz="half" idx="13"/>
          </p:nvPr>
        </p:nvSpPr>
        <p:spPr>
          <a:xfrm>
            <a:off x="3887392" y="822855"/>
            <a:ext cx="4629151" cy="406135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</p:spPr>
        <p:txBody>
          <a:bodyPr/>
          <a:lstStyle>
            <a:lvl1pPr marL="0" indent="0" defTabSz="685771">
              <a:buSzTx/>
              <a:buFontTx/>
              <a:buNone/>
              <a:defRPr sz="1200">
                <a:latin typeface="+mj-lt"/>
                <a:ea typeface="+mj-ea"/>
                <a:cs typeface="+mj-cs"/>
                <a:sym typeface="맑은 고딕"/>
              </a:defRPr>
            </a:lvl1pPr>
            <a:lvl2pPr marL="0" indent="342886" defTabSz="685771">
              <a:buSzTx/>
              <a:buFontTx/>
              <a:buNone/>
              <a:defRPr sz="1200">
                <a:latin typeface="+mj-lt"/>
                <a:ea typeface="+mj-ea"/>
                <a:cs typeface="+mj-cs"/>
                <a:sym typeface="맑은 고딕"/>
              </a:defRPr>
            </a:lvl2pPr>
            <a:lvl3pPr marL="0" indent="685771" defTabSz="685771">
              <a:buSzTx/>
              <a:buFontTx/>
              <a:buNone/>
              <a:defRPr sz="1200">
                <a:latin typeface="+mj-lt"/>
                <a:ea typeface="+mj-ea"/>
                <a:cs typeface="+mj-cs"/>
                <a:sym typeface="맑은 고딕"/>
              </a:defRPr>
            </a:lvl3pPr>
            <a:lvl4pPr marL="0" indent="1028659" defTabSz="685771">
              <a:buSzTx/>
              <a:buFontTx/>
              <a:buNone/>
              <a:defRPr sz="1200">
                <a:latin typeface="+mj-lt"/>
                <a:ea typeface="+mj-ea"/>
                <a:cs typeface="+mj-cs"/>
                <a:sym typeface="맑은 고딕"/>
              </a:defRPr>
            </a:lvl4pPr>
            <a:lvl5pPr marL="0" indent="1371544" defTabSz="685771">
              <a:buSzTx/>
              <a:buFontTx/>
              <a:buNone/>
              <a:defRPr sz="1200">
                <a:latin typeface="+mj-lt"/>
                <a:ea typeface="+mj-ea"/>
                <a:cs typeface="+mj-cs"/>
                <a:sym typeface="맑은 고딕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6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284073" y="5333526"/>
            <a:ext cx="231278" cy="231141"/>
          </a:xfrm>
          <a:prstGeom prst="rect">
            <a:avLst/>
          </a:prstGeom>
        </p:spPr>
        <p:txBody>
          <a:bodyPr/>
          <a:lstStyle>
            <a:lvl1pPr defTabSz="713231"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496291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제목 슬라이드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제목 텍스트"/>
          <p:cNvSpPr txBox="1">
            <a:spLocks noGrp="1"/>
          </p:cNvSpPr>
          <p:nvPr>
            <p:ph type="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>
            <a:lvl1pPr algn="ctr" defTabSz="761970">
              <a:lnSpc>
                <a:spcPct val="100000"/>
              </a:lnSpc>
              <a:defRPr sz="36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7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 defTabSz="76197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600"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1pPr>
            <a:lvl2pPr marL="0" indent="380985" algn="ctr" defTabSz="76197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600"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2pPr>
            <a:lvl3pPr marL="0" indent="761970" algn="ctr" defTabSz="76197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600"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3pPr>
            <a:lvl4pPr marL="0" indent="1142953" algn="ctr" defTabSz="76197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600"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4pPr>
            <a:lvl5pPr marL="0" indent="1523938" algn="ctr" defTabSz="76197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600"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7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41397" y="5327174"/>
            <a:ext cx="245404" cy="243841"/>
          </a:xfrm>
          <a:prstGeom prst="rect">
            <a:avLst/>
          </a:prstGeom>
        </p:spPr>
        <p:txBody>
          <a:bodyPr/>
          <a:lstStyle>
            <a:lvl1pPr defTabSz="713231">
              <a:defRPr sz="1000"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734120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제목 및 내용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</p:spPr>
        <p:txBody>
          <a:bodyPr/>
          <a:lstStyle>
            <a:lvl1pPr algn="ctr" defTabSz="761970">
              <a:lnSpc>
                <a:spcPct val="100000"/>
              </a:lnSpc>
              <a:defRPr sz="36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8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7"/>
          </a:xfrm>
          <a:prstGeom prst="rect">
            <a:avLst/>
          </a:prstGeom>
        </p:spPr>
        <p:txBody>
          <a:bodyPr/>
          <a:lstStyle>
            <a:lvl1pPr marL="285739" indent="-285739" defTabSz="761970">
              <a:lnSpc>
                <a:spcPct val="100000"/>
              </a:lnSpc>
              <a:spcBef>
                <a:spcPts val="600"/>
              </a:spcBef>
              <a:defRPr sz="2600">
                <a:latin typeface="+mj-lt"/>
                <a:ea typeface="+mj-ea"/>
                <a:cs typeface="+mj-cs"/>
                <a:sym typeface="맑은 고딕"/>
              </a:defRPr>
            </a:lvl1pPr>
            <a:lvl2pPr marL="650158" indent="-269173" defTabSz="761970">
              <a:lnSpc>
                <a:spcPct val="100000"/>
              </a:lnSpc>
              <a:spcBef>
                <a:spcPts val="600"/>
              </a:spcBef>
              <a:buChar char="–"/>
              <a:defRPr sz="2600">
                <a:latin typeface="+mj-lt"/>
                <a:ea typeface="+mj-ea"/>
                <a:cs typeface="+mj-cs"/>
                <a:sym typeface="맑은 고딕"/>
              </a:defRPr>
            </a:lvl2pPr>
            <a:lvl3pPr marL="1009609" indent="-247639" defTabSz="761970">
              <a:lnSpc>
                <a:spcPct val="100000"/>
              </a:lnSpc>
              <a:spcBef>
                <a:spcPts val="600"/>
              </a:spcBef>
              <a:defRPr sz="2600">
                <a:latin typeface="+mj-lt"/>
                <a:ea typeface="+mj-ea"/>
                <a:cs typeface="+mj-cs"/>
                <a:sym typeface="맑은 고딕"/>
              </a:defRPr>
            </a:lvl3pPr>
            <a:lvl4pPr marL="1452504" indent="-309549" defTabSz="761970">
              <a:lnSpc>
                <a:spcPct val="100000"/>
              </a:lnSpc>
              <a:spcBef>
                <a:spcPts val="600"/>
              </a:spcBef>
              <a:buChar char="–"/>
              <a:defRPr sz="2600">
                <a:latin typeface="+mj-lt"/>
                <a:ea typeface="+mj-ea"/>
                <a:cs typeface="+mj-cs"/>
                <a:sym typeface="맑은 고딕"/>
              </a:defRPr>
            </a:lvl4pPr>
            <a:lvl5pPr marL="1833488" indent="-309549" defTabSz="761970">
              <a:lnSpc>
                <a:spcPct val="100000"/>
              </a:lnSpc>
              <a:spcBef>
                <a:spcPts val="600"/>
              </a:spcBef>
              <a:buChar char="»"/>
              <a:defRPr sz="2600">
                <a:latin typeface="+mj-lt"/>
                <a:ea typeface="+mj-ea"/>
                <a:cs typeface="+mj-cs"/>
                <a:sym typeface="맑은 고딕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8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41397" y="5327174"/>
            <a:ext cx="245404" cy="243841"/>
          </a:xfrm>
          <a:prstGeom prst="rect">
            <a:avLst/>
          </a:prstGeom>
        </p:spPr>
        <p:txBody>
          <a:bodyPr/>
          <a:lstStyle>
            <a:lvl1pPr defTabSz="713231">
              <a:defRPr sz="1000"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95887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구역 머리글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제목 텍스트"/>
          <p:cNvSpPr txBox="1">
            <a:spLocks noGrp="1"/>
          </p:cNvSpPr>
          <p:nvPr>
            <p:ph type="title"/>
          </p:nvPr>
        </p:nvSpPr>
        <p:spPr>
          <a:xfrm>
            <a:off x="722312" y="3672416"/>
            <a:ext cx="7772401" cy="1135064"/>
          </a:xfrm>
          <a:prstGeom prst="rect">
            <a:avLst/>
          </a:prstGeom>
        </p:spPr>
        <p:txBody>
          <a:bodyPr anchor="t"/>
          <a:lstStyle>
            <a:lvl1pPr defTabSz="761970">
              <a:lnSpc>
                <a:spcPct val="100000"/>
              </a:lnSpc>
              <a:defRPr b="1" cap="all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9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722312" y="2422261"/>
            <a:ext cx="7772401" cy="1250157"/>
          </a:xfrm>
          <a:prstGeom prst="rect">
            <a:avLst/>
          </a:prstGeom>
        </p:spPr>
        <p:txBody>
          <a:bodyPr anchor="b"/>
          <a:lstStyle>
            <a:lvl1pPr marL="0" indent="0" defTabSz="76197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1pPr>
            <a:lvl2pPr marL="0" indent="380985" defTabSz="76197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2pPr>
            <a:lvl3pPr marL="0" indent="761970" defTabSz="76197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3pPr>
            <a:lvl4pPr marL="0" indent="1142953" defTabSz="76197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4pPr>
            <a:lvl5pPr marL="0" indent="1523938" defTabSz="76197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9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41397" y="5327174"/>
            <a:ext cx="245404" cy="243841"/>
          </a:xfrm>
          <a:prstGeom prst="rect">
            <a:avLst/>
          </a:prstGeom>
        </p:spPr>
        <p:txBody>
          <a:bodyPr/>
          <a:lstStyle>
            <a:lvl1pPr defTabSz="713231">
              <a:defRPr sz="1000"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43877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콘텐츠 2개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</p:spPr>
        <p:txBody>
          <a:bodyPr/>
          <a:lstStyle>
            <a:lvl1pPr algn="ctr" defTabSz="761970">
              <a:lnSpc>
                <a:spcPct val="100000"/>
              </a:lnSpc>
              <a:defRPr sz="36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01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457200" y="1333500"/>
            <a:ext cx="4038600" cy="3771637"/>
          </a:xfrm>
          <a:prstGeom prst="rect">
            <a:avLst/>
          </a:prstGeom>
        </p:spPr>
        <p:txBody>
          <a:bodyPr/>
          <a:lstStyle>
            <a:lvl1pPr marL="285739" indent="-285739" defTabSz="761970">
              <a:lnSpc>
                <a:spcPct val="100000"/>
              </a:lnSpc>
              <a:spcBef>
                <a:spcPts val="500"/>
              </a:spcBef>
              <a:defRPr sz="2300">
                <a:latin typeface="+mj-lt"/>
                <a:ea typeface="+mj-ea"/>
                <a:cs typeface="+mj-cs"/>
                <a:sym typeface="맑은 고딕"/>
              </a:defRPr>
            </a:lvl1pPr>
            <a:lvl2pPr marL="654817" indent="-273832" defTabSz="761970">
              <a:lnSpc>
                <a:spcPct val="100000"/>
              </a:lnSpc>
              <a:spcBef>
                <a:spcPts val="500"/>
              </a:spcBef>
              <a:buChar char="–"/>
              <a:defRPr sz="2300">
                <a:latin typeface="+mj-lt"/>
                <a:ea typeface="+mj-ea"/>
                <a:cs typeface="+mj-cs"/>
                <a:sym typeface="맑은 고딕"/>
              </a:defRPr>
            </a:lvl2pPr>
            <a:lvl3pPr marL="1035802" indent="-273832" defTabSz="761970">
              <a:lnSpc>
                <a:spcPct val="100000"/>
              </a:lnSpc>
              <a:spcBef>
                <a:spcPts val="500"/>
              </a:spcBef>
              <a:defRPr sz="2300">
                <a:latin typeface="+mj-lt"/>
                <a:ea typeface="+mj-ea"/>
                <a:cs typeface="+mj-cs"/>
                <a:sym typeface="맑은 고딕"/>
              </a:defRPr>
            </a:lvl3pPr>
            <a:lvl4pPr marL="1435042" indent="-292087" defTabSz="761970">
              <a:lnSpc>
                <a:spcPct val="100000"/>
              </a:lnSpc>
              <a:spcBef>
                <a:spcPts val="500"/>
              </a:spcBef>
              <a:buChar char="–"/>
              <a:defRPr sz="2300">
                <a:latin typeface="+mj-lt"/>
                <a:ea typeface="+mj-ea"/>
                <a:cs typeface="+mj-cs"/>
                <a:sym typeface="맑은 고딕"/>
              </a:defRPr>
            </a:lvl4pPr>
            <a:lvl5pPr marL="1816026" indent="-292087" defTabSz="761970">
              <a:lnSpc>
                <a:spcPct val="100000"/>
              </a:lnSpc>
              <a:spcBef>
                <a:spcPts val="500"/>
              </a:spcBef>
              <a:buChar char="»"/>
              <a:defRPr sz="2300">
                <a:latin typeface="+mj-lt"/>
                <a:ea typeface="+mj-ea"/>
                <a:cs typeface="+mj-cs"/>
                <a:sym typeface="맑은 고딕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0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41397" y="5327174"/>
            <a:ext cx="245404" cy="243841"/>
          </a:xfrm>
          <a:prstGeom prst="rect">
            <a:avLst/>
          </a:prstGeom>
        </p:spPr>
        <p:txBody>
          <a:bodyPr/>
          <a:lstStyle>
            <a:lvl1pPr defTabSz="713231">
              <a:defRPr sz="1000"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848541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28650" y="1521354"/>
            <a:ext cx="3886200" cy="362611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5154659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비교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</p:spPr>
        <p:txBody>
          <a:bodyPr/>
          <a:lstStyle>
            <a:lvl1pPr algn="ctr" defTabSz="761970">
              <a:lnSpc>
                <a:spcPct val="100000"/>
              </a:lnSpc>
              <a:defRPr sz="36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1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57200" y="1279260"/>
            <a:ext cx="4040188" cy="533136"/>
          </a:xfrm>
          <a:prstGeom prst="rect">
            <a:avLst/>
          </a:prstGeom>
        </p:spPr>
        <p:txBody>
          <a:bodyPr anchor="b"/>
          <a:lstStyle>
            <a:lvl1pPr marL="0" indent="0" defTabSz="76197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 b="1">
                <a:latin typeface="+mj-lt"/>
                <a:ea typeface="+mj-ea"/>
                <a:cs typeface="+mj-cs"/>
                <a:sym typeface="맑은 고딕"/>
              </a:defRPr>
            </a:lvl1pPr>
            <a:lvl2pPr marL="0" indent="380985" defTabSz="76197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 b="1">
                <a:latin typeface="+mj-lt"/>
                <a:ea typeface="+mj-ea"/>
                <a:cs typeface="+mj-cs"/>
                <a:sym typeface="맑은 고딕"/>
              </a:defRPr>
            </a:lvl2pPr>
            <a:lvl3pPr marL="0" indent="761970" defTabSz="76197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 b="1">
                <a:latin typeface="+mj-lt"/>
                <a:ea typeface="+mj-ea"/>
                <a:cs typeface="+mj-cs"/>
                <a:sym typeface="맑은 고딕"/>
              </a:defRPr>
            </a:lvl3pPr>
            <a:lvl4pPr marL="0" indent="1142953" defTabSz="76197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 b="1">
                <a:latin typeface="+mj-lt"/>
                <a:ea typeface="+mj-ea"/>
                <a:cs typeface="+mj-cs"/>
                <a:sym typeface="맑은 고딕"/>
              </a:defRPr>
            </a:lvl4pPr>
            <a:lvl5pPr marL="0" indent="1523938" defTabSz="76197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 b="1">
                <a:latin typeface="+mj-lt"/>
                <a:ea typeface="+mj-ea"/>
                <a:cs typeface="+mj-cs"/>
                <a:sym typeface="맑은 고딕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4645026" y="1279260"/>
            <a:ext cx="4041776" cy="533136"/>
          </a:xfrm>
          <a:prstGeom prst="rect">
            <a:avLst/>
          </a:prstGeom>
        </p:spPr>
        <p:txBody>
          <a:bodyPr anchor="b"/>
          <a:lstStyle/>
          <a:p>
            <a:pPr marL="0" indent="0" defTabSz="76197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 b="1"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21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41397" y="5327174"/>
            <a:ext cx="245404" cy="243841"/>
          </a:xfrm>
          <a:prstGeom prst="rect">
            <a:avLst/>
          </a:prstGeom>
        </p:spPr>
        <p:txBody>
          <a:bodyPr/>
          <a:lstStyle>
            <a:lvl1pPr defTabSz="713231">
              <a:defRPr sz="1000"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370772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제목만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</p:spPr>
        <p:txBody>
          <a:bodyPr/>
          <a:lstStyle>
            <a:lvl1pPr algn="ctr" defTabSz="761970">
              <a:lnSpc>
                <a:spcPct val="100000"/>
              </a:lnSpc>
              <a:defRPr sz="36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2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41397" y="5327174"/>
            <a:ext cx="245404" cy="243841"/>
          </a:xfrm>
          <a:prstGeom prst="rect">
            <a:avLst/>
          </a:prstGeom>
        </p:spPr>
        <p:txBody>
          <a:bodyPr/>
          <a:lstStyle>
            <a:lvl1pPr defTabSz="713231">
              <a:defRPr sz="1000"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800849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빈 화면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41397" y="5327174"/>
            <a:ext cx="245404" cy="243841"/>
          </a:xfrm>
          <a:prstGeom prst="rect">
            <a:avLst/>
          </a:prstGeom>
        </p:spPr>
        <p:txBody>
          <a:bodyPr/>
          <a:lstStyle>
            <a:lvl1pPr defTabSz="713231">
              <a:defRPr sz="1000"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8732922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캡션 있는 콘텐츠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제목 텍스트"/>
          <p:cNvSpPr txBox="1">
            <a:spLocks noGrp="1"/>
          </p:cNvSpPr>
          <p:nvPr>
            <p:ph type="title"/>
          </p:nvPr>
        </p:nvSpPr>
        <p:spPr>
          <a:xfrm>
            <a:off x="457201" y="227541"/>
            <a:ext cx="3008314" cy="968376"/>
          </a:xfrm>
          <a:prstGeom prst="rect">
            <a:avLst/>
          </a:prstGeom>
        </p:spPr>
        <p:txBody>
          <a:bodyPr anchor="b"/>
          <a:lstStyle>
            <a:lvl1pPr defTabSz="761970">
              <a:lnSpc>
                <a:spcPct val="100000"/>
              </a:lnSpc>
              <a:defRPr sz="1600" b="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3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3575050" y="227541"/>
            <a:ext cx="5111750" cy="4877596"/>
          </a:xfrm>
          <a:prstGeom prst="rect">
            <a:avLst/>
          </a:prstGeom>
        </p:spPr>
        <p:txBody>
          <a:bodyPr/>
          <a:lstStyle>
            <a:lvl1pPr marL="285739" indent="-285739" defTabSz="761970">
              <a:lnSpc>
                <a:spcPct val="100000"/>
              </a:lnSpc>
              <a:spcBef>
                <a:spcPts val="600"/>
              </a:spcBef>
              <a:defRPr sz="2600">
                <a:latin typeface="+mj-lt"/>
                <a:ea typeface="+mj-ea"/>
                <a:cs typeface="+mj-cs"/>
                <a:sym typeface="맑은 고딕"/>
              </a:defRPr>
            </a:lvl1pPr>
            <a:lvl2pPr marL="650158" indent="-269173" defTabSz="761970">
              <a:lnSpc>
                <a:spcPct val="100000"/>
              </a:lnSpc>
              <a:spcBef>
                <a:spcPts val="600"/>
              </a:spcBef>
              <a:buChar char="–"/>
              <a:defRPr sz="2600">
                <a:latin typeface="+mj-lt"/>
                <a:ea typeface="+mj-ea"/>
                <a:cs typeface="+mj-cs"/>
                <a:sym typeface="맑은 고딕"/>
              </a:defRPr>
            </a:lvl2pPr>
            <a:lvl3pPr marL="1009609" indent="-247639" defTabSz="761970">
              <a:lnSpc>
                <a:spcPct val="100000"/>
              </a:lnSpc>
              <a:spcBef>
                <a:spcPts val="600"/>
              </a:spcBef>
              <a:defRPr sz="2600">
                <a:latin typeface="+mj-lt"/>
                <a:ea typeface="+mj-ea"/>
                <a:cs typeface="+mj-cs"/>
                <a:sym typeface="맑은 고딕"/>
              </a:defRPr>
            </a:lvl3pPr>
            <a:lvl4pPr marL="1452504" indent="-309549" defTabSz="761970">
              <a:lnSpc>
                <a:spcPct val="100000"/>
              </a:lnSpc>
              <a:spcBef>
                <a:spcPts val="600"/>
              </a:spcBef>
              <a:buChar char="–"/>
              <a:defRPr sz="2600">
                <a:latin typeface="+mj-lt"/>
                <a:ea typeface="+mj-ea"/>
                <a:cs typeface="+mj-cs"/>
                <a:sym typeface="맑은 고딕"/>
              </a:defRPr>
            </a:lvl4pPr>
            <a:lvl5pPr marL="1833488" indent="-309549" defTabSz="761970">
              <a:lnSpc>
                <a:spcPct val="100000"/>
              </a:lnSpc>
              <a:spcBef>
                <a:spcPts val="600"/>
              </a:spcBef>
              <a:buChar char="»"/>
              <a:defRPr sz="2600">
                <a:latin typeface="+mj-lt"/>
                <a:ea typeface="+mj-ea"/>
                <a:cs typeface="+mj-cs"/>
                <a:sym typeface="맑은 고딕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6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457200" y="1195916"/>
            <a:ext cx="3008315" cy="3909221"/>
          </a:xfrm>
          <a:prstGeom prst="rect">
            <a:avLst/>
          </a:prstGeom>
        </p:spPr>
        <p:txBody>
          <a:bodyPr/>
          <a:lstStyle/>
          <a:p>
            <a:pPr marL="0" indent="0" defTabSz="761970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23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41397" y="5327174"/>
            <a:ext cx="245404" cy="243841"/>
          </a:xfrm>
          <a:prstGeom prst="rect">
            <a:avLst/>
          </a:prstGeom>
        </p:spPr>
        <p:txBody>
          <a:bodyPr/>
          <a:lstStyle>
            <a:lvl1pPr defTabSz="713231">
              <a:defRPr sz="1000"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2775029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캡션 있는 그림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제목 텍스트"/>
          <p:cNvSpPr txBox="1">
            <a:spLocks noGrp="1"/>
          </p:cNvSpPr>
          <p:nvPr>
            <p:ph type="title"/>
          </p:nvPr>
        </p:nvSpPr>
        <p:spPr>
          <a:xfrm>
            <a:off x="1792288" y="4000500"/>
            <a:ext cx="5486401" cy="472282"/>
          </a:xfrm>
          <a:prstGeom prst="rect">
            <a:avLst/>
          </a:prstGeom>
        </p:spPr>
        <p:txBody>
          <a:bodyPr anchor="b"/>
          <a:lstStyle>
            <a:lvl1pPr defTabSz="761970">
              <a:lnSpc>
                <a:spcPct val="100000"/>
              </a:lnSpc>
              <a:defRPr sz="1600" b="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45" name="그림 개체 틀 2"/>
          <p:cNvSpPr>
            <a:spLocks noGrp="1"/>
          </p:cNvSpPr>
          <p:nvPr>
            <p:ph type="pic" sz="half" idx="13"/>
          </p:nvPr>
        </p:nvSpPr>
        <p:spPr>
          <a:xfrm>
            <a:off x="1792288" y="510646"/>
            <a:ext cx="5486401" cy="3429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472782"/>
            <a:ext cx="5486401" cy="670719"/>
          </a:xfrm>
          <a:prstGeom prst="rect">
            <a:avLst/>
          </a:prstGeom>
        </p:spPr>
        <p:txBody>
          <a:bodyPr/>
          <a:lstStyle>
            <a:lvl1pPr marL="0" indent="0" defTabSz="761970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latin typeface="+mj-lt"/>
                <a:ea typeface="+mj-ea"/>
                <a:cs typeface="+mj-cs"/>
                <a:sym typeface="맑은 고딕"/>
              </a:defRPr>
            </a:lvl1pPr>
            <a:lvl2pPr marL="0" indent="380985" defTabSz="761970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latin typeface="+mj-lt"/>
                <a:ea typeface="+mj-ea"/>
                <a:cs typeface="+mj-cs"/>
                <a:sym typeface="맑은 고딕"/>
              </a:defRPr>
            </a:lvl2pPr>
            <a:lvl3pPr marL="0" indent="761970" defTabSz="761970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latin typeface="+mj-lt"/>
                <a:ea typeface="+mj-ea"/>
                <a:cs typeface="+mj-cs"/>
                <a:sym typeface="맑은 고딕"/>
              </a:defRPr>
            </a:lvl3pPr>
            <a:lvl4pPr marL="0" indent="1142953" defTabSz="761970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latin typeface="+mj-lt"/>
                <a:ea typeface="+mj-ea"/>
                <a:cs typeface="+mj-cs"/>
                <a:sym typeface="맑은 고딕"/>
              </a:defRPr>
            </a:lvl4pPr>
            <a:lvl5pPr marL="0" indent="1523938" defTabSz="761970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latin typeface="+mj-lt"/>
                <a:ea typeface="+mj-ea"/>
                <a:cs typeface="+mj-cs"/>
                <a:sym typeface="맑은 고딕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4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41397" y="5327174"/>
            <a:ext cx="245404" cy="243841"/>
          </a:xfrm>
          <a:prstGeom prst="rect">
            <a:avLst/>
          </a:prstGeom>
        </p:spPr>
        <p:txBody>
          <a:bodyPr/>
          <a:lstStyle>
            <a:lvl1pPr defTabSz="713231">
              <a:defRPr sz="1000"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1344886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제목 슬라이드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제목 텍스트"/>
          <p:cNvSpPr txBox="1">
            <a:spLocks noGrp="1"/>
          </p:cNvSpPr>
          <p:nvPr>
            <p:ph type="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>
            <a:lvl1pPr algn="ctr" defTabSz="914400">
              <a:lnSpc>
                <a:spcPct val="100000"/>
              </a:lnSpc>
              <a:defRPr sz="36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5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600">
                <a:latin typeface="굴림"/>
                <a:ea typeface="굴림"/>
                <a:cs typeface="굴림"/>
                <a:sym typeface="굴림"/>
              </a:defRPr>
            </a:lvl1pPr>
            <a:lvl2pPr marL="0" indent="380985" algn="ctr" defTabSz="9144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600">
                <a:latin typeface="굴림"/>
                <a:ea typeface="굴림"/>
                <a:cs typeface="굴림"/>
                <a:sym typeface="굴림"/>
              </a:defRPr>
            </a:lvl2pPr>
            <a:lvl3pPr marL="0" indent="761970" algn="ctr" defTabSz="9144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600">
                <a:latin typeface="굴림"/>
                <a:ea typeface="굴림"/>
                <a:cs typeface="굴림"/>
                <a:sym typeface="굴림"/>
              </a:defRPr>
            </a:lvl3pPr>
            <a:lvl4pPr marL="0" indent="1142953" algn="ctr" defTabSz="9144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600">
                <a:latin typeface="굴림"/>
                <a:ea typeface="굴림"/>
                <a:cs typeface="굴림"/>
                <a:sym typeface="굴림"/>
              </a:defRPr>
            </a:lvl4pPr>
            <a:lvl5pPr marL="0" indent="1523938" algn="ctr" defTabSz="9144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600">
                <a:latin typeface="굴림"/>
                <a:ea typeface="굴림"/>
                <a:cs typeface="굴림"/>
                <a:sym typeface="굴림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5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198671" y="5207000"/>
            <a:ext cx="259530" cy="256540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8752287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제목 및 내용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제목 텍스트"/>
          <p:cNvSpPr txBox="1">
            <a:spLocks noGrp="1"/>
          </p:cNvSpPr>
          <p:nvPr>
            <p:ph type="title"/>
          </p:nvPr>
        </p:nvSpPr>
        <p:spPr>
          <a:xfrm>
            <a:off x="685800" y="508000"/>
            <a:ext cx="7772400" cy="952500"/>
          </a:xfrm>
          <a:prstGeom prst="rect">
            <a:avLst/>
          </a:prstGeom>
        </p:spPr>
        <p:txBody>
          <a:bodyPr/>
          <a:lstStyle>
            <a:lvl1pPr algn="ctr" defTabSz="914400">
              <a:lnSpc>
                <a:spcPct val="100000"/>
              </a:lnSpc>
              <a:defRPr sz="36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6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85800" y="1651000"/>
            <a:ext cx="7772400" cy="3429000"/>
          </a:xfrm>
          <a:prstGeom prst="rect">
            <a:avLst/>
          </a:prstGeom>
        </p:spPr>
        <p:txBody>
          <a:bodyPr/>
          <a:lstStyle>
            <a:lvl1pPr marL="285739" indent="-285739" defTabSz="914400">
              <a:lnSpc>
                <a:spcPct val="100000"/>
              </a:lnSpc>
              <a:spcBef>
                <a:spcPts val="600"/>
              </a:spcBef>
              <a:buFontTx/>
              <a:defRPr sz="2600">
                <a:latin typeface="굴림"/>
                <a:ea typeface="굴림"/>
                <a:cs typeface="굴림"/>
                <a:sym typeface="굴림"/>
              </a:defRPr>
            </a:lvl1pPr>
            <a:lvl2pPr marL="650158" indent="-269173" defTabSz="914400">
              <a:lnSpc>
                <a:spcPct val="100000"/>
              </a:lnSpc>
              <a:spcBef>
                <a:spcPts val="600"/>
              </a:spcBef>
              <a:buFontTx/>
              <a:buChar char="–"/>
              <a:defRPr sz="2600">
                <a:latin typeface="굴림"/>
                <a:ea typeface="굴림"/>
                <a:cs typeface="굴림"/>
                <a:sym typeface="굴림"/>
              </a:defRPr>
            </a:lvl2pPr>
            <a:lvl3pPr marL="1009609" indent="-247639" defTabSz="914400">
              <a:lnSpc>
                <a:spcPct val="100000"/>
              </a:lnSpc>
              <a:spcBef>
                <a:spcPts val="600"/>
              </a:spcBef>
              <a:buFontTx/>
              <a:defRPr sz="2600">
                <a:latin typeface="굴림"/>
                <a:ea typeface="굴림"/>
                <a:cs typeface="굴림"/>
                <a:sym typeface="굴림"/>
              </a:defRPr>
            </a:lvl3pPr>
            <a:lvl4pPr marL="1452504" indent="-309549" defTabSz="914400">
              <a:lnSpc>
                <a:spcPct val="100000"/>
              </a:lnSpc>
              <a:spcBef>
                <a:spcPts val="600"/>
              </a:spcBef>
              <a:buFontTx/>
              <a:buChar char="–"/>
              <a:defRPr sz="2600">
                <a:latin typeface="굴림"/>
                <a:ea typeface="굴림"/>
                <a:cs typeface="굴림"/>
                <a:sym typeface="굴림"/>
              </a:defRPr>
            </a:lvl4pPr>
            <a:lvl5pPr marL="1833488" indent="-309549" defTabSz="914400">
              <a:lnSpc>
                <a:spcPct val="100000"/>
              </a:lnSpc>
              <a:spcBef>
                <a:spcPts val="600"/>
              </a:spcBef>
              <a:buFontTx/>
              <a:buChar char="»"/>
              <a:defRPr sz="2600">
                <a:latin typeface="굴림"/>
                <a:ea typeface="굴림"/>
                <a:cs typeface="굴림"/>
                <a:sym typeface="굴림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6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198671" y="5207000"/>
            <a:ext cx="259530" cy="256540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6979824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구역 머리글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제목 텍스트"/>
          <p:cNvSpPr txBox="1">
            <a:spLocks noGrp="1"/>
          </p:cNvSpPr>
          <p:nvPr>
            <p:ph type="title"/>
          </p:nvPr>
        </p:nvSpPr>
        <p:spPr>
          <a:xfrm>
            <a:off x="722312" y="3672416"/>
            <a:ext cx="7772401" cy="1135064"/>
          </a:xfrm>
          <a:prstGeom prst="rect">
            <a:avLst/>
          </a:prstGeom>
        </p:spPr>
        <p:txBody>
          <a:bodyPr anchor="t"/>
          <a:lstStyle>
            <a:lvl1pPr defTabSz="914400">
              <a:lnSpc>
                <a:spcPct val="100000"/>
              </a:lnSpc>
              <a:defRPr cap="all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7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722312" y="2422261"/>
            <a:ext cx="7772401" cy="1250157"/>
          </a:xfrm>
          <a:prstGeom prst="rect">
            <a:avLst/>
          </a:prstGeom>
        </p:spPr>
        <p:txBody>
          <a:bodyPr anchor="b"/>
          <a:lstStyle>
            <a:lvl1pPr marL="0" indent="0" defTabSz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latin typeface="굴림"/>
                <a:ea typeface="굴림"/>
                <a:cs typeface="굴림"/>
                <a:sym typeface="굴림"/>
              </a:defRPr>
            </a:lvl1pPr>
            <a:lvl2pPr marL="0" indent="380985" defTabSz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latin typeface="굴림"/>
                <a:ea typeface="굴림"/>
                <a:cs typeface="굴림"/>
                <a:sym typeface="굴림"/>
              </a:defRPr>
            </a:lvl2pPr>
            <a:lvl3pPr marL="0" indent="761970" defTabSz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latin typeface="굴림"/>
                <a:ea typeface="굴림"/>
                <a:cs typeface="굴림"/>
                <a:sym typeface="굴림"/>
              </a:defRPr>
            </a:lvl3pPr>
            <a:lvl4pPr marL="0" indent="1142953" defTabSz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latin typeface="굴림"/>
                <a:ea typeface="굴림"/>
                <a:cs typeface="굴림"/>
                <a:sym typeface="굴림"/>
              </a:defRPr>
            </a:lvl4pPr>
            <a:lvl5pPr marL="0" indent="1523938" defTabSz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latin typeface="굴림"/>
                <a:ea typeface="굴림"/>
                <a:cs typeface="굴림"/>
                <a:sym typeface="굴림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7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198671" y="5207000"/>
            <a:ext cx="259530" cy="256540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8742042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콘텐츠 2개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제목 텍스트"/>
          <p:cNvSpPr txBox="1">
            <a:spLocks noGrp="1"/>
          </p:cNvSpPr>
          <p:nvPr>
            <p:ph type="title"/>
          </p:nvPr>
        </p:nvSpPr>
        <p:spPr>
          <a:xfrm>
            <a:off x="685800" y="508000"/>
            <a:ext cx="7772400" cy="952500"/>
          </a:xfrm>
          <a:prstGeom prst="rect">
            <a:avLst/>
          </a:prstGeom>
        </p:spPr>
        <p:txBody>
          <a:bodyPr/>
          <a:lstStyle>
            <a:lvl1pPr algn="ctr" defTabSz="914400">
              <a:lnSpc>
                <a:spcPct val="100000"/>
              </a:lnSpc>
              <a:defRPr sz="36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8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85800" y="1651000"/>
            <a:ext cx="3810000" cy="3429000"/>
          </a:xfrm>
          <a:prstGeom prst="rect">
            <a:avLst/>
          </a:prstGeom>
        </p:spPr>
        <p:txBody>
          <a:bodyPr/>
          <a:lstStyle>
            <a:lvl1pPr marL="285739" indent="-285739" defTabSz="914400">
              <a:lnSpc>
                <a:spcPct val="100000"/>
              </a:lnSpc>
              <a:spcBef>
                <a:spcPts val="500"/>
              </a:spcBef>
              <a:buFontTx/>
              <a:defRPr sz="2300">
                <a:latin typeface="굴림"/>
                <a:ea typeface="굴림"/>
                <a:cs typeface="굴림"/>
                <a:sym typeface="굴림"/>
              </a:defRPr>
            </a:lvl1pPr>
            <a:lvl2pPr marL="654817" indent="-273832" defTabSz="914400">
              <a:lnSpc>
                <a:spcPct val="100000"/>
              </a:lnSpc>
              <a:spcBef>
                <a:spcPts val="500"/>
              </a:spcBef>
              <a:buFontTx/>
              <a:buChar char="–"/>
              <a:defRPr sz="2300">
                <a:latin typeface="굴림"/>
                <a:ea typeface="굴림"/>
                <a:cs typeface="굴림"/>
                <a:sym typeface="굴림"/>
              </a:defRPr>
            </a:lvl2pPr>
            <a:lvl3pPr marL="1035802" indent="-273832" defTabSz="914400">
              <a:lnSpc>
                <a:spcPct val="100000"/>
              </a:lnSpc>
              <a:spcBef>
                <a:spcPts val="500"/>
              </a:spcBef>
              <a:buFontTx/>
              <a:defRPr sz="2300">
                <a:latin typeface="굴림"/>
                <a:ea typeface="굴림"/>
                <a:cs typeface="굴림"/>
                <a:sym typeface="굴림"/>
              </a:defRPr>
            </a:lvl3pPr>
            <a:lvl4pPr marL="1435042" indent="-292087" defTabSz="914400">
              <a:lnSpc>
                <a:spcPct val="100000"/>
              </a:lnSpc>
              <a:spcBef>
                <a:spcPts val="500"/>
              </a:spcBef>
              <a:buFontTx/>
              <a:buChar char="–"/>
              <a:defRPr sz="2300">
                <a:latin typeface="굴림"/>
                <a:ea typeface="굴림"/>
                <a:cs typeface="굴림"/>
                <a:sym typeface="굴림"/>
              </a:defRPr>
            </a:lvl4pPr>
            <a:lvl5pPr marL="1816026" indent="-292087" defTabSz="914400">
              <a:lnSpc>
                <a:spcPct val="100000"/>
              </a:lnSpc>
              <a:spcBef>
                <a:spcPts val="500"/>
              </a:spcBef>
              <a:buFontTx/>
              <a:buChar char="»"/>
              <a:defRPr sz="2300">
                <a:latin typeface="굴림"/>
                <a:ea typeface="굴림"/>
                <a:cs typeface="굴림"/>
                <a:sym typeface="굴림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8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198671" y="5207000"/>
            <a:ext cx="259530" cy="256540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8411082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비교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</p:spPr>
        <p:txBody>
          <a:bodyPr/>
          <a:lstStyle>
            <a:lvl1pPr algn="ctr" defTabSz="914400">
              <a:lnSpc>
                <a:spcPct val="100000"/>
              </a:lnSpc>
              <a:defRPr sz="36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9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57200" y="1279260"/>
            <a:ext cx="4040188" cy="533136"/>
          </a:xfrm>
          <a:prstGeom prst="rect">
            <a:avLst/>
          </a:prstGeom>
        </p:spPr>
        <p:txBody>
          <a:bodyPr anchor="b"/>
          <a:lstStyle>
            <a:lvl1pPr marL="0" indent="0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굴림"/>
                <a:ea typeface="굴림"/>
                <a:cs typeface="굴림"/>
                <a:sym typeface="굴림"/>
              </a:defRPr>
            </a:lvl1pPr>
            <a:lvl2pPr marL="0" indent="380985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굴림"/>
                <a:ea typeface="굴림"/>
                <a:cs typeface="굴림"/>
                <a:sym typeface="굴림"/>
              </a:defRPr>
            </a:lvl2pPr>
            <a:lvl3pPr marL="0" indent="761970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굴림"/>
                <a:ea typeface="굴림"/>
                <a:cs typeface="굴림"/>
                <a:sym typeface="굴림"/>
              </a:defRPr>
            </a:lvl3pPr>
            <a:lvl4pPr marL="0" indent="1142953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굴림"/>
                <a:ea typeface="굴림"/>
                <a:cs typeface="굴림"/>
                <a:sym typeface="굴림"/>
              </a:defRPr>
            </a:lvl4pPr>
            <a:lvl5pPr marL="0" indent="1523938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굴림"/>
                <a:ea typeface="굴림"/>
                <a:cs typeface="굴림"/>
                <a:sym typeface="굴림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92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4645026" y="1279260"/>
            <a:ext cx="4041776" cy="533136"/>
          </a:xfrm>
          <a:prstGeom prst="rect">
            <a:avLst/>
          </a:prstGeom>
        </p:spPr>
        <p:txBody>
          <a:bodyPr anchor="b"/>
          <a:lstStyle/>
          <a:p>
            <a:pPr marL="0" indent="0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굴림"/>
                <a:ea typeface="굴림"/>
                <a:cs typeface="굴림"/>
                <a:sym typeface="굴림"/>
              </a:defRPr>
            </a:pPr>
            <a:endParaRPr/>
          </a:p>
        </p:txBody>
      </p:sp>
      <p:sp>
        <p:nvSpPr>
          <p:cNvPr id="29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198671" y="5207000"/>
            <a:ext cx="259530" cy="256540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064832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629841" y="304271"/>
            <a:ext cx="7886701" cy="110463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29841" y="1400969"/>
            <a:ext cx="3868341" cy="68659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  <a:lvl2pPr marL="0" indent="342900">
              <a:buSzTx/>
              <a:buFontTx/>
              <a:buNone/>
              <a:defRPr sz="1800" b="1"/>
            </a:lvl2pPr>
            <a:lvl3pPr marL="0" indent="685800">
              <a:buSzTx/>
              <a:buFontTx/>
              <a:buNone/>
              <a:defRPr sz="1800" b="1"/>
            </a:lvl3pPr>
            <a:lvl4pPr marL="0" indent="1028700">
              <a:buSzTx/>
              <a:buFontTx/>
              <a:buNone/>
              <a:defRPr sz="1800" b="1"/>
            </a:lvl4pPr>
            <a:lvl5pPr marL="0" indent="1371600">
              <a:buSzTx/>
              <a:buFontTx/>
              <a:buNone/>
              <a:defRPr sz="18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29150" y="1400969"/>
            <a:ext cx="3887392" cy="686594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5316353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제목만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제목 텍스트"/>
          <p:cNvSpPr txBox="1">
            <a:spLocks noGrp="1"/>
          </p:cNvSpPr>
          <p:nvPr>
            <p:ph type="title"/>
          </p:nvPr>
        </p:nvSpPr>
        <p:spPr>
          <a:xfrm>
            <a:off x="685800" y="508000"/>
            <a:ext cx="7772400" cy="952500"/>
          </a:xfrm>
          <a:prstGeom prst="rect">
            <a:avLst/>
          </a:prstGeom>
        </p:spPr>
        <p:txBody>
          <a:bodyPr/>
          <a:lstStyle>
            <a:lvl1pPr algn="ctr" defTabSz="914400">
              <a:lnSpc>
                <a:spcPct val="100000"/>
              </a:lnSpc>
              <a:defRPr sz="36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0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198671" y="5207000"/>
            <a:ext cx="259530" cy="256540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5046092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빈 화면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198671" y="5207000"/>
            <a:ext cx="259530" cy="256540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1262564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캡션 있는 콘텐츠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제목 텍스트"/>
          <p:cNvSpPr txBox="1">
            <a:spLocks noGrp="1"/>
          </p:cNvSpPr>
          <p:nvPr>
            <p:ph type="title"/>
          </p:nvPr>
        </p:nvSpPr>
        <p:spPr>
          <a:xfrm>
            <a:off x="457201" y="227541"/>
            <a:ext cx="3008314" cy="968376"/>
          </a:xfrm>
          <a:prstGeom prst="rect">
            <a:avLst/>
          </a:prstGeom>
        </p:spPr>
        <p:txBody>
          <a:bodyPr anchor="b"/>
          <a:lstStyle>
            <a:lvl1pPr defTabSz="914400">
              <a:lnSpc>
                <a:spcPct val="100000"/>
              </a:lnSpc>
              <a:defRPr sz="16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16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3575050" y="227541"/>
            <a:ext cx="5111750" cy="4877596"/>
          </a:xfrm>
          <a:prstGeom prst="rect">
            <a:avLst/>
          </a:prstGeom>
        </p:spPr>
        <p:txBody>
          <a:bodyPr/>
          <a:lstStyle>
            <a:lvl1pPr marL="285739" indent="-285739" defTabSz="914400">
              <a:lnSpc>
                <a:spcPct val="100000"/>
              </a:lnSpc>
              <a:spcBef>
                <a:spcPts val="600"/>
              </a:spcBef>
              <a:buFontTx/>
              <a:defRPr sz="2600">
                <a:latin typeface="굴림"/>
                <a:ea typeface="굴림"/>
                <a:cs typeface="굴림"/>
                <a:sym typeface="굴림"/>
              </a:defRPr>
            </a:lvl1pPr>
            <a:lvl2pPr marL="650158" indent="-269173" defTabSz="914400">
              <a:lnSpc>
                <a:spcPct val="100000"/>
              </a:lnSpc>
              <a:spcBef>
                <a:spcPts val="600"/>
              </a:spcBef>
              <a:buFontTx/>
              <a:buChar char="–"/>
              <a:defRPr sz="2600">
                <a:latin typeface="굴림"/>
                <a:ea typeface="굴림"/>
                <a:cs typeface="굴림"/>
                <a:sym typeface="굴림"/>
              </a:defRPr>
            </a:lvl2pPr>
            <a:lvl3pPr marL="1009609" indent="-247639" defTabSz="914400">
              <a:lnSpc>
                <a:spcPct val="100000"/>
              </a:lnSpc>
              <a:spcBef>
                <a:spcPts val="600"/>
              </a:spcBef>
              <a:buFontTx/>
              <a:defRPr sz="2600">
                <a:latin typeface="굴림"/>
                <a:ea typeface="굴림"/>
                <a:cs typeface="굴림"/>
                <a:sym typeface="굴림"/>
              </a:defRPr>
            </a:lvl3pPr>
            <a:lvl4pPr marL="1452504" indent="-309549" defTabSz="914400">
              <a:lnSpc>
                <a:spcPct val="100000"/>
              </a:lnSpc>
              <a:spcBef>
                <a:spcPts val="600"/>
              </a:spcBef>
              <a:buFontTx/>
              <a:buChar char="–"/>
              <a:defRPr sz="2600">
                <a:latin typeface="굴림"/>
                <a:ea typeface="굴림"/>
                <a:cs typeface="굴림"/>
                <a:sym typeface="굴림"/>
              </a:defRPr>
            </a:lvl4pPr>
            <a:lvl5pPr marL="1833488" indent="-309549" defTabSz="914400">
              <a:lnSpc>
                <a:spcPct val="100000"/>
              </a:lnSpc>
              <a:spcBef>
                <a:spcPts val="600"/>
              </a:spcBef>
              <a:buFontTx/>
              <a:buChar char="»"/>
              <a:defRPr sz="2600">
                <a:latin typeface="굴림"/>
                <a:ea typeface="굴림"/>
                <a:cs typeface="굴림"/>
                <a:sym typeface="굴림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7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457200" y="1195916"/>
            <a:ext cx="3008315" cy="390922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latin typeface="굴림"/>
                <a:ea typeface="굴림"/>
                <a:cs typeface="굴림"/>
                <a:sym typeface="굴림"/>
              </a:defRPr>
            </a:pPr>
            <a:endParaRPr/>
          </a:p>
        </p:txBody>
      </p:sp>
      <p:sp>
        <p:nvSpPr>
          <p:cNvPr id="31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198671" y="5207000"/>
            <a:ext cx="259530" cy="256540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756782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캡션 있는 그림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제목 텍스트"/>
          <p:cNvSpPr txBox="1">
            <a:spLocks noGrp="1"/>
          </p:cNvSpPr>
          <p:nvPr>
            <p:ph type="title"/>
          </p:nvPr>
        </p:nvSpPr>
        <p:spPr>
          <a:xfrm>
            <a:off x="1792288" y="4000500"/>
            <a:ext cx="5486401" cy="472282"/>
          </a:xfrm>
          <a:prstGeom prst="rect">
            <a:avLst/>
          </a:prstGeom>
        </p:spPr>
        <p:txBody>
          <a:bodyPr anchor="b"/>
          <a:lstStyle>
            <a:lvl1pPr defTabSz="914400">
              <a:lnSpc>
                <a:spcPct val="100000"/>
              </a:lnSpc>
              <a:defRPr sz="16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26" name="그림 개체 틀 2"/>
          <p:cNvSpPr>
            <a:spLocks noGrp="1"/>
          </p:cNvSpPr>
          <p:nvPr>
            <p:ph type="pic" sz="half" idx="13"/>
          </p:nvPr>
        </p:nvSpPr>
        <p:spPr>
          <a:xfrm>
            <a:off x="1792288" y="510646"/>
            <a:ext cx="5486401" cy="3429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472782"/>
            <a:ext cx="5486401" cy="670719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latin typeface="굴림"/>
                <a:ea typeface="굴림"/>
                <a:cs typeface="굴림"/>
                <a:sym typeface="굴림"/>
              </a:defRPr>
            </a:lvl1pPr>
            <a:lvl2pPr marL="0" indent="380985" defTabSz="914400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latin typeface="굴림"/>
                <a:ea typeface="굴림"/>
                <a:cs typeface="굴림"/>
                <a:sym typeface="굴림"/>
              </a:defRPr>
            </a:lvl2pPr>
            <a:lvl3pPr marL="0" indent="761970" defTabSz="914400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latin typeface="굴림"/>
                <a:ea typeface="굴림"/>
                <a:cs typeface="굴림"/>
                <a:sym typeface="굴림"/>
              </a:defRPr>
            </a:lvl3pPr>
            <a:lvl4pPr marL="0" indent="1142953" defTabSz="914400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latin typeface="굴림"/>
                <a:ea typeface="굴림"/>
                <a:cs typeface="굴림"/>
                <a:sym typeface="굴림"/>
              </a:defRPr>
            </a:lvl4pPr>
            <a:lvl5pPr marL="0" indent="1523938" defTabSz="914400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latin typeface="굴림"/>
                <a:ea typeface="굴림"/>
                <a:cs typeface="굴림"/>
                <a:sym typeface="굴림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2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198671" y="5207000"/>
            <a:ext cx="259530" cy="256540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368202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제목 텍스트"/>
          <p:cNvSpPr txBox="1">
            <a:spLocks noGrp="1"/>
          </p:cNvSpPr>
          <p:nvPr>
            <p:ph type="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>
            <a:lvl1pPr algn="ctr" defTabSz="914400">
              <a:lnSpc>
                <a:spcPct val="100000"/>
              </a:lnSpc>
              <a:defRPr sz="36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3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600">
                <a:latin typeface="굴림"/>
                <a:ea typeface="굴림"/>
                <a:cs typeface="굴림"/>
                <a:sym typeface="굴림"/>
              </a:defRPr>
            </a:lvl1pPr>
            <a:lvl2pPr marL="0" indent="380985" algn="ctr" defTabSz="9144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600">
                <a:latin typeface="굴림"/>
                <a:ea typeface="굴림"/>
                <a:cs typeface="굴림"/>
                <a:sym typeface="굴림"/>
              </a:defRPr>
            </a:lvl2pPr>
            <a:lvl3pPr marL="0" indent="761970" algn="ctr" defTabSz="9144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600">
                <a:latin typeface="굴림"/>
                <a:ea typeface="굴림"/>
                <a:cs typeface="굴림"/>
                <a:sym typeface="굴림"/>
              </a:defRPr>
            </a:lvl3pPr>
            <a:lvl4pPr marL="0" indent="1142953" algn="ctr" defTabSz="9144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600">
                <a:latin typeface="굴림"/>
                <a:ea typeface="굴림"/>
                <a:cs typeface="굴림"/>
                <a:sym typeface="굴림"/>
              </a:defRPr>
            </a:lvl4pPr>
            <a:lvl5pPr marL="0" indent="1523938" algn="ctr" defTabSz="9144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600">
                <a:latin typeface="굴림"/>
                <a:ea typeface="굴림"/>
                <a:cs typeface="굴림"/>
                <a:sym typeface="굴림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3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27271" y="5204354"/>
            <a:ext cx="259530" cy="256541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6031891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제목 텍스트"/>
          <p:cNvSpPr txBox="1">
            <a:spLocks noGrp="1"/>
          </p:cNvSpPr>
          <p:nvPr>
            <p:ph type="title"/>
          </p:nvPr>
        </p:nvSpPr>
        <p:spPr>
          <a:xfrm>
            <a:off x="722312" y="3672416"/>
            <a:ext cx="7772401" cy="1135064"/>
          </a:xfrm>
          <a:prstGeom prst="rect">
            <a:avLst/>
          </a:prstGeom>
        </p:spPr>
        <p:txBody>
          <a:bodyPr anchor="t"/>
          <a:lstStyle>
            <a:lvl1pPr defTabSz="914400">
              <a:lnSpc>
                <a:spcPct val="100000"/>
              </a:lnSpc>
              <a:defRPr cap="all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5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722312" y="2422261"/>
            <a:ext cx="7772401" cy="1250157"/>
          </a:xfrm>
          <a:prstGeom prst="rect">
            <a:avLst/>
          </a:prstGeom>
        </p:spPr>
        <p:txBody>
          <a:bodyPr anchor="b"/>
          <a:lstStyle>
            <a:lvl1pPr marL="0" indent="0" defTabSz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latin typeface="굴림"/>
                <a:ea typeface="굴림"/>
                <a:cs typeface="굴림"/>
                <a:sym typeface="굴림"/>
              </a:defRPr>
            </a:lvl1pPr>
            <a:lvl2pPr marL="0" indent="380985" defTabSz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latin typeface="굴림"/>
                <a:ea typeface="굴림"/>
                <a:cs typeface="굴림"/>
                <a:sym typeface="굴림"/>
              </a:defRPr>
            </a:lvl2pPr>
            <a:lvl3pPr marL="0" indent="761970" defTabSz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latin typeface="굴림"/>
                <a:ea typeface="굴림"/>
                <a:cs typeface="굴림"/>
                <a:sym typeface="굴림"/>
              </a:defRPr>
            </a:lvl3pPr>
            <a:lvl4pPr marL="0" indent="1142953" defTabSz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latin typeface="굴림"/>
                <a:ea typeface="굴림"/>
                <a:cs typeface="굴림"/>
                <a:sym typeface="굴림"/>
              </a:defRPr>
            </a:lvl4pPr>
            <a:lvl5pPr marL="0" indent="1523938" defTabSz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latin typeface="굴림"/>
                <a:ea typeface="굴림"/>
                <a:cs typeface="굴림"/>
                <a:sym typeface="굴림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5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27271" y="5204354"/>
            <a:ext cx="259530" cy="256541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811788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</p:spPr>
        <p:txBody>
          <a:bodyPr/>
          <a:lstStyle>
            <a:lvl1pPr algn="ctr" defTabSz="914400">
              <a:lnSpc>
                <a:spcPct val="100000"/>
              </a:lnSpc>
              <a:defRPr sz="36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6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457200" y="1333500"/>
            <a:ext cx="4038600" cy="3771637"/>
          </a:xfrm>
          <a:prstGeom prst="rect">
            <a:avLst/>
          </a:prstGeom>
        </p:spPr>
        <p:txBody>
          <a:bodyPr/>
          <a:lstStyle>
            <a:lvl1pPr marL="285739" indent="-285739" defTabSz="914400">
              <a:lnSpc>
                <a:spcPct val="100000"/>
              </a:lnSpc>
              <a:spcBef>
                <a:spcPts val="500"/>
              </a:spcBef>
              <a:buFontTx/>
              <a:defRPr sz="2300">
                <a:latin typeface="굴림"/>
                <a:ea typeface="굴림"/>
                <a:cs typeface="굴림"/>
                <a:sym typeface="굴림"/>
              </a:defRPr>
            </a:lvl1pPr>
            <a:lvl2pPr marL="654817" indent="-273832" defTabSz="914400">
              <a:lnSpc>
                <a:spcPct val="100000"/>
              </a:lnSpc>
              <a:spcBef>
                <a:spcPts val="500"/>
              </a:spcBef>
              <a:buFontTx/>
              <a:buChar char="–"/>
              <a:defRPr sz="2300">
                <a:latin typeface="굴림"/>
                <a:ea typeface="굴림"/>
                <a:cs typeface="굴림"/>
                <a:sym typeface="굴림"/>
              </a:defRPr>
            </a:lvl2pPr>
            <a:lvl3pPr marL="1035802" indent="-273832" defTabSz="914400">
              <a:lnSpc>
                <a:spcPct val="100000"/>
              </a:lnSpc>
              <a:spcBef>
                <a:spcPts val="500"/>
              </a:spcBef>
              <a:buFontTx/>
              <a:defRPr sz="2300">
                <a:latin typeface="굴림"/>
                <a:ea typeface="굴림"/>
                <a:cs typeface="굴림"/>
                <a:sym typeface="굴림"/>
              </a:defRPr>
            </a:lvl3pPr>
            <a:lvl4pPr marL="1435042" indent="-292087" defTabSz="914400">
              <a:lnSpc>
                <a:spcPct val="100000"/>
              </a:lnSpc>
              <a:spcBef>
                <a:spcPts val="500"/>
              </a:spcBef>
              <a:buFontTx/>
              <a:buChar char="–"/>
              <a:defRPr sz="2300">
                <a:latin typeface="굴림"/>
                <a:ea typeface="굴림"/>
                <a:cs typeface="굴림"/>
                <a:sym typeface="굴림"/>
              </a:defRPr>
            </a:lvl4pPr>
            <a:lvl5pPr marL="1816026" indent="-292087" defTabSz="914400">
              <a:lnSpc>
                <a:spcPct val="100000"/>
              </a:lnSpc>
              <a:spcBef>
                <a:spcPts val="500"/>
              </a:spcBef>
              <a:buFontTx/>
              <a:buChar char="»"/>
              <a:defRPr sz="2300">
                <a:latin typeface="굴림"/>
                <a:ea typeface="굴림"/>
                <a:cs typeface="굴림"/>
                <a:sym typeface="굴림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6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27271" y="5204354"/>
            <a:ext cx="259530" cy="256541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553620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</p:spPr>
        <p:txBody>
          <a:bodyPr/>
          <a:lstStyle>
            <a:lvl1pPr algn="ctr" defTabSz="914400">
              <a:lnSpc>
                <a:spcPct val="100000"/>
              </a:lnSpc>
              <a:defRPr sz="36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7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57200" y="1279260"/>
            <a:ext cx="4040188" cy="533136"/>
          </a:xfrm>
          <a:prstGeom prst="rect">
            <a:avLst/>
          </a:prstGeom>
        </p:spPr>
        <p:txBody>
          <a:bodyPr anchor="b"/>
          <a:lstStyle>
            <a:lvl1pPr marL="0" indent="0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굴림"/>
                <a:ea typeface="굴림"/>
                <a:cs typeface="굴림"/>
                <a:sym typeface="굴림"/>
              </a:defRPr>
            </a:lvl1pPr>
            <a:lvl2pPr marL="0" indent="380985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굴림"/>
                <a:ea typeface="굴림"/>
                <a:cs typeface="굴림"/>
                <a:sym typeface="굴림"/>
              </a:defRPr>
            </a:lvl2pPr>
            <a:lvl3pPr marL="0" indent="761970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굴림"/>
                <a:ea typeface="굴림"/>
                <a:cs typeface="굴림"/>
                <a:sym typeface="굴림"/>
              </a:defRPr>
            </a:lvl3pPr>
            <a:lvl4pPr marL="0" indent="1142953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굴림"/>
                <a:ea typeface="굴림"/>
                <a:cs typeface="굴림"/>
                <a:sym typeface="굴림"/>
              </a:defRPr>
            </a:lvl4pPr>
            <a:lvl5pPr marL="0" indent="1523938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굴림"/>
                <a:ea typeface="굴림"/>
                <a:cs typeface="굴림"/>
                <a:sym typeface="굴림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73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4645026" y="1279260"/>
            <a:ext cx="4041776" cy="533136"/>
          </a:xfrm>
          <a:prstGeom prst="rect">
            <a:avLst/>
          </a:prstGeom>
        </p:spPr>
        <p:txBody>
          <a:bodyPr anchor="b"/>
          <a:lstStyle/>
          <a:p>
            <a:pPr marL="0" indent="0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굴림"/>
                <a:ea typeface="굴림"/>
                <a:cs typeface="굴림"/>
                <a:sym typeface="굴림"/>
              </a:defRPr>
            </a:pPr>
            <a:endParaRPr/>
          </a:p>
        </p:txBody>
      </p:sp>
      <p:sp>
        <p:nvSpPr>
          <p:cNvPr id="37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27271" y="5204354"/>
            <a:ext cx="259530" cy="256541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5577681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</p:spPr>
        <p:txBody>
          <a:bodyPr/>
          <a:lstStyle>
            <a:lvl1pPr algn="ctr" defTabSz="914400">
              <a:lnSpc>
                <a:spcPct val="100000"/>
              </a:lnSpc>
              <a:defRPr sz="36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8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27271" y="5204354"/>
            <a:ext cx="259530" cy="256541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3767242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27271" y="5204354"/>
            <a:ext cx="259530" cy="256541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21071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26654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제목 텍스트"/>
          <p:cNvSpPr txBox="1">
            <a:spLocks noGrp="1"/>
          </p:cNvSpPr>
          <p:nvPr>
            <p:ph type="title"/>
          </p:nvPr>
        </p:nvSpPr>
        <p:spPr>
          <a:xfrm>
            <a:off x="457201" y="227541"/>
            <a:ext cx="3008314" cy="968376"/>
          </a:xfrm>
          <a:prstGeom prst="rect">
            <a:avLst/>
          </a:prstGeom>
        </p:spPr>
        <p:txBody>
          <a:bodyPr anchor="b"/>
          <a:lstStyle>
            <a:lvl1pPr defTabSz="914400">
              <a:lnSpc>
                <a:spcPct val="100000"/>
              </a:lnSpc>
              <a:defRPr sz="16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9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3575050" y="227541"/>
            <a:ext cx="5111750" cy="4877596"/>
          </a:xfrm>
          <a:prstGeom prst="rect">
            <a:avLst/>
          </a:prstGeom>
        </p:spPr>
        <p:txBody>
          <a:bodyPr/>
          <a:lstStyle>
            <a:lvl1pPr marL="285739" indent="-285739" defTabSz="914400">
              <a:lnSpc>
                <a:spcPct val="100000"/>
              </a:lnSpc>
              <a:spcBef>
                <a:spcPts val="600"/>
              </a:spcBef>
              <a:buFontTx/>
              <a:defRPr sz="2600">
                <a:latin typeface="굴림"/>
                <a:ea typeface="굴림"/>
                <a:cs typeface="굴림"/>
                <a:sym typeface="굴림"/>
              </a:defRPr>
            </a:lvl1pPr>
            <a:lvl2pPr marL="650158" indent="-269173" defTabSz="914400">
              <a:lnSpc>
                <a:spcPct val="100000"/>
              </a:lnSpc>
              <a:spcBef>
                <a:spcPts val="600"/>
              </a:spcBef>
              <a:buFontTx/>
              <a:buChar char="–"/>
              <a:defRPr sz="2600">
                <a:latin typeface="굴림"/>
                <a:ea typeface="굴림"/>
                <a:cs typeface="굴림"/>
                <a:sym typeface="굴림"/>
              </a:defRPr>
            </a:lvl2pPr>
            <a:lvl3pPr marL="1009609" indent="-247639" defTabSz="914400">
              <a:lnSpc>
                <a:spcPct val="100000"/>
              </a:lnSpc>
              <a:spcBef>
                <a:spcPts val="600"/>
              </a:spcBef>
              <a:buFontTx/>
              <a:defRPr sz="2600">
                <a:latin typeface="굴림"/>
                <a:ea typeface="굴림"/>
                <a:cs typeface="굴림"/>
                <a:sym typeface="굴림"/>
              </a:defRPr>
            </a:lvl3pPr>
            <a:lvl4pPr marL="1452504" indent="-309549" defTabSz="914400">
              <a:lnSpc>
                <a:spcPct val="100000"/>
              </a:lnSpc>
              <a:spcBef>
                <a:spcPts val="600"/>
              </a:spcBef>
              <a:buFontTx/>
              <a:buChar char="–"/>
              <a:defRPr sz="2600">
                <a:latin typeface="굴림"/>
                <a:ea typeface="굴림"/>
                <a:cs typeface="굴림"/>
                <a:sym typeface="굴림"/>
              </a:defRPr>
            </a:lvl4pPr>
            <a:lvl5pPr marL="1833488" indent="-309549" defTabSz="914400">
              <a:lnSpc>
                <a:spcPct val="100000"/>
              </a:lnSpc>
              <a:spcBef>
                <a:spcPts val="600"/>
              </a:spcBef>
              <a:buFontTx/>
              <a:buChar char="»"/>
              <a:defRPr sz="2600">
                <a:latin typeface="굴림"/>
                <a:ea typeface="굴림"/>
                <a:cs typeface="굴림"/>
                <a:sym typeface="굴림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98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457200" y="1195916"/>
            <a:ext cx="3008315" cy="390922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latin typeface="굴림"/>
                <a:ea typeface="굴림"/>
                <a:cs typeface="굴림"/>
                <a:sym typeface="굴림"/>
              </a:defRPr>
            </a:pPr>
            <a:endParaRPr/>
          </a:p>
        </p:txBody>
      </p:sp>
      <p:sp>
        <p:nvSpPr>
          <p:cNvPr id="39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27271" y="5204354"/>
            <a:ext cx="259530" cy="256541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7609533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제목 텍스트"/>
          <p:cNvSpPr txBox="1">
            <a:spLocks noGrp="1"/>
          </p:cNvSpPr>
          <p:nvPr>
            <p:ph type="title"/>
          </p:nvPr>
        </p:nvSpPr>
        <p:spPr>
          <a:xfrm>
            <a:off x="1792288" y="4000500"/>
            <a:ext cx="5486401" cy="472282"/>
          </a:xfrm>
          <a:prstGeom prst="rect">
            <a:avLst/>
          </a:prstGeom>
        </p:spPr>
        <p:txBody>
          <a:bodyPr anchor="b"/>
          <a:lstStyle>
            <a:lvl1pPr defTabSz="914400">
              <a:lnSpc>
                <a:spcPct val="100000"/>
              </a:lnSpc>
              <a:defRPr sz="16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07" name="그림 개체 틀 2"/>
          <p:cNvSpPr>
            <a:spLocks noGrp="1"/>
          </p:cNvSpPr>
          <p:nvPr>
            <p:ph type="pic" sz="half" idx="13"/>
          </p:nvPr>
        </p:nvSpPr>
        <p:spPr>
          <a:xfrm>
            <a:off x="1792288" y="510646"/>
            <a:ext cx="5486401" cy="3429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0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472782"/>
            <a:ext cx="5486401" cy="670719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latin typeface="굴림"/>
                <a:ea typeface="굴림"/>
                <a:cs typeface="굴림"/>
                <a:sym typeface="굴림"/>
              </a:defRPr>
            </a:lvl1pPr>
            <a:lvl2pPr marL="0" indent="380985" defTabSz="914400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latin typeface="굴림"/>
                <a:ea typeface="굴림"/>
                <a:cs typeface="굴림"/>
                <a:sym typeface="굴림"/>
              </a:defRPr>
            </a:lvl2pPr>
            <a:lvl3pPr marL="0" indent="761970" defTabSz="914400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latin typeface="굴림"/>
                <a:ea typeface="굴림"/>
                <a:cs typeface="굴림"/>
                <a:sym typeface="굴림"/>
              </a:defRPr>
            </a:lvl3pPr>
            <a:lvl4pPr marL="0" indent="1142953" defTabSz="914400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latin typeface="굴림"/>
                <a:ea typeface="굴림"/>
                <a:cs typeface="굴림"/>
                <a:sym typeface="굴림"/>
              </a:defRPr>
            </a:lvl4pPr>
            <a:lvl5pPr marL="0" indent="1523938" defTabSz="914400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latin typeface="굴림"/>
                <a:ea typeface="굴림"/>
                <a:cs typeface="굴림"/>
                <a:sym typeface="굴림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27271" y="5204354"/>
            <a:ext cx="259530" cy="256541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5358204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제목 텍스트"/>
          <p:cNvSpPr txBox="1">
            <a:spLocks noGrp="1"/>
          </p:cNvSpPr>
          <p:nvPr>
            <p:ph type="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>
            <a:lvl1pPr algn="ctr" defTabSz="914400">
              <a:lnSpc>
                <a:spcPct val="100000"/>
              </a:lnSpc>
              <a:defRPr sz="36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1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600">
                <a:latin typeface="굴림"/>
                <a:ea typeface="굴림"/>
                <a:cs typeface="굴림"/>
                <a:sym typeface="굴림"/>
              </a:defRPr>
            </a:lvl1pPr>
            <a:lvl2pPr marL="0" indent="380985" algn="ctr" defTabSz="9144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600">
                <a:latin typeface="굴림"/>
                <a:ea typeface="굴림"/>
                <a:cs typeface="굴림"/>
                <a:sym typeface="굴림"/>
              </a:defRPr>
            </a:lvl2pPr>
            <a:lvl3pPr marL="0" indent="761970" algn="ctr" defTabSz="9144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600">
                <a:latin typeface="굴림"/>
                <a:ea typeface="굴림"/>
                <a:cs typeface="굴림"/>
                <a:sym typeface="굴림"/>
              </a:defRPr>
            </a:lvl3pPr>
            <a:lvl4pPr marL="0" indent="1142953" algn="ctr" defTabSz="9144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600">
                <a:latin typeface="굴림"/>
                <a:ea typeface="굴림"/>
                <a:cs typeface="굴림"/>
                <a:sym typeface="굴림"/>
              </a:defRPr>
            </a:lvl4pPr>
            <a:lvl5pPr marL="0" indent="1523938" algn="ctr" defTabSz="9144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600">
                <a:latin typeface="굴림"/>
                <a:ea typeface="굴림"/>
                <a:cs typeface="굴림"/>
                <a:sym typeface="굴림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27271" y="5204354"/>
            <a:ext cx="259530" cy="256541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8942977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</p:spPr>
        <p:txBody>
          <a:bodyPr/>
          <a:lstStyle>
            <a:lvl1pPr algn="ctr" defTabSz="914400">
              <a:lnSpc>
                <a:spcPct val="100000"/>
              </a:lnSpc>
              <a:defRPr sz="36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26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7"/>
          </a:xfrm>
          <a:prstGeom prst="rect">
            <a:avLst/>
          </a:prstGeom>
        </p:spPr>
        <p:txBody>
          <a:bodyPr/>
          <a:lstStyle>
            <a:lvl1pPr marL="285739" indent="-285739" defTabSz="914400">
              <a:lnSpc>
                <a:spcPct val="100000"/>
              </a:lnSpc>
              <a:spcBef>
                <a:spcPts val="600"/>
              </a:spcBef>
              <a:buFontTx/>
              <a:defRPr sz="2600">
                <a:latin typeface="굴림"/>
                <a:ea typeface="굴림"/>
                <a:cs typeface="굴림"/>
                <a:sym typeface="굴림"/>
              </a:defRPr>
            </a:lvl1pPr>
            <a:lvl2pPr marL="650158" indent="-269173" defTabSz="914400">
              <a:lnSpc>
                <a:spcPct val="100000"/>
              </a:lnSpc>
              <a:spcBef>
                <a:spcPts val="600"/>
              </a:spcBef>
              <a:buFontTx/>
              <a:buChar char="–"/>
              <a:defRPr sz="2600">
                <a:latin typeface="굴림"/>
                <a:ea typeface="굴림"/>
                <a:cs typeface="굴림"/>
                <a:sym typeface="굴림"/>
              </a:defRPr>
            </a:lvl2pPr>
            <a:lvl3pPr marL="1009609" indent="-247639" defTabSz="914400">
              <a:lnSpc>
                <a:spcPct val="100000"/>
              </a:lnSpc>
              <a:spcBef>
                <a:spcPts val="600"/>
              </a:spcBef>
              <a:buFontTx/>
              <a:defRPr sz="2600">
                <a:latin typeface="굴림"/>
                <a:ea typeface="굴림"/>
                <a:cs typeface="굴림"/>
                <a:sym typeface="굴림"/>
              </a:defRPr>
            </a:lvl3pPr>
            <a:lvl4pPr marL="1452504" indent="-309549" defTabSz="914400">
              <a:lnSpc>
                <a:spcPct val="100000"/>
              </a:lnSpc>
              <a:spcBef>
                <a:spcPts val="600"/>
              </a:spcBef>
              <a:buFontTx/>
              <a:buChar char="–"/>
              <a:defRPr sz="2600">
                <a:latin typeface="굴림"/>
                <a:ea typeface="굴림"/>
                <a:cs typeface="굴림"/>
                <a:sym typeface="굴림"/>
              </a:defRPr>
            </a:lvl4pPr>
            <a:lvl5pPr marL="1833488" indent="-309549" defTabSz="914400">
              <a:lnSpc>
                <a:spcPct val="100000"/>
              </a:lnSpc>
              <a:spcBef>
                <a:spcPts val="600"/>
              </a:spcBef>
              <a:buFontTx/>
              <a:buChar char="»"/>
              <a:defRPr sz="2600">
                <a:latin typeface="굴림"/>
                <a:ea typeface="굴림"/>
                <a:cs typeface="굴림"/>
                <a:sym typeface="굴림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2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27271" y="5204354"/>
            <a:ext cx="259530" cy="256541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5270504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제목 텍스트"/>
          <p:cNvSpPr txBox="1">
            <a:spLocks noGrp="1"/>
          </p:cNvSpPr>
          <p:nvPr>
            <p:ph type="title"/>
          </p:nvPr>
        </p:nvSpPr>
        <p:spPr>
          <a:xfrm>
            <a:off x="722312" y="3672416"/>
            <a:ext cx="7772401" cy="1135064"/>
          </a:xfrm>
          <a:prstGeom prst="rect">
            <a:avLst/>
          </a:prstGeom>
        </p:spPr>
        <p:txBody>
          <a:bodyPr anchor="t"/>
          <a:lstStyle>
            <a:lvl1pPr defTabSz="914400">
              <a:lnSpc>
                <a:spcPct val="100000"/>
              </a:lnSpc>
              <a:defRPr cap="all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3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722312" y="2422261"/>
            <a:ext cx="7772401" cy="1250157"/>
          </a:xfrm>
          <a:prstGeom prst="rect">
            <a:avLst/>
          </a:prstGeom>
        </p:spPr>
        <p:txBody>
          <a:bodyPr anchor="b"/>
          <a:lstStyle>
            <a:lvl1pPr marL="0" indent="0" defTabSz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latin typeface="굴림"/>
                <a:ea typeface="굴림"/>
                <a:cs typeface="굴림"/>
                <a:sym typeface="굴림"/>
              </a:defRPr>
            </a:lvl1pPr>
            <a:lvl2pPr marL="0" indent="380985" defTabSz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latin typeface="굴림"/>
                <a:ea typeface="굴림"/>
                <a:cs typeface="굴림"/>
                <a:sym typeface="굴림"/>
              </a:defRPr>
            </a:lvl2pPr>
            <a:lvl3pPr marL="0" indent="761970" defTabSz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latin typeface="굴림"/>
                <a:ea typeface="굴림"/>
                <a:cs typeface="굴림"/>
                <a:sym typeface="굴림"/>
              </a:defRPr>
            </a:lvl3pPr>
            <a:lvl4pPr marL="0" indent="1142953" defTabSz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latin typeface="굴림"/>
                <a:ea typeface="굴림"/>
                <a:cs typeface="굴림"/>
                <a:sym typeface="굴림"/>
              </a:defRPr>
            </a:lvl4pPr>
            <a:lvl5pPr marL="0" indent="1523938" defTabSz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latin typeface="굴림"/>
                <a:ea typeface="굴림"/>
                <a:cs typeface="굴림"/>
                <a:sym typeface="굴림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3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27271" y="5204354"/>
            <a:ext cx="259530" cy="256541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0506159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</p:spPr>
        <p:txBody>
          <a:bodyPr/>
          <a:lstStyle>
            <a:lvl1pPr algn="ctr" defTabSz="914400">
              <a:lnSpc>
                <a:spcPct val="100000"/>
              </a:lnSpc>
              <a:defRPr sz="36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44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457200" y="1333500"/>
            <a:ext cx="4038600" cy="3771637"/>
          </a:xfrm>
          <a:prstGeom prst="rect">
            <a:avLst/>
          </a:prstGeom>
        </p:spPr>
        <p:txBody>
          <a:bodyPr/>
          <a:lstStyle>
            <a:lvl1pPr marL="285739" indent="-285739" defTabSz="914400">
              <a:lnSpc>
                <a:spcPct val="100000"/>
              </a:lnSpc>
              <a:spcBef>
                <a:spcPts val="500"/>
              </a:spcBef>
              <a:buFontTx/>
              <a:defRPr sz="2300">
                <a:latin typeface="굴림"/>
                <a:ea typeface="굴림"/>
                <a:cs typeface="굴림"/>
                <a:sym typeface="굴림"/>
              </a:defRPr>
            </a:lvl1pPr>
            <a:lvl2pPr marL="654817" indent="-273832" defTabSz="914400">
              <a:lnSpc>
                <a:spcPct val="100000"/>
              </a:lnSpc>
              <a:spcBef>
                <a:spcPts val="500"/>
              </a:spcBef>
              <a:buFontTx/>
              <a:buChar char="–"/>
              <a:defRPr sz="2300">
                <a:latin typeface="굴림"/>
                <a:ea typeface="굴림"/>
                <a:cs typeface="굴림"/>
                <a:sym typeface="굴림"/>
              </a:defRPr>
            </a:lvl2pPr>
            <a:lvl3pPr marL="1035802" indent="-273832" defTabSz="914400">
              <a:lnSpc>
                <a:spcPct val="100000"/>
              </a:lnSpc>
              <a:spcBef>
                <a:spcPts val="500"/>
              </a:spcBef>
              <a:buFontTx/>
              <a:defRPr sz="2300">
                <a:latin typeface="굴림"/>
                <a:ea typeface="굴림"/>
                <a:cs typeface="굴림"/>
                <a:sym typeface="굴림"/>
              </a:defRPr>
            </a:lvl3pPr>
            <a:lvl4pPr marL="1435042" indent="-292087" defTabSz="914400">
              <a:lnSpc>
                <a:spcPct val="100000"/>
              </a:lnSpc>
              <a:spcBef>
                <a:spcPts val="500"/>
              </a:spcBef>
              <a:buFontTx/>
              <a:buChar char="–"/>
              <a:defRPr sz="2300">
                <a:latin typeface="굴림"/>
                <a:ea typeface="굴림"/>
                <a:cs typeface="굴림"/>
                <a:sym typeface="굴림"/>
              </a:defRPr>
            </a:lvl4pPr>
            <a:lvl5pPr marL="1816026" indent="-292087" defTabSz="914400">
              <a:lnSpc>
                <a:spcPct val="100000"/>
              </a:lnSpc>
              <a:spcBef>
                <a:spcPts val="500"/>
              </a:spcBef>
              <a:buFontTx/>
              <a:buChar char="»"/>
              <a:defRPr sz="2300">
                <a:latin typeface="굴림"/>
                <a:ea typeface="굴림"/>
                <a:cs typeface="굴림"/>
                <a:sym typeface="굴림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4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27271" y="5204354"/>
            <a:ext cx="259530" cy="256541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13909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</p:spPr>
        <p:txBody>
          <a:bodyPr/>
          <a:lstStyle>
            <a:lvl1pPr algn="ctr" defTabSz="914400">
              <a:lnSpc>
                <a:spcPct val="100000"/>
              </a:lnSpc>
              <a:defRPr sz="36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5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57200" y="1279260"/>
            <a:ext cx="4040188" cy="533136"/>
          </a:xfrm>
          <a:prstGeom prst="rect">
            <a:avLst/>
          </a:prstGeom>
        </p:spPr>
        <p:txBody>
          <a:bodyPr anchor="b"/>
          <a:lstStyle>
            <a:lvl1pPr marL="0" indent="0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굴림"/>
                <a:ea typeface="굴림"/>
                <a:cs typeface="굴림"/>
                <a:sym typeface="굴림"/>
              </a:defRPr>
            </a:lvl1pPr>
            <a:lvl2pPr marL="0" indent="380985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굴림"/>
                <a:ea typeface="굴림"/>
                <a:cs typeface="굴림"/>
                <a:sym typeface="굴림"/>
              </a:defRPr>
            </a:lvl2pPr>
            <a:lvl3pPr marL="0" indent="761970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굴림"/>
                <a:ea typeface="굴림"/>
                <a:cs typeface="굴림"/>
                <a:sym typeface="굴림"/>
              </a:defRPr>
            </a:lvl3pPr>
            <a:lvl4pPr marL="0" indent="1142953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굴림"/>
                <a:ea typeface="굴림"/>
                <a:cs typeface="굴림"/>
                <a:sym typeface="굴림"/>
              </a:defRPr>
            </a:lvl4pPr>
            <a:lvl5pPr marL="0" indent="1523938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굴림"/>
                <a:ea typeface="굴림"/>
                <a:cs typeface="굴림"/>
                <a:sym typeface="굴림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54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4645026" y="1279260"/>
            <a:ext cx="4041776" cy="533136"/>
          </a:xfrm>
          <a:prstGeom prst="rect">
            <a:avLst/>
          </a:prstGeom>
        </p:spPr>
        <p:txBody>
          <a:bodyPr anchor="b"/>
          <a:lstStyle/>
          <a:p>
            <a:pPr marL="0" indent="0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굴림"/>
                <a:ea typeface="굴림"/>
                <a:cs typeface="굴림"/>
                <a:sym typeface="굴림"/>
              </a:defRPr>
            </a:pPr>
            <a:endParaRPr/>
          </a:p>
        </p:txBody>
      </p:sp>
      <p:sp>
        <p:nvSpPr>
          <p:cNvPr id="45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27271" y="5204354"/>
            <a:ext cx="259530" cy="256541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4605038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</p:spPr>
        <p:txBody>
          <a:bodyPr/>
          <a:lstStyle>
            <a:lvl1pPr algn="ctr" defTabSz="914400">
              <a:lnSpc>
                <a:spcPct val="100000"/>
              </a:lnSpc>
              <a:defRPr sz="36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6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27271" y="5204354"/>
            <a:ext cx="259530" cy="256541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055911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27271" y="5204354"/>
            <a:ext cx="259530" cy="256541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3487873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제목 텍스트"/>
          <p:cNvSpPr txBox="1">
            <a:spLocks noGrp="1"/>
          </p:cNvSpPr>
          <p:nvPr>
            <p:ph type="title"/>
          </p:nvPr>
        </p:nvSpPr>
        <p:spPr>
          <a:xfrm>
            <a:off x="457201" y="227541"/>
            <a:ext cx="3008314" cy="968376"/>
          </a:xfrm>
          <a:prstGeom prst="rect">
            <a:avLst/>
          </a:prstGeom>
        </p:spPr>
        <p:txBody>
          <a:bodyPr anchor="b"/>
          <a:lstStyle>
            <a:lvl1pPr defTabSz="914400">
              <a:lnSpc>
                <a:spcPct val="100000"/>
              </a:lnSpc>
              <a:defRPr sz="16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78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3575050" y="227541"/>
            <a:ext cx="5111750" cy="4877596"/>
          </a:xfrm>
          <a:prstGeom prst="rect">
            <a:avLst/>
          </a:prstGeom>
        </p:spPr>
        <p:txBody>
          <a:bodyPr/>
          <a:lstStyle>
            <a:lvl1pPr marL="285739" indent="-285739" defTabSz="914400">
              <a:lnSpc>
                <a:spcPct val="100000"/>
              </a:lnSpc>
              <a:spcBef>
                <a:spcPts val="600"/>
              </a:spcBef>
              <a:buFontTx/>
              <a:defRPr sz="2600">
                <a:latin typeface="굴림"/>
                <a:ea typeface="굴림"/>
                <a:cs typeface="굴림"/>
                <a:sym typeface="굴림"/>
              </a:defRPr>
            </a:lvl1pPr>
            <a:lvl2pPr marL="650158" indent="-269173" defTabSz="914400">
              <a:lnSpc>
                <a:spcPct val="100000"/>
              </a:lnSpc>
              <a:spcBef>
                <a:spcPts val="600"/>
              </a:spcBef>
              <a:buFontTx/>
              <a:buChar char="–"/>
              <a:defRPr sz="2600">
                <a:latin typeface="굴림"/>
                <a:ea typeface="굴림"/>
                <a:cs typeface="굴림"/>
                <a:sym typeface="굴림"/>
              </a:defRPr>
            </a:lvl2pPr>
            <a:lvl3pPr marL="1009609" indent="-247639" defTabSz="914400">
              <a:lnSpc>
                <a:spcPct val="100000"/>
              </a:lnSpc>
              <a:spcBef>
                <a:spcPts val="600"/>
              </a:spcBef>
              <a:buFontTx/>
              <a:defRPr sz="2600">
                <a:latin typeface="굴림"/>
                <a:ea typeface="굴림"/>
                <a:cs typeface="굴림"/>
                <a:sym typeface="굴림"/>
              </a:defRPr>
            </a:lvl3pPr>
            <a:lvl4pPr marL="1452504" indent="-309549" defTabSz="914400">
              <a:lnSpc>
                <a:spcPct val="100000"/>
              </a:lnSpc>
              <a:spcBef>
                <a:spcPts val="600"/>
              </a:spcBef>
              <a:buFontTx/>
              <a:buChar char="–"/>
              <a:defRPr sz="2600">
                <a:latin typeface="굴림"/>
                <a:ea typeface="굴림"/>
                <a:cs typeface="굴림"/>
                <a:sym typeface="굴림"/>
              </a:defRPr>
            </a:lvl4pPr>
            <a:lvl5pPr marL="1833488" indent="-309549" defTabSz="914400">
              <a:lnSpc>
                <a:spcPct val="100000"/>
              </a:lnSpc>
              <a:spcBef>
                <a:spcPts val="600"/>
              </a:spcBef>
              <a:buFontTx/>
              <a:buChar char="»"/>
              <a:defRPr sz="2600">
                <a:latin typeface="굴림"/>
                <a:ea typeface="굴림"/>
                <a:cs typeface="굴림"/>
                <a:sym typeface="굴림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79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457200" y="1195916"/>
            <a:ext cx="3008315" cy="390922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latin typeface="굴림"/>
                <a:ea typeface="굴림"/>
                <a:cs typeface="굴림"/>
                <a:sym typeface="굴림"/>
              </a:defRPr>
            </a:pPr>
            <a:endParaRPr/>
          </a:p>
        </p:txBody>
      </p:sp>
      <p:sp>
        <p:nvSpPr>
          <p:cNvPr id="48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27271" y="5204354"/>
            <a:ext cx="259530" cy="256541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533778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3887391" y="822855"/>
            <a:ext cx="4629151" cy="406135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20"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29840" y="1714500"/>
            <a:ext cx="2949180" cy="317632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4292898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제목 텍스트"/>
          <p:cNvSpPr txBox="1">
            <a:spLocks noGrp="1"/>
          </p:cNvSpPr>
          <p:nvPr>
            <p:ph type="title"/>
          </p:nvPr>
        </p:nvSpPr>
        <p:spPr>
          <a:xfrm>
            <a:off x="1792288" y="4000500"/>
            <a:ext cx="5486401" cy="472282"/>
          </a:xfrm>
          <a:prstGeom prst="rect">
            <a:avLst/>
          </a:prstGeom>
        </p:spPr>
        <p:txBody>
          <a:bodyPr anchor="b"/>
          <a:lstStyle>
            <a:lvl1pPr defTabSz="914400">
              <a:lnSpc>
                <a:spcPct val="100000"/>
              </a:lnSpc>
              <a:defRPr sz="16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88" name="그림 개체 틀 2"/>
          <p:cNvSpPr>
            <a:spLocks noGrp="1"/>
          </p:cNvSpPr>
          <p:nvPr>
            <p:ph type="pic" sz="half" idx="13"/>
          </p:nvPr>
        </p:nvSpPr>
        <p:spPr>
          <a:xfrm>
            <a:off x="1792288" y="510646"/>
            <a:ext cx="5486401" cy="3429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8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472782"/>
            <a:ext cx="5486401" cy="670719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latin typeface="굴림"/>
                <a:ea typeface="굴림"/>
                <a:cs typeface="굴림"/>
                <a:sym typeface="굴림"/>
              </a:defRPr>
            </a:lvl1pPr>
            <a:lvl2pPr marL="0" indent="380985" defTabSz="914400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latin typeface="굴림"/>
                <a:ea typeface="굴림"/>
                <a:cs typeface="굴림"/>
                <a:sym typeface="굴림"/>
              </a:defRPr>
            </a:lvl2pPr>
            <a:lvl3pPr marL="0" indent="761970" defTabSz="914400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latin typeface="굴림"/>
                <a:ea typeface="굴림"/>
                <a:cs typeface="굴림"/>
                <a:sym typeface="굴림"/>
              </a:defRPr>
            </a:lvl3pPr>
            <a:lvl4pPr marL="0" indent="1142953" defTabSz="914400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latin typeface="굴림"/>
                <a:ea typeface="굴림"/>
                <a:cs typeface="굴림"/>
                <a:sym typeface="굴림"/>
              </a:defRPr>
            </a:lvl4pPr>
            <a:lvl5pPr marL="0" indent="1523938" defTabSz="914400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latin typeface="굴림"/>
                <a:ea typeface="굴림"/>
                <a:cs typeface="굴림"/>
                <a:sym typeface="굴림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27271" y="5204354"/>
            <a:ext cx="259530" cy="256541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2633275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제목 텍스트"/>
          <p:cNvSpPr txBox="1">
            <a:spLocks noGrp="1"/>
          </p:cNvSpPr>
          <p:nvPr>
            <p:ph type="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>
            <a:lvl1pPr algn="ctr" defTabSz="914400">
              <a:lnSpc>
                <a:spcPct val="100000"/>
              </a:lnSpc>
              <a:defRPr sz="36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600">
                <a:latin typeface="굴림"/>
                <a:ea typeface="굴림"/>
                <a:cs typeface="굴림"/>
                <a:sym typeface="굴림"/>
              </a:defRPr>
            </a:lvl1pPr>
            <a:lvl2pPr marL="0" indent="380985" algn="ctr" defTabSz="9144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600">
                <a:latin typeface="굴림"/>
                <a:ea typeface="굴림"/>
                <a:cs typeface="굴림"/>
                <a:sym typeface="굴림"/>
              </a:defRPr>
            </a:lvl2pPr>
            <a:lvl3pPr marL="0" indent="761970" algn="ctr" defTabSz="9144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600">
                <a:latin typeface="굴림"/>
                <a:ea typeface="굴림"/>
                <a:cs typeface="굴림"/>
                <a:sym typeface="굴림"/>
              </a:defRPr>
            </a:lvl3pPr>
            <a:lvl4pPr marL="0" indent="1142953" algn="ctr" defTabSz="9144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600">
                <a:latin typeface="굴림"/>
                <a:ea typeface="굴림"/>
                <a:cs typeface="굴림"/>
                <a:sym typeface="굴림"/>
              </a:defRPr>
            </a:lvl4pPr>
            <a:lvl5pPr marL="0" indent="1523938" algn="ctr" defTabSz="9144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600">
                <a:latin typeface="굴림"/>
                <a:ea typeface="굴림"/>
                <a:cs typeface="굴림"/>
                <a:sym typeface="굴림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27271" y="5204354"/>
            <a:ext cx="259530" cy="256541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68236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</p:spPr>
        <p:txBody>
          <a:bodyPr/>
          <a:lstStyle>
            <a:lvl1pPr algn="ctr" defTabSz="914400">
              <a:lnSpc>
                <a:spcPct val="100000"/>
              </a:lnSpc>
              <a:defRPr sz="36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50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7"/>
          </a:xfrm>
          <a:prstGeom prst="rect">
            <a:avLst/>
          </a:prstGeom>
        </p:spPr>
        <p:txBody>
          <a:bodyPr/>
          <a:lstStyle>
            <a:lvl1pPr marL="285739" indent="-285739" defTabSz="914400">
              <a:lnSpc>
                <a:spcPct val="100000"/>
              </a:lnSpc>
              <a:spcBef>
                <a:spcPts val="600"/>
              </a:spcBef>
              <a:buFontTx/>
              <a:defRPr sz="2600">
                <a:latin typeface="굴림"/>
                <a:ea typeface="굴림"/>
                <a:cs typeface="굴림"/>
                <a:sym typeface="굴림"/>
              </a:defRPr>
            </a:lvl1pPr>
            <a:lvl2pPr marL="650158" indent="-269173" defTabSz="914400">
              <a:lnSpc>
                <a:spcPct val="100000"/>
              </a:lnSpc>
              <a:spcBef>
                <a:spcPts val="600"/>
              </a:spcBef>
              <a:buFontTx/>
              <a:buChar char="–"/>
              <a:defRPr sz="2600">
                <a:latin typeface="굴림"/>
                <a:ea typeface="굴림"/>
                <a:cs typeface="굴림"/>
                <a:sym typeface="굴림"/>
              </a:defRPr>
            </a:lvl2pPr>
            <a:lvl3pPr marL="1009609" indent="-247639" defTabSz="914400">
              <a:lnSpc>
                <a:spcPct val="100000"/>
              </a:lnSpc>
              <a:spcBef>
                <a:spcPts val="600"/>
              </a:spcBef>
              <a:buFontTx/>
              <a:defRPr sz="2600">
                <a:latin typeface="굴림"/>
                <a:ea typeface="굴림"/>
                <a:cs typeface="굴림"/>
                <a:sym typeface="굴림"/>
              </a:defRPr>
            </a:lvl3pPr>
            <a:lvl4pPr marL="1452504" indent="-309549" defTabSz="914400">
              <a:lnSpc>
                <a:spcPct val="100000"/>
              </a:lnSpc>
              <a:spcBef>
                <a:spcPts val="600"/>
              </a:spcBef>
              <a:buFontTx/>
              <a:buChar char="–"/>
              <a:defRPr sz="2600">
                <a:latin typeface="굴림"/>
                <a:ea typeface="굴림"/>
                <a:cs typeface="굴림"/>
                <a:sym typeface="굴림"/>
              </a:defRPr>
            </a:lvl4pPr>
            <a:lvl5pPr marL="1833488" indent="-309549" defTabSz="914400">
              <a:lnSpc>
                <a:spcPct val="100000"/>
              </a:lnSpc>
              <a:spcBef>
                <a:spcPts val="600"/>
              </a:spcBef>
              <a:buFontTx/>
              <a:buChar char="»"/>
              <a:defRPr sz="2600">
                <a:latin typeface="굴림"/>
                <a:ea typeface="굴림"/>
                <a:cs typeface="굴림"/>
                <a:sym typeface="굴림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27271" y="5204354"/>
            <a:ext cx="259530" cy="256541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52657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제목 텍스트"/>
          <p:cNvSpPr txBox="1">
            <a:spLocks noGrp="1"/>
          </p:cNvSpPr>
          <p:nvPr>
            <p:ph type="title"/>
          </p:nvPr>
        </p:nvSpPr>
        <p:spPr>
          <a:xfrm>
            <a:off x="722312" y="3672416"/>
            <a:ext cx="7772401" cy="1135064"/>
          </a:xfrm>
          <a:prstGeom prst="rect">
            <a:avLst/>
          </a:prstGeom>
        </p:spPr>
        <p:txBody>
          <a:bodyPr anchor="t"/>
          <a:lstStyle>
            <a:lvl1pPr defTabSz="914400">
              <a:lnSpc>
                <a:spcPct val="100000"/>
              </a:lnSpc>
              <a:defRPr cap="all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51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722312" y="2422261"/>
            <a:ext cx="7772401" cy="1250157"/>
          </a:xfrm>
          <a:prstGeom prst="rect">
            <a:avLst/>
          </a:prstGeom>
        </p:spPr>
        <p:txBody>
          <a:bodyPr anchor="b"/>
          <a:lstStyle>
            <a:lvl1pPr marL="0" indent="0" defTabSz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latin typeface="굴림"/>
                <a:ea typeface="굴림"/>
                <a:cs typeface="굴림"/>
                <a:sym typeface="굴림"/>
              </a:defRPr>
            </a:lvl1pPr>
            <a:lvl2pPr marL="0" indent="380985" defTabSz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latin typeface="굴림"/>
                <a:ea typeface="굴림"/>
                <a:cs typeface="굴림"/>
                <a:sym typeface="굴림"/>
              </a:defRPr>
            </a:lvl2pPr>
            <a:lvl3pPr marL="0" indent="761970" defTabSz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latin typeface="굴림"/>
                <a:ea typeface="굴림"/>
                <a:cs typeface="굴림"/>
                <a:sym typeface="굴림"/>
              </a:defRPr>
            </a:lvl3pPr>
            <a:lvl4pPr marL="0" indent="1142953" defTabSz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latin typeface="굴림"/>
                <a:ea typeface="굴림"/>
                <a:cs typeface="굴림"/>
                <a:sym typeface="굴림"/>
              </a:defRPr>
            </a:lvl4pPr>
            <a:lvl5pPr marL="0" indent="1523938" defTabSz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latin typeface="굴림"/>
                <a:ea typeface="굴림"/>
                <a:cs typeface="굴림"/>
                <a:sym typeface="굴림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1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27271" y="5204354"/>
            <a:ext cx="259530" cy="256541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3455541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</p:spPr>
        <p:txBody>
          <a:bodyPr/>
          <a:lstStyle>
            <a:lvl1pPr algn="ctr" defTabSz="914400">
              <a:lnSpc>
                <a:spcPct val="100000"/>
              </a:lnSpc>
              <a:defRPr sz="36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525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457200" y="1333500"/>
            <a:ext cx="4038600" cy="3771637"/>
          </a:xfrm>
          <a:prstGeom prst="rect">
            <a:avLst/>
          </a:prstGeom>
        </p:spPr>
        <p:txBody>
          <a:bodyPr/>
          <a:lstStyle>
            <a:lvl1pPr marL="285739" indent="-285739" defTabSz="914400">
              <a:lnSpc>
                <a:spcPct val="100000"/>
              </a:lnSpc>
              <a:spcBef>
                <a:spcPts val="500"/>
              </a:spcBef>
              <a:buFontTx/>
              <a:defRPr sz="2300">
                <a:latin typeface="굴림"/>
                <a:ea typeface="굴림"/>
                <a:cs typeface="굴림"/>
                <a:sym typeface="굴림"/>
              </a:defRPr>
            </a:lvl1pPr>
            <a:lvl2pPr marL="654817" indent="-273832" defTabSz="914400">
              <a:lnSpc>
                <a:spcPct val="100000"/>
              </a:lnSpc>
              <a:spcBef>
                <a:spcPts val="500"/>
              </a:spcBef>
              <a:buFontTx/>
              <a:buChar char="–"/>
              <a:defRPr sz="2300">
                <a:latin typeface="굴림"/>
                <a:ea typeface="굴림"/>
                <a:cs typeface="굴림"/>
                <a:sym typeface="굴림"/>
              </a:defRPr>
            </a:lvl2pPr>
            <a:lvl3pPr marL="1035802" indent="-273832" defTabSz="914400">
              <a:lnSpc>
                <a:spcPct val="100000"/>
              </a:lnSpc>
              <a:spcBef>
                <a:spcPts val="500"/>
              </a:spcBef>
              <a:buFontTx/>
              <a:defRPr sz="2300">
                <a:latin typeface="굴림"/>
                <a:ea typeface="굴림"/>
                <a:cs typeface="굴림"/>
                <a:sym typeface="굴림"/>
              </a:defRPr>
            </a:lvl3pPr>
            <a:lvl4pPr marL="1435042" indent="-292087" defTabSz="914400">
              <a:lnSpc>
                <a:spcPct val="100000"/>
              </a:lnSpc>
              <a:spcBef>
                <a:spcPts val="500"/>
              </a:spcBef>
              <a:buFontTx/>
              <a:buChar char="–"/>
              <a:defRPr sz="2300">
                <a:latin typeface="굴림"/>
                <a:ea typeface="굴림"/>
                <a:cs typeface="굴림"/>
                <a:sym typeface="굴림"/>
              </a:defRPr>
            </a:lvl4pPr>
            <a:lvl5pPr marL="1816026" indent="-292087" defTabSz="914400">
              <a:lnSpc>
                <a:spcPct val="100000"/>
              </a:lnSpc>
              <a:spcBef>
                <a:spcPts val="500"/>
              </a:spcBef>
              <a:buFontTx/>
              <a:buChar char="»"/>
              <a:defRPr sz="2300">
                <a:latin typeface="굴림"/>
                <a:ea typeface="굴림"/>
                <a:cs typeface="굴림"/>
                <a:sym typeface="굴림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2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27271" y="5204354"/>
            <a:ext cx="259530" cy="256541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9651885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</p:spPr>
        <p:txBody>
          <a:bodyPr/>
          <a:lstStyle>
            <a:lvl1pPr algn="ctr" defTabSz="914400">
              <a:lnSpc>
                <a:spcPct val="100000"/>
              </a:lnSpc>
              <a:defRPr sz="36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53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57200" y="1279260"/>
            <a:ext cx="4040188" cy="533136"/>
          </a:xfrm>
          <a:prstGeom prst="rect">
            <a:avLst/>
          </a:prstGeom>
        </p:spPr>
        <p:txBody>
          <a:bodyPr anchor="b"/>
          <a:lstStyle>
            <a:lvl1pPr marL="0" indent="0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굴림"/>
                <a:ea typeface="굴림"/>
                <a:cs typeface="굴림"/>
                <a:sym typeface="굴림"/>
              </a:defRPr>
            </a:lvl1pPr>
            <a:lvl2pPr marL="0" indent="380985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굴림"/>
                <a:ea typeface="굴림"/>
                <a:cs typeface="굴림"/>
                <a:sym typeface="굴림"/>
              </a:defRPr>
            </a:lvl2pPr>
            <a:lvl3pPr marL="0" indent="761970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굴림"/>
                <a:ea typeface="굴림"/>
                <a:cs typeface="굴림"/>
                <a:sym typeface="굴림"/>
              </a:defRPr>
            </a:lvl3pPr>
            <a:lvl4pPr marL="0" indent="1142953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굴림"/>
                <a:ea typeface="굴림"/>
                <a:cs typeface="굴림"/>
                <a:sym typeface="굴림"/>
              </a:defRPr>
            </a:lvl4pPr>
            <a:lvl5pPr marL="0" indent="1523938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굴림"/>
                <a:ea typeface="굴림"/>
                <a:cs typeface="굴림"/>
                <a:sym typeface="굴림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3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4645026" y="1279260"/>
            <a:ext cx="4041776" cy="533136"/>
          </a:xfrm>
          <a:prstGeom prst="rect">
            <a:avLst/>
          </a:prstGeom>
        </p:spPr>
        <p:txBody>
          <a:bodyPr anchor="b"/>
          <a:lstStyle/>
          <a:p>
            <a:pPr marL="0" indent="0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굴림"/>
                <a:ea typeface="굴림"/>
                <a:cs typeface="굴림"/>
                <a:sym typeface="굴림"/>
              </a:defRPr>
            </a:pPr>
            <a:endParaRPr/>
          </a:p>
        </p:txBody>
      </p:sp>
      <p:sp>
        <p:nvSpPr>
          <p:cNvPr id="53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27271" y="5204354"/>
            <a:ext cx="259530" cy="256541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9064221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</p:spPr>
        <p:txBody>
          <a:bodyPr/>
          <a:lstStyle>
            <a:lvl1pPr algn="ctr" defTabSz="914400">
              <a:lnSpc>
                <a:spcPct val="100000"/>
              </a:lnSpc>
              <a:defRPr sz="36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54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27271" y="5204354"/>
            <a:ext cx="259530" cy="256541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7483255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27271" y="5204354"/>
            <a:ext cx="259530" cy="256541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078598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제목 텍스트"/>
          <p:cNvSpPr txBox="1">
            <a:spLocks noGrp="1"/>
          </p:cNvSpPr>
          <p:nvPr>
            <p:ph type="title"/>
          </p:nvPr>
        </p:nvSpPr>
        <p:spPr>
          <a:xfrm>
            <a:off x="457201" y="227541"/>
            <a:ext cx="3008314" cy="968376"/>
          </a:xfrm>
          <a:prstGeom prst="rect">
            <a:avLst/>
          </a:prstGeom>
        </p:spPr>
        <p:txBody>
          <a:bodyPr anchor="b"/>
          <a:lstStyle>
            <a:lvl1pPr defTabSz="914400">
              <a:lnSpc>
                <a:spcPct val="100000"/>
              </a:lnSpc>
              <a:defRPr sz="16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559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3575050" y="227541"/>
            <a:ext cx="5111750" cy="4877596"/>
          </a:xfrm>
          <a:prstGeom prst="rect">
            <a:avLst/>
          </a:prstGeom>
        </p:spPr>
        <p:txBody>
          <a:bodyPr/>
          <a:lstStyle>
            <a:lvl1pPr marL="285739" indent="-285739" defTabSz="914400">
              <a:lnSpc>
                <a:spcPct val="100000"/>
              </a:lnSpc>
              <a:spcBef>
                <a:spcPts val="600"/>
              </a:spcBef>
              <a:buFontTx/>
              <a:defRPr sz="2600">
                <a:latin typeface="굴림"/>
                <a:ea typeface="굴림"/>
                <a:cs typeface="굴림"/>
                <a:sym typeface="굴림"/>
              </a:defRPr>
            </a:lvl1pPr>
            <a:lvl2pPr marL="650158" indent="-269173" defTabSz="914400">
              <a:lnSpc>
                <a:spcPct val="100000"/>
              </a:lnSpc>
              <a:spcBef>
                <a:spcPts val="600"/>
              </a:spcBef>
              <a:buFontTx/>
              <a:buChar char="–"/>
              <a:defRPr sz="2600">
                <a:latin typeface="굴림"/>
                <a:ea typeface="굴림"/>
                <a:cs typeface="굴림"/>
                <a:sym typeface="굴림"/>
              </a:defRPr>
            </a:lvl2pPr>
            <a:lvl3pPr marL="1009609" indent="-247639" defTabSz="914400">
              <a:lnSpc>
                <a:spcPct val="100000"/>
              </a:lnSpc>
              <a:spcBef>
                <a:spcPts val="600"/>
              </a:spcBef>
              <a:buFontTx/>
              <a:defRPr sz="2600">
                <a:latin typeface="굴림"/>
                <a:ea typeface="굴림"/>
                <a:cs typeface="굴림"/>
                <a:sym typeface="굴림"/>
              </a:defRPr>
            </a:lvl3pPr>
            <a:lvl4pPr marL="1452504" indent="-309549" defTabSz="914400">
              <a:lnSpc>
                <a:spcPct val="100000"/>
              </a:lnSpc>
              <a:spcBef>
                <a:spcPts val="600"/>
              </a:spcBef>
              <a:buFontTx/>
              <a:buChar char="–"/>
              <a:defRPr sz="2600">
                <a:latin typeface="굴림"/>
                <a:ea typeface="굴림"/>
                <a:cs typeface="굴림"/>
                <a:sym typeface="굴림"/>
              </a:defRPr>
            </a:lvl4pPr>
            <a:lvl5pPr marL="1833488" indent="-309549" defTabSz="914400">
              <a:lnSpc>
                <a:spcPct val="100000"/>
              </a:lnSpc>
              <a:spcBef>
                <a:spcPts val="600"/>
              </a:spcBef>
              <a:buFontTx/>
              <a:buChar char="»"/>
              <a:defRPr sz="2600">
                <a:latin typeface="굴림"/>
                <a:ea typeface="굴림"/>
                <a:cs typeface="굴림"/>
                <a:sym typeface="굴림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60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457200" y="1195916"/>
            <a:ext cx="3008315" cy="390922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latin typeface="굴림"/>
                <a:ea typeface="굴림"/>
                <a:cs typeface="굴림"/>
                <a:sym typeface="굴림"/>
              </a:defRPr>
            </a:pPr>
            <a:endParaRPr/>
          </a:p>
        </p:txBody>
      </p:sp>
      <p:sp>
        <p:nvSpPr>
          <p:cNvPr id="56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27271" y="5204354"/>
            <a:ext cx="259530" cy="256541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0156434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제목 텍스트"/>
          <p:cNvSpPr txBox="1">
            <a:spLocks noGrp="1"/>
          </p:cNvSpPr>
          <p:nvPr>
            <p:ph type="title"/>
          </p:nvPr>
        </p:nvSpPr>
        <p:spPr>
          <a:xfrm>
            <a:off x="1792288" y="4000500"/>
            <a:ext cx="5486401" cy="472282"/>
          </a:xfrm>
          <a:prstGeom prst="rect">
            <a:avLst/>
          </a:prstGeom>
        </p:spPr>
        <p:txBody>
          <a:bodyPr anchor="b"/>
          <a:lstStyle>
            <a:lvl1pPr defTabSz="914400">
              <a:lnSpc>
                <a:spcPct val="100000"/>
              </a:lnSpc>
              <a:defRPr sz="16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569" name="그림 개체 틀 2"/>
          <p:cNvSpPr>
            <a:spLocks noGrp="1"/>
          </p:cNvSpPr>
          <p:nvPr>
            <p:ph type="pic" sz="half" idx="13"/>
          </p:nvPr>
        </p:nvSpPr>
        <p:spPr>
          <a:xfrm>
            <a:off x="1792288" y="510646"/>
            <a:ext cx="5486401" cy="3429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472782"/>
            <a:ext cx="5486401" cy="670719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latin typeface="굴림"/>
                <a:ea typeface="굴림"/>
                <a:cs typeface="굴림"/>
                <a:sym typeface="굴림"/>
              </a:defRPr>
            </a:lvl1pPr>
            <a:lvl2pPr marL="0" indent="380985" defTabSz="914400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latin typeface="굴림"/>
                <a:ea typeface="굴림"/>
                <a:cs typeface="굴림"/>
                <a:sym typeface="굴림"/>
              </a:defRPr>
            </a:lvl2pPr>
            <a:lvl3pPr marL="0" indent="761970" defTabSz="914400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latin typeface="굴림"/>
                <a:ea typeface="굴림"/>
                <a:cs typeface="굴림"/>
                <a:sym typeface="굴림"/>
              </a:defRPr>
            </a:lvl3pPr>
            <a:lvl4pPr marL="0" indent="1142953" defTabSz="914400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latin typeface="굴림"/>
                <a:ea typeface="굴림"/>
                <a:cs typeface="굴림"/>
                <a:sym typeface="굴림"/>
              </a:defRPr>
            </a:lvl4pPr>
            <a:lvl5pPr marL="0" indent="1523938" defTabSz="914400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latin typeface="굴림"/>
                <a:ea typeface="굴림"/>
                <a:cs typeface="굴림"/>
                <a:sym typeface="굴림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7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27271" y="5204354"/>
            <a:ext cx="259530" cy="256541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15307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제목 텍스트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887391" y="822855"/>
            <a:ext cx="4629151" cy="406135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8149269"/>
      </p:ext>
    </p:extLst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제목 텍스트"/>
          <p:cNvSpPr txBox="1">
            <a:spLocks noGrp="1"/>
          </p:cNvSpPr>
          <p:nvPr>
            <p:ph type="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>
            <a:lvl1pPr algn="ctr" defTabSz="914400">
              <a:lnSpc>
                <a:spcPct val="100000"/>
              </a:lnSpc>
              <a:defRPr sz="36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57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600">
                <a:latin typeface="굴림"/>
                <a:ea typeface="굴림"/>
                <a:cs typeface="굴림"/>
                <a:sym typeface="굴림"/>
              </a:defRPr>
            </a:lvl1pPr>
            <a:lvl2pPr marL="0" indent="380985" algn="ctr" defTabSz="9144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600">
                <a:latin typeface="굴림"/>
                <a:ea typeface="굴림"/>
                <a:cs typeface="굴림"/>
                <a:sym typeface="굴림"/>
              </a:defRPr>
            </a:lvl2pPr>
            <a:lvl3pPr marL="0" indent="761970" algn="ctr" defTabSz="9144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600">
                <a:latin typeface="굴림"/>
                <a:ea typeface="굴림"/>
                <a:cs typeface="굴림"/>
                <a:sym typeface="굴림"/>
              </a:defRPr>
            </a:lvl3pPr>
            <a:lvl4pPr marL="0" indent="1142953" algn="ctr" defTabSz="9144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600">
                <a:latin typeface="굴림"/>
                <a:ea typeface="굴림"/>
                <a:cs typeface="굴림"/>
                <a:sym typeface="굴림"/>
              </a:defRPr>
            </a:lvl4pPr>
            <a:lvl5pPr marL="0" indent="1523938" algn="ctr" defTabSz="9144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600">
                <a:latin typeface="굴림"/>
                <a:ea typeface="굴림"/>
                <a:cs typeface="굴림"/>
                <a:sym typeface="굴림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27271" y="5204354"/>
            <a:ext cx="259530" cy="256541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9687045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</p:spPr>
        <p:txBody>
          <a:bodyPr/>
          <a:lstStyle>
            <a:lvl1pPr algn="ctr" defTabSz="914400">
              <a:lnSpc>
                <a:spcPct val="100000"/>
              </a:lnSpc>
              <a:defRPr sz="36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588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7"/>
          </a:xfrm>
          <a:prstGeom prst="rect">
            <a:avLst/>
          </a:prstGeom>
        </p:spPr>
        <p:txBody>
          <a:bodyPr/>
          <a:lstStyle>
            <a:lvl1pPr marL="285739" indent="-285739" defTabSz="914400">
              <a:lnSpc>
                <a:spcPct val="100000"/>
              </a:lnSpc>
              <a:spcBef>
                <a:spcPts val="600"/>
              </a:spcBef>
              <a:buFontTx/>
              <a:defRPr sz="2600">
                <a:latin typeface="굴림"/>
                <a:ea typeface="굴림"/>
                <a:cs typeface="굴림"/>
                <a:sym typeface="굴림"/>
              </a:defRPr>
            </a:lvl1pPr>
            <a:lvl2pPr marL="650158" indent="-269173" defTabSz="914400">
              <a:lnSpc>
                <a:spcPct val="100000"/>
              </a:lnSpc>
              <a:spcBef>
                <a:spcPts val="600"/>
              </a:spcBef>
              <a:buFontTx/>
              <a:buChar char="–"/>
              <a:defRPr sz="2600">
                <a:latin typeface="굴림"/>
                <a:ea typeface="굴림"/>
                <a:cs typeface="굴림"/>
                <a:sym typeface="굴림"/>
              </a:defRPr>
            </a:lvl2pPr>
            <a:lvl3pPr marL="1009609" indent="-247639" defTabSz="914400">
              <a:lnSpc>
                <a:spcPct val="100000"/>
              </a:lnSpc>
              <a:spcBef>
                <a:spcPts val="600"/>
              </a:spcBef>
              <a:buFontTx/>
              <a:defRPr sz="2600">
                <a:latin typeface="굴림"/>
                <a:ea typeface="굴림"/>
                <a:cs typeface="굴림"/>
                <a:sym typeface="굴림"/>
              </a:defRPr>
            </a:lvl3pPr>
            <a:lvl4pPr marL="1452504" indent="-309549" defTabSz="914400">
              <a:lnSpc>
                <a:spcPct val="100000"/>
              </a:lnSpc>
              <a:spcBef>
                <a:spcPts val="600"/>
              </a:spcBef>
              <a:buFontTx/>
              <a:buChar char="–"/>
              <a:defRPr sz="2600">
                <a:latin typeface="굴림"/>
                <a:ea typeface="굴림"/>
                <a:cs typeface="굴림"/>
                <a:sym typeface="굴림"/>
              </a:defRPr>
            </a:lvl4pPr>
            <a:lvl5pPr marL="1833488" indent="-309549" defTabSz="914400">
              <a:lnSpc>
                <a:spcPct val="100000"/>
              </a:lnSpc>
              <a:spcBef>
                <a:spcPts val="600"/>
              </a:spcBef>
              <a:buFontTx/>
              <a:buChar char="»"/>
              <a:defRPr sz="2600">
                <a:latin typeface="굴림"/>
                <a:ea typeface="굴림"/>
                <a:cs typeface="굴림"/>
                <a:sym typeface="굴림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27271" y="5204354"/>
            <a:ext cx="259530" cy="256541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8289714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제목 텍스트"/>
          <p:cNvSpPr txBox="1">
            <a:spLocks noGrp="1"/>
          </p:cNvSpPr>
          <p:nvPr>
            <p:ph type="title"/>
          </p:nvPr>
        </p:nvSpPr>
        <p:spPr>
          <a:xfrm>
            <a:off x="722312" y="3672416"/>
            <a:ext cx="7772401" cy="1135064"/>
          </a:xfrm>
          <a:prstGeom prst="rect">
            <a:avLst/>
          </a:prstGeom>
        </p:spPr>
        <p:txBody>
          <a:bodyPr anchor="t"/>
          <a:lstStyle>
            <a:lvl1pPr defTabSz="914400">
              <a:lnSpc>
                <a:spcPct val="100000"/>
              </a:lnSpc>
              <a:defRPr cap="all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59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722312" y="2422261"/>
            <a:ext cx="7772401" cy="1250157"/>
          </a:xfrm>
          <a:prstGeom prst="rect">
            <a:avLst/>
          </a:prstGeom>
        </p:spPr>
        <p:txBody>
          <a:bodyPr anchor="b"/>
          <a:lstStyle>
            <a:lvl1pPr marL="0" indent="0" defTabSz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latin typeface="굴림"/>
                <a:ea typeface="굴림"/>
                <a:cs typeface="굴림"/>
                <a:sym typeface="굴림"/>
              </a:defRPr>
            </a:lvl1pPr>
            <a:lvl2pPr marL="0" indent="380985" defTabSz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latin typeface="굴림"/>
                <a:ea typeface="굴림"/>
                <a:cs typeface="굴림"/>
                <a:sym typeface="굴림"/>
              </a:defRPr>
            </a:lvl2pPr>
            <a:lvl3pPr marL="0" indent="761970" defTabSz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latin typeface="굴림"/>
                <a:ea typeface="굴림"/>
                <a:cs typeface="굴림"/>
                <a:sym typeface="굴림"/>
              </a:defRPr>
            </a:lvl3pPr>
            <a:lvl4pPr marL="0" indent="1142953" defTabSz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latin typeface="굴림"/>
                <a:ea typeface="굴림"/>
                <a:cs typeface="굴림"/>
                <a:sym typeface="굴림"/>
              </a:defRPr>
            </a:lvl4pPr>
            <a:lvl5pPr marL="0" indent="1523938" defTabSz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latin typeface="굴림"/>
                <a:ea typeface="굴림"/>
                <a:cs typeface="굴림"/>
                <a:sym typeface="굴림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9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27271" y="5204354"/>
            <a:ext cx="259530" cy="256541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5370044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</p:spPr>
        <p:txBody>
          <a:bodyPr/>
          <a:lstStyle>
            <a:lvl1pPr algn="ctr" defTabSz="914400">
              <a:lnSpc>
                <a:spcPct val="100000"/>
              </a:lnSpc>
              <a:defRPr sz="36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06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457200" y="1333500"/>
            <a:ext cx="4038600" cy="3771637"/>
          </a:xfrm>
          <a:prstGeom prst="rect">
            <a:avLst/>
          </a:prstGeom>
        </p:spPr>
        <p:txBody>
          <a:bodyPr/>
          <a:lstStyle>
            <a:lvl1pPr marL="285739" indent="-285739" defTabSz="914400">
              <a:lnSpc>
                <a:spcPct val="100000"/>
              </a:lnSpc>
              <a:spcBef>
                <a:spcPts val="500"/>
              </a:spcBef>
              <a:buFontTx/>
              <a:defRPr sz="2300">
                <a:latin typeface="굴림"/>
                <a:ea typeface="굴림"/>
                <a:cs typeface="굴림"/>
                <a:sym typeface="굴림"/>
              </a:defRPr>
            </a:lvl1pPr>
            <a:lvl2pPr marL="654817" indent="-273832" defTabSz="914400">
              <a:lnSpc>
                <a:spcPct val="100000"/>
              </a:lnSpc>
              <a:spcBef>
                <a:spcPts val="500"/>
              </a:spcBef>
              <a:buFontTx/>
              <a:buChar char="–"/>
              <a:defRPr sz="2300">
                <a:latin typeface="굴림"/>
                <a:ea typeface="굴림"/>
                <a:cs typeface="굴림"/>
                <a:sym typeface="굴림"/>
              </a:defRPr>
            </a:lvl2pPr>
            <a:lvl3pPr marL="1035802" indent="-273832" defTabSz="914400">
              <a:lnSpc>
                <a:spcPct val="100000"/>
              </a:lnSpc>
              <a:spcBef>
                <a:spcPts val="500"/>
              </a:spcBef>
              <a:buFontTx/>
              <a:defRPr sz="2300">
                <a:latin typeface="굴림"/>
                <a:ea typeface="굴림"/>
                <a:cs typeface="굴림"/>
                <a:sym typeface="굴림"/>
              </a:defRPr>
            </a:lvl3pPr>
            <a:lvl4pPr marL="1435042" indent="-292087" defTabSz="914400">
              <a:lnSpc>
                <a:spcPct val="100000"/>
              </a:lnSpc>
              <a:spcBef>
                <a:spcPts val="500"/>
              </a:spcBef>
              <a:buFontTx/>
              <a:buChar char="–"/>
              <a:defRPr sz="2300">
                <a:latin typeface="굴림"/>
                <a:ea typeface="굴림"/>
                <a:cs typeface="굴림"/>
                <a:sym typeface="굴림"/>
              </a:defRPr>
            </a:lvl4pPr>
            <a:lvl5pPr marL="1816026" indent="-292087" defTabSz="914400">
              <a:lnSpc>
                <a:spcPct val="100000"/>
              </a:lnSpc>
              <a:spcBef>
                <a:spcPts val="500"/>
              </a:spcBef>
              <a:buFontTx/>
              <a:buChar char="»"/>
              <a:defRPr sz="2300">
                <a:latin typeface="굴림"/>
                <a:ea typeface="굴림"/>
                <a:cs typeface="굴림"/>
                <a:sym typeface="굴림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0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27271" y="5204354"/>
            <a:ext cx="259530" cy="256541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4261545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</p:spPr>
        <p:txBody>
          <a:bodyPr/>
          <a:lstStyle>
            <a:lvl1pPr algn="ctr" defTabSz="914400">
              <a:lnSpc>
                <a:spcPct val="100000"/>
              </a:lnSpc>
              <a:defRPr sz="36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1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57200" y="1279260"/>
            <a:ext cx="4040188" cy="533136"/>
          </a:xfrm>
          <a:prstGeom prst="rect">
            <a:avLst/>
          </a:prstGeom>
        </p:spPr>
        <p:txBody>
          <a:bodyPr anchor="b"/>
          <a:lstStyle>
            <a:lvl1pPr marL="0" indent="0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굴림"/>
                <a:ea typeface="굴림"/>
                <a:cs typeface="굴림"/>
                <a:sym typeface="굴림"/>
              </a:defRPr>
            </a:lvl1pPr>
            <a:lvl2pPr marL="0" indent="380985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굴림"/>
                <a:ea typeface="굴림"/>
                <a:cs typeface="굴림"/>
                <a:sym typeface="굴림"/>
              </a:defRPr>
            </a:lvl2pPr>
            <a:lvl3pPr marL="0" indent="761970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굴림"/>
                <a:ea typeface="굴림"/>
                <a:cs typeface="굴림"/>
                <a:sym typeface="굴림"/>
              </a:defRPr>
            </a:lvl3pPr>
            <a:lvl4pPr marL="0" indent="1142953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굴림"/>
                <a:ea typeface="굴림"/>
                <a:cs typeface="굴림"/>
                <a:sym typeface="굴림"/>
              </a:defRPr>
            </a:lvl4pPr>
            <a:lvl5pPr marL="0" indent="1523938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굴림"/>
                <a:ea typeface="굴림"/>
                <a:cs typeface="굴림"/>
                <a:sym typeface="굴림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16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4645026" y="1279260"/>
            <a:ext cx="4041776" cy="533136"/>
          </a:xfrm>
          <a:prstGeom prst="rect">
            <a:avLst/>
          </a:prstGeom>
        </p:spPr>
        <p:txBody>
          <a:bodyPr anchor="b"/>
          <a:lstStyle/>
          <a:p>
            <a:pPr marL="0" indent="0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굴림"/>
                <a:ea typeface="굴림"/>
                <a:cs typeface="굴림"/>
                <a:sym typeface="굴림"/>
              </a:defRPr>
            </a:pPr>
            <a:endParaRPr/>
          </a:p>
        </p:txBody>
      </p:sp>
      <p:sp>
        <p:nvSpPr>
          <p:cNvPr id="61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27271" y="5204354"/>
            <a:ext cx="259530" cy="256541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4655137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</p:spPr>
        <p:txBody>
          <a:bodyPr/>
          <a:lstStyle>
            <a:lvl1pPr algn="ctr" defTabSz="914400">
              <a:lnSpc>
                <a:spcPct val="100000"/>
              </a:lnSpc>
              <a:defRPr sz="36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2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27271" y="5204354"/>
            <a:ext cx="259530" cy="256541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4328943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27271" y="5204354"/>
            <a:ext cx="259530" cy="256541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8705856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제목 텍스트"/>
          <p:cNvSpPr txBox="1">
            <a:spLocks noGrp="1"/>
          </p:cNvSpPr>
          <p:nvPr>
            <p:ph type="title"/>
          </p:nvPr>
        </p:nvSpPr>
        <p:spPr>
          <a:xfrm>
            <a:off x="457201" y="227541"/>
            <a:ext cx="3008314" cy="968376"/>
          </a:xfrm>
          <a:prstGeom prst="rect">
            <a:avLst/>
          </a:prstGeom>
        </p:spPr>
        <p:txBody>
          <a:bodyPr anchor="b"/>
          <a:lstStyle>
            <a:lvl1pPr defTabSz="914400">
              <a:lnSpc>
                <a:spcPct val="100000"/>
              </a:lnSpc>
              <a:defRPr sz="16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40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3575050" y="227541"/>
            <a:ext cx="5111750" cy="4877596"/>
          </a:xfrm>
          <a:prstGeom prst="rect">
            <a:avLst/>
          </a:prstGeom>
        </p:spPr>
        <p:txBody>
          <a:bodyPr/>
          <a:lstStyle>
            <a:lvl1pPr marL="285739" indent="-285739" defTabSz="914400">
              <a:lnSpc>
                <a:spcPct val="100000"/>
              </a:lnSpc>
              <a:spcBef>
                <a:spcPts val="600"/>
              </a:spcBef>
              <a:buFontTx/>
              <a:defRPr sz="2600">
                <a:latin typeface="굴림"/>
                <a:ea typeface="굴림"/>
                <a:cs typeface="굴림"/>
                <a:sym typeface="굴림"/>
              </a:defRPr>
            </a:lvl1pPr>
            <a:lvl2pPr marL="650158" indent="-269173" defTabSz="914400">
              <a:lnSpc>
                <a:spcPct val="100000"/>
              </a:lnSpc>
              <a:spcBef>
                <a:spcPts val="600"/>
              </a:spcBef>
              <a:buFontTx/>
              <a:buChar char="–"/>
              <a:defRPr sz="2600">
                <a:latin typeface="굴림"/>
                <a:ea typeface="굴림"/>
                <a:cs typeface="굴림"/>
                <a:sym typeface="굴림"/>
              </a:defRPr>
            </a:lvl2pPr>
            <a:lvl3pPr marL="1009609" indent="-247639" defTabSz="914400">
              <a:lnSpc>
                <a:spcPct val="100000"/>
              </a:lnSpc>
              <a:spcBef>
                <a:spcPts val="600"/>
              </a:spcBef>
              <a:buFontTx/>
              <a:defRPr sz="2600">
                <a:latin typeface="굴림"/>
                <a:ea typeface="굴림"/>
                <a:cs typeface="굴림"/>
                <a:sym typeface="굴림"/>
              </a:defRPr>
            </a:lvl3pPr>
            <a:lvl4pPr marL="1452504" indent="-309549" defTabSz="914400">
              <a:lnSpc>
                <a:spcPct val="100000"/>
              </a:lnSpc>
              <a:spcBef>
                <a:spcPts val="600"/>
              </a:spcBef>
              <a:buFontTx/>
              <a:buChar char="–"/>
              <a:defRPr sz="2600">
                <a:latin typeface="굴림"/>
                <a:ea typeface="굴림"/>
                <a:cs typeface="굴림"/>
                <a:sym typeface="굴림"/>
              </a:defRPr>
            </a:lvl4pPr>
            <a:lvl5pPr marL="1833488" indent="-309549" defTabSz="914400">
              <a:lnSpc>
                <a:spcPct val="100000"/>
              </a:lnSpc>
              <a:spcBef>
                <a:spcPts val="600"/>
              </a:spcBef>
              <a:buFontTx/>
              <a:buChar char="»"/>
              <a:defRPr sz="2600">
                <a:latin typeface="굴림"/>
                <a:ea typeface="굴림"/>
                <a:cs typeface="굴림"/>
                <a:sym typeface="굴림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41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457200" y="1195916"/>
            <a:ext cx="3008315" cy="390922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latin typeface="굴림"/>
                <a:ea typeface="굴림"/>
                <a:cs typeface="굴림"/>
                <a:sym typeface="굴림"/>
              </a:defRPr>
            </a:pPr>
            <a:endParaRPr/>
          </a:p>
        </p:txBody>
      </p:sp>
      <p:sp>
        <p:nvSpPr>
          <p:cNvPr id="64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27271" y="5204354"/>
            <a:ext cx="259530" cy="256541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554168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제목 텍스트"/>
          <p:cNvSpPr txBox="1">
            <a:spLocks noGrp="1"/>
          </p:cNvSpPr>
          <p:nvPr>
            <p:ph type="title"/>
          </p:nvPr>
        </p:nvSpPr>
        <p:spPr>
          <a:xfrm>
            <a:off x="1792288" y="4000500"/>
            <a:ext cx="5486401" cy="472282"/>
          </a:xfrm>
          <a:prstGeom prst="rect">
            <a:avLst/>
          </a:prstGeom>
        </p:spPr>
        <p:txBody>
          <a:bodyPr anchor="b"/>
          <a:lstStyle>
            <a:lvl1pPr defTabSz="914400">
              <a:lnSpc>
                <a:spcPct val="100000"/>
              </a:lnSpc>
              <a:defRPr sz="16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50" name="그림 개체 틀 2"/>
          <p:cNvSpPr>
            <a:spLocks noGrp="1"/>
          </p:cNvSpPr>
          <p:nvPr>
            <p:ph type="pic" sz="half" idx="13"/>
          </p:nvPr>
        </p:nvSpPr>
        <p:spPr>
          <a:xfrm>
            <a:off x="1792288" y="510646"/>
            <a:ext cx="5486401" cy="3429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5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472782"/>
            <a:ext cx="5486401" cy="670719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latin typeface="굴림"/>
                <a:ea typeface="굴림"/>
                <a:cs typeface="굴림"/>
                <a:sym typeface="굴림"/>
              </a:defRPr>
            </a:lvl1pPr>
            <a:lvl2pPr marL="0" indent="380985" defTabSz="914400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latin typeface="굴림"/>
                <a:ea typeface="굴림"/>
                <a:cs typeface="굴림"/>
                <a:sym typeface="굴림"/>
              </a:defRPr>
            </a:lvl2pPr>
            <a:lvl3pPr marL="0" indent="761970" defTabSz="914400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latin typeface="굴림"/>
                <a:ea typeface="굴림"/>
                <a:cs typeface="굴림"/>
                <a:sym typeface="굴림"/>
              </a:defRPr>
            </a:lvl3pPr>
            <a:lvl4pPr marL="0" indent="1142953" defTabSz="914400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latin typeface="굴림"/>
                <a:ea typeface="굴림"/>
                <a:cs typeface="굴림"/>
                <a:sym typeface="굴림"/>
              </a:defRPr>
            </a:lvl4pPr>
            <a:lvl5pPr marL="0" indent="1523938" defTabSz="914400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latin typeface="굴림"/>
                <a:ea typeface="굴림"/>
                <a:cs typeface="굴림"/>
                <a:sym typeface="굴림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5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27271" y="5204354"/>
            <a:ext cx="259530" cy="256541"/>
          </a:xfrm>
          <a:prstGeom prst="rect">
            <a:avLst/>
          </a:prstGeom>
        </p:spPr>
        <p:txBody>
          <a:bodyPr anchor="t"/>
          <a:lstStyle>
            <a:lvl1pPr defTabSz="713231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4882872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제목 텍스트"/>
          <p:cNvSpPr txBox="1">
            <a:spLocks noGrp="1"/>
          </p:cNvSpPr>
          <p:nvPr>
            <p:ph type="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>
            <a:lvl1pPr algn="ctr" defTabSz="914400">
              <a:lnSpc>
                <a:spcPct val="100000"/>
              </a:lnSpc>
              <a:defRPr sz="44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6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100000"/>
              </a:lnSpc>
              <a:buSzTx/>
              <a:buFontTx/>
              <a:buNone/>
              <a:defRPr sz="3200">
                <a:latin typeface="굴림"/>
                <a:ea typeface="굴림"/>
                <a:cs typeface="굴림"/>
                <a:sym typeface="굴림"/>
              </a:defRPr>
            </a:lvl1pPr>
            <a:lvl2pPr marL="0" indent="457200" algn="ctr" defTabSz="914400">
              <a:lnSpc>
                <a:spcPct val="100000"/>
              </a:lnSpc>
              <a:buSzTx/>
              <a:buFontTx/>
              <a:buNone/>
              <a:defRPr sz="3200">
                <a:latin typeface="굴림"/>
                <a:ea typeface="굴림"/>
                <a:cs typeface="굴림"/>
                <a:sym typeface="굴림"/>
              </a:defRPr>
            </a:lvl2pPr>
            <a:lvl3pPr marL="0" indent="914400" algn="ctr" defTabSz="914400">
              <a:lnSpc>
                <a:spcPct val="100000"/>
              </a:lnSpc>
              <a:buSzTx/>
              <a:buFontTx/>
              <a:buNone/>
              <a:defRPr sz="3200">
                <a:latin typeface="굴림"/>
                <a:ea typeface="굴림"/>
                <a:cs typeface="굴림"/>
                <a:sym typeface="굴림"/>
              </a:defRPr>
            </a:lvl3pPr>
            <a:lvl4pPr marL="0" indent="1371600" algn="ctr" defTabSz="914400">
              <a:lnSpc>
                <a:spcPct val="100000"/>
              </a:lnSpc>
              <a:buSzTx/>
              <a:buFontTx/>
              <a:buNone/>
              <a:defRPr sz="3200">
                <a:latin typeface="굴림"/>
                <a:ea typeface="굴림"/>
                <a:cs typeface="굴림"/>
                <a:sym typeface="굴림"/>
              </a:defRPr>
            </a:lvl4pPr>
            <a:lvl5pPr marL="0" indent="1828800" algn="ctr" defTabSz="914400">
              <a:lnSpc>
                <a:spcPct val="100000"/>
              </a:lnSpc>
              <a:buSzTx/>
              <a:buFontTx/>
              <a:buNone/>
              <a:defRPr sz="3200">
                <a:latin typeface="굴림"/>
                <a:ea typeface="굴림"/>
                <a:cs typeface="굴림"/>
                <a:sym typeface="굴림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6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384892" y="5204354"/>
            <a:ext cx="301909" cy="307341"/>
          </a:xfrm>
          <a:prstGeom prst="rect">
            <a:avLst/>
          </a:prstGeom>
        </p:spPr>
        <p:txBody>
          <a:bodyPr anchor="t"/>
          <a:lstStyle>
            <a:lvl1pPr defTabSz="713231">
              <a:defRPr sz="14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909559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>
            <a:spLocks noGrp="1"/>
          </p:cNvSpPr>
          <p:nvPr>
            <p:ph type="title"/>
          </p:nvPr>
        </p:nvSpPr>
        <p:spPr>
          <a:xfrm>
            <a:off x="1143000" y="935303"/>
            <a:ext cx="6858000" cy="1989668"/>
          </a:xfrm>
          <a:prstGeom prst="rect">
            <a:avLst/>
          </a:prstGeom>
        </p:spPr>
        <p:txBody>
          <a:bodyPr anchor="b"/>
          <a:lstStyle>
            <a:lvl1pPr algn="ctr" defTabSz="685771">
              <a:defRPr sz="45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001697"/>
            <a:ext cx="6858000" cy="1379803"/>
          </a:xfrm>
          <a:prstGeom prst="rect">
            <a:avLst/>
          </a:prstGeom>
        </p:spPr>
        <p:txBody>
          <a:bodyPr/>
          <a:lstStyle>
            <a:lvl1pPr marL="0" indent="0" algn="ctr" defTabSz="685771">
              <a:buSzTx/>
              <a:buFontTx/>
              <a:buNone/>
              <a:defRPr sz="1800">
                <a:latin typeface="+mj-lt"/>
                <a:ea typeface="+mj-ea"/>
                <a:cs typeface="+mj-cs"/>
                <a:sym typeface="맑은 고딕"/>
              </a:defRPr>
            </a:lvl1pPr>
            <a:lvl2pPr marL="0" indent="342886" algn="ctr" defTabSz="685771">
              <a:buSzTx/>
              <a:buFontTx/>
              <a:buNone/>
              <a:defRPr sz="1800">
                <a:latin typeface="+mj-lt"/>
                <a:ea typeface="+mj-ea"/>
                <a:cs typeface="+mj-cs"/>
                <a:sym typeface="맑은 고딕"/>
              </a:defRPr>
            </a:lvl2pPr>
            <a:lvl3pPr marL="0" indent="685771" algn="ctr" defTabSz="685771">
              <a:buSzTx/>
              <a:buFontTx/>
              <a:buNone/>
              <a:defRPr sz="1800">
                <a:latin typeface="+mj-lt"/>
                <a:ea typeface="+mj-ea"/>
                <a:cs typeface="+mj-cs"/>
                <a:sym typeface="맑은 고딕"/>
              </a:defRPr>
            </a:lvl3pPr>
            <a:lvl4pPr marL="0" indent="1028659" algn="ctr" defTabSz="685771">
              <a:buSzTx/>
              <a:buFontTx/>
              <a:buNone/>
              <a:defRPr sz="1800">
                <a:latin typeface="+mj-lt"/>
                <a:ea typeface="+mj-ea"/>
                <a:cs typeface="+mj-cs"/>
                <a:sym typeface="맑은 고딕"/>
              </a:defRPr>
            </a:lvl4pPr>
            <a:lvl5pPr marL="0" indent="1371544" algn="ctr" defTabSz="685771">
              <a:buSzTx/>
              <a:buFontTx/>
              <a:buNone/>
              <a:defRPr sz="1800">
                <a:latin typeface="+mj-lt"/>
                <a:ea typeface="+mj-ea"/>
                <a:cs typeface="+mj-cs"/>
                <a:sym typeface="맑은 고딕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284073" y="5333526"/>
            <a:ext cx="231278" cy="231141"/>
          </a:xfrm>
          <a:prstGeom prst="rect">
            <a:avLst/>
          </a:prstGeom>
        </p:spPr>
        <p:txBody>
          <a:bodyPr/>
          <a:lstStyle>
            <a:lvl1pPr defTabSz="713231"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3398289"/>
      </p:ext>
    </p:extLst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</p:spPr>
        <p:txBody>
          <a:bodyPr/>
          <a:lstStyle>
            <a:lvl1pPr algn="ctr" defTabSz="914400">
              <a:lnSpc>
                <a:spcPct val="100000"/>
              </a:lnSpc>
              <a:defRPr sz="44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69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7"/>
          </a:xfrm>
          <a:prstGeom prst="rect">
            <a:avLst/>
          </a:prstGeom>
        </p:spPr>
        <p:txBody>
          <a:bodyPr/>
          <a:lstStyle>
            <a:lvl1pPr marL="342900" indent="-342900" defTabSz="914400">
              <a:lnSpc>
                <a:spcPct val="100000"/>
              </a:lnSpc>
              <a:buFontTx/>
              <a:defRPr sz="3200">
                <a:latin typeface="굴림"/>
                <a:ea typeface="굴림"/>
                <a:cs typeface="굴림"/>
                <a:sym typeface="굴림"/>
              </a:defRPr>
            </a:lvl1pPr>
            <a:lvl2pPr marL="783771" indent="-326571" defTabSz="914400">
              <a:lnSpc>
                <a:spcPct val="100000"/>
              </a:lnSpc>
              <a:buFontTx/>
              <a:buChar char="–"/>
              <a:defRPr sz="3200">
                <a:latin typeface="굴림"/>
                <a:ea typeface="굴림"/>
                <a:cs typeface="굴림"/>
                <a:sym typeface="굴림"/>
              </a:defRPr>
            </a:lvl2pPr>
            <a:lvl3pPr marL="1219200" indent="-304800" defTabSz="914400">
              <a:lnSpc>
                <a:spcPct val="100000"/>
              </a:lnSpc>
              <a:buFontTx/>
              <a:defRPr sz="3200">
                <a:latin typeface="굴림"/>
                <a:ea typeface="굴림"/>
                <a:cs typeface="굴림"/>
                <a:sym typeface="굴림"/>
              </a:defRPr>
            </a:lvl3pPr>
            <a:lvl4pPr marL="1737360" indent="-365760" defTabSz="914400">
              <a:lnSpc>
                <a:spcPct val="100000"/>
              </a:lnSpc>
              <a:buFontTx/>
              <a:buChar char="–"/>
              <a:defRPr sz="3200">
                <a:latin typeface="굴림"/>
                <a:ea typeface="굴림"/>
                <a:cs typeface="굴림"/>
                <a:sym typeface="굴림"/>
              </a:defRPr>
            </a:lvl4pPr>
            <a:lvl5pPr marL="2194560" indent="-365760" defTabSz="914400">
              <a:lnSpc>
                <a:spcPct val="100000"/>
              </a:lnSpc>
              <a:buFontTx/>
              <a:buChar char="»"/>
              <a:defRPr sz="3200">
                <a:latin typeface="굴림"/>
                <a:ea typeface="굴림"/>
                <a:cs typeface="굴림"/>
                <a:sym typeface="굴림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7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384892" y="5204354"/>
            <a:ext cx="301909" cy="307341"/>
          </a:xfrm>
          <a:prstGeom prst="rect">
            <a:avLst/>
          </a:prstGeom>
        </p:spPr>
        <p:txBody>
          <a:bodyPr anchor="t"/>
          <a:lstStyle>
            <a:lvl1pPr defTabSz="713231">
              <a:defRPr sz="14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7135986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제목 텍스트"/>
          <p:cNvSpPr txBox="1">
            <a:spLocks noGrp="1"/>
          </p:cNvSpPr>
          <p:nvPr>
            <p:ph type="title"/>
          </p:nvPr>
        </p:nvSpPr>
        <p:spPr>
          <a:xfrm>
            <a:off x="722312" y="3672416"/>
            <a:ext cx="7772401" cy="1135064"/>
          </a:xfrm>
          <a:prstGeom prst="rect">
            <a:avLst/>
          </a:prstGeom>
        </p:spPr>
        <p:txBody>
          <a:bodyPr anchor="t"/>
          <a:lstStyle>
            <a:lvl1pPr defTabSz="914400">
              <a:lnSpc>
                <a:spcPct val="100000"/>
              </a:lnSpc>
              <a:defRPr sz="4000" cap="all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7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722312" y="2422261"/>
            <a:ext cx="7772401" cy="1250157"/>
          </a:xfrm>
          <a:prstGeom prst="rect">
            <a:avLst/>
          </a:prstGeom>
        </p:spPr>
        <p:txBody>
          <a:bodyPr anchor="b"/>
          <a:lstStyle>
            <a:lvl1pPr marL="0" indent="0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굴림"/>
                <a:ea typeface="굴림"/>
                <a:cs typeface="굴림"/>
                <a:sym typeface="굴림"/>
              </a:defRPr>
            </a:lvl1pPr>
            <a:lvl2pPr marL="0" indent="457200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굴림"/>
                <a:ea typeface="굴림"/>
                <a:cs typeface="굴림"/>
                <a:sym typeface="굴림"/>
              </a:defRPr>
            </a:lvl2pPr>
            <a:lvl3pPr marL="0" indent="914400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굴림"/>
                <a:ea typeface="굴림"/>
                <a:cs typeface="굴림"/>
                <a:sym typeface="굴림"/>
              </a:defRPr>
            </a:lvl3pPr>
            <a:lvl4pPr marL="0" indent="1371600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굴림"/>
                <a:ea typeface="굴림"/>
                <a:cs typeface="굴림"/>
                <a:sym typeface="굴림"/>
              </a:defRPr>
            </a:lvl4pPr>
            <a:lvl5pPr marL="0" indent="1828800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굴림"/>
                <a:ea typeface="굴림"/>
                <a:cs typeface="굴림"/>
                <a:sym typeface="굴림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7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384892" y="5204354"/>
            <a:ext cx="301909" cy="307341"/>
          </a:xfrm>
          <a:prstGeom prst="rect">
            <a:avLst/>
          </a:prstGeom>
        </p:spPr>
        <p:txBody>
          <a:bodyPr anchor="t"/>
          <a:lstStyle>
            <a:lvl1pPr defTabSz="713231">
              <a:defRPr sz="14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2530855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</p:spPr>
        <p:txBody>
          <a:bodyPr/>
          <a:lstStyle>
            <a:lvl1pPr algn="ctr" defTabSz="914400">
              <a:lnSpc>
                <a:spcPct val="100000"/>
              </a:lnSpc>
              <a:defRPr sz="44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8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457200" y="1333500"/>
            <a:ext cx="4038600" cy="3771637"/>
          </a:xfrm>
          <a:prstGeom prst="rect">
            <a:avLst/>
          </a:prstGeom>
        </p:spPr>
        <p:txBody>
          <a:bodyPr/>
          <a:lstStyle>
            <a:lvl1pPr marL="342900" indent="-342900" defTabSz="914400">
              <a:lnSpc>
                <a:spcPct val="100000"/>
              </a:lnSpc>
              <a:spcBef>
                <a:spcPts val="600"/>
              </a:spcBef>
              <a:buFontTx/>
              <a:defRPr sz="2800">
                <a:latin typeface="굴림"/>
                <a:ea typeface="굴림"/>
                <a:cs typeface="굴림"/>
                <a:sym typeface="굴림"/>
              </a:defRPr>
            </a:lvl1pPr>
            <a:lvl2pPr marL="790575" indent="-333375" defTabSz="914400">
              <a:lnSpc>
                <a:spcPct val="100000"/>
              </a:lnSpc>
              <a:spcBef>
                <a:spcPts val="600"/>
              </a:spcBef>
              <a:buFontTx/>
              <a:buChar char="–"/>
              <a:defRPr sz="2800">
                <a:latin typeface="굴림"/>
                <a:ea typeface="굴림"/>
                <a:cs typeface="굴림"/>
                <a:sym typeface="굴림"/>
              </a:defRPr>
            </a:lvl2pPr>
            <a:lvl3pPr marL="1234439" indent="-320039" defTabSz="914400">
              <a:lnSpc>
                <a:spcPct val="100000"/>
              </a:lnSpc>
              <a:spcBef>
                <a:spcPts val="600"/>
              </a:spcBef>
              <a:buFontTx/>
              <a:defRPr sz="2800">
                <a:latin typeface="굴림"/>
                <a:ea typeface="굴림"/>
                <a:cs typeface="굴림"/>
                <a:sym typeface="굴림"/>
              </a:defRPr>
            </a:lvl3pPr>
            <a:lvl4pPr marL="1727200" indent="-355600" defTabSz="914400">
              <a:lnSpc>
                <a:spcPct val="100000"/>
              </a:lnSpc>
              <a:spcBef>
                <a:spcPts val="600"/>
              </a:spcBef>
              <a:buFontTx/>
              <a:buChar char="–"/>
              <a:defRPr sz="2800">
                <a:latin typeface="굴림"/>
                <a:ea typeface="굴림"/>
                <a:cs typeface="굴림"/>
                <a:sym typeface="굴림"/>
              </a:defRPr>
            </a:lvl4pPr>
            <a:lvl5pPr marL="2184400" indent="-355600" defTabSz="914400">
              <a:lnSpc>
                <a:spcPct val="100000"/>
              </a:lnSpc>
              <a:spcBef>
                <a:spcPts val="600"/>
              </a:spcBef>
              <a:buFontTx/>
              <a:buChar char="»"/>
              <a:defRPr sz="2800">
                <a:latin typeface="굴림"/>
                <a:ea typeface="굴림"/>
                <a:cs typeface="굴림"/>
                <a:sym typeface="굴림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384892" y="5204354"/>
            <a:ext cx="301909" cy="307341"/>
          </a:xfrm>
          <a:prstGeom prst="rect">
            <a:avLst/>
          </a:prstGeom>
        </p:spPr>
        <p:txBody>
          <a:bodyPr anchor="t"/>
          <a:lstStyle>
            <a:lvl1pPr defTabSz="713231">
              <a:defRPr sz="14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7274578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</p:spPr>
        <p:txBody>
          <a:bodyPr/>
          <a:lstStyle>
            <a:lvl1pPr algn="ctr" defTabSz="914400">
              <a:lnSpc>
                <a:spcPct val="100000"/>
              </a:lnSpc>
              <a:defRPr sz="44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9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57200" y="1279260"/>
            <a:ext cx="4040188" cy="533136"/>
          </a:xfrm>
          <a:prstGeom prst="rect">
            <a:avLst/>
          </a:prstGeom>
        </p:spPr>
        <p:txBody>
          <a:bodyPr anchor="b"/>
          <a:lstStyle>
            <a:lvl1pPr marL="0" indent="0" defTabSz="9144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>
                <a:latin typeface="굴림"/>
                <a:ea typeface="굴림"/>
                <a:cs typeface="굴림"/>
                <a:sym typeface="굴림"/>
              </a:defRPr>
            </a:lvl1pPr>
            <a:lvl2pPr marL="0" indent="457200" defTabSz="9144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>
                <a:latin typeface="굴림"/>
                <a:ea typeface="굴림"/>
                <a:cs typeface="굴림"/>
                <a:sym typeface="굴림"/>
              </a:defRPr>
            </a:lvl2pPr>
            <a:lvl3pPr marL="0" indent="914400" defTabSz="9144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>
                <a:latin typeface="굴림"/>
                <a:ea typeface="굴림"/>
                <a:cs typeface="굴림"/>
                <a:sym typeface="굴림"/>
              </a:defRPr>
            </a:lvl3pPr>
            <a:lvl4pPr marL="0" indent="1371600" defTabSz="9144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>
                <a:latin typeface="굴림"/>
                <a:ea typeface="굴림"/>
                <a:cs typeface="굴림"/>
                <a:sym typeface="굴림"/>
              </a:defRPr>
            </a:lvl4pPr>
            <a:lvl5pPr marL="0" indent="1828800" defTabSz="9144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>
                <a:latin typeface="굴림"/>
                <a:ea typeface="굴림"/>
                <a:cs typeface="굴림"/>
                <a:sym typeface="굴림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97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4645026" y="1279260"/>
            <a:ext cx="4041776" cy="533136"/>
          </a:xfrm>
          <a:prstGeom prst="rect">
            <a:avLst/>
          </a:prstGeom>
        </p:spPr>
        <p:txBody>
          <a:bodyPr anchor="b"/>
          <a:lstStyle/>
          <a:p>
            <a:pPr marL="0" indent="0" defTabSz="9144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>
                <a:latin typeface="굴림"/>
                <a:ea typeface="굴림"/>
                <a:cs typeface="굴림"/>
                <a:sym typeface="굴림"/>
              </a:defRPr>
            </a:pPr>
            <a:endParaRPr/>
          </a:p>
        </p:txBody>
      </p:sp>
      <p:sp>
        <p:nvSpPr>
          <p:cNvPr id="69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384892" y="5204354"/>
            <a:ext cx="301909" cy="307341"/>
          </a:xfrm>
          <a:prstGeom prst="rect">
            <a:avLst/>
          </a:prstGeom>
        </p:spPr>
        <p:txBody>
          <a:bodyPr anchor="t"/>
          <a:lstStyle>
            <a:lvl1pPr defTabSz="713231">
              <a:defRPr sz="14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3264385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</p:spPr>
        <p:txBody>
          <a:bodyPr/>
          <a:lstStyle>
            <a:lvl1pPr algn="ctr" defTabSz="914400">
              <a:lnSpc>
                <a:spcPct val="100000"/>
              </a:lnSpc>
              <a:defRPr sz="44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70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384892" y="5204354"/>
            <a:ext cx="301909" cy="307341"/>
          </a:xfrm>
          <a:prstGeom prst="rect">
            <a:avLst/>
          </a:prstGeom>
        </p:spPr>
        <p:txBody>
          <a:bodyPr anchor="t"/>
          <a:lstStyle>
            <a:lvl1pPr defTabSz="713231">
              <a:defRPr sz="14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8403415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384892" y="5204354"/>
            <a:ext cx="301909" cy="307341"/>
          </a:xfrm>
          <a:prstGeom prst="rect">
            <a:avLst/>
          </a:prstGeom>
        </p:spPr>
        <p:txBody>
          <a:bodyPr anchor="t"/>
          <a:lstStyle>
            <a:lvl1pPr defTabSz="713231">
              <a:defRPr sz="14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619680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제목 텍스트"/>
          <p:cNvSpPr txBox="1">
            <a:spLocks noGrp="1"/>
          </p:cNvSpPr>
          <p:nvPr>
            <p:ph type="title"/>
          </p:nvPr>
        </p:nvSpPr>
        <p:spPr>
          <a:xfrm>
            <a:off x="457201" y="227541"/>
            <a:ext cx="3008314" cy="968376"/>
          </a:xfrm>
          <a:prstGeom prst="rect">
            <a:avLst/>
          </a:prstGeom>
        </p:spPr>
        <p:txBody>
          <a:bodyPr anchor="b"/>
          <a:lstStyle>
            <a:lvl1pPr defTabSz="914400">
              <a:lnSpc>
                <a:spcPct val="100000"/>
              </a:lnSpc>
              <a:defRPr sz="20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721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3575050" y="227541"/>
            <a:ext cx="5111750" cy="4877596"/>
          </a:xfrm>
          <a:prstGeom prst="rect">
            <a:avLst/>
          </a:prstGeom>
        </p:spPr>
        <p:txBody>
          <a:bodyPr/>
          <a:lstStyle>
            <a:lvl1pPr marL="342900" indent="-342900" defTabSz="914400">
              <a:lnSpc>
                <a:spcPct val="100000"/>
              </a:lnSpc>
              <a:buFontTx/>
              <a:defRPr sz="3200">
                <a:latin typeface="굴림"/>
                <a:ea typeface="굴림"/>
                <a:cs typeface="굴림"/>
                <a:sym typeface="굴림"/>
              </a:defRPr>
            </a:lvl1pPr>
            <a:lvl2pPr marL="783771" indent="-326571" defTabSz="914400">
              <a:lnSpc>
                <a:spcPct val="100000"/>
              </a:lnSpc>
              <a:buFontTx/>
              <a:buChar char="–"/>
              <a:defRPr sz="3200">
                <a:latin typeface="굴림"/>
                <a:ea typeface="굴림"/>
                <a:cs typeface="굴림"/>
                <a:sym typeface="굴림"/>
              </a:defRPr>
            </a:lvl2pPr>
            <a:lvl3pPr marL="1219200" indent="-304800" defTabSz="914400">
              <a:lnSpc>
                <a:spcPct val="100000"/>
              </a:lnSpc>
              <a:buFontTx/>
              <a:defRPr sz="3200">
                <a:latin typeface="굴림"/>
                <a:ea typeface="굴림"/>
                <a:cs typeface="굴림"/>
                <a:sym typeface="굴림"/>
              </a:defRPr>
            </a:lvl3pPr>
            <a:lvl4pPr marL="1737360" indent="-365760" defTabSz="914400">
              <a:lnSpc>
                <a:spcPct val="100000"/>
              </a:lnSpc>
              <a:buFontTx/>
              <a:buChar char="–"/>
              <a:defRPr sz="3200">
                <a:latin typeface="굴림"/>
                <a:ea typeface="굴림"/>
                <a:cs typeface="굴림"/>
                <a:sym typeface="굴림"/>
              </a:defRPr>
            </a:lvl4pPr>
            <a:lvl5pPr marL="2194560" indent="-365760" defTabSz="914400">
              <a:lnSpc>
                <a:spcPct val="100000"/>
              </a:lnSpc>
              <a:buFontTx/>
              <a:buChar char="»"/>
              <a:defRPr sz="3200">
                <a:latin typeface="굴림"/>
                <a:ea typeface="굴림"/>
                <a:cs typeface="굴림"/>
                <a:sym typeface="굴림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22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457200" y="1195916"/>
            <a:ext cx="3008315" cy="390922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latin typeface="굴림"/>
                <a:ea typeface="굴림"/>
                <a:cs typeface="굴림"/>
                <a:sym typeface="굴림"/>
              </a:defRPr>
            </a:pPr>
            <a:endParaRPr/>
          </a:p>
        </p:txBody>
      </p:sp>
      <p:sp>
        <p:nvSpPr>
          <p:cNvPr id="72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384892" y="5204354"/>
            <a:ext cx="301909" cy="307341"/>
          </a:xfrm>
          <a:prstGeom prst="rect">
            <a:avLst/>
          </a:prstGeom>
        </p:spPr>
        <p:txBody>
          <a:bodyPr anchor="t"/>
          <a:lstStyle>
            <a:lvl1pPr defTabSz="713231">
              <a:defRPr sz="14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4173662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제목 텍스트"/>
          <p:cNvSpPr txBox="1">
            <a:spLocks noGrp="1"/>
          </p:cNvSpPr>
          <p:nvPr>
            <p:ph type="title"/>
          </p:nvPr>
        </p:nvSpPr>
        <p:spPr>
          <a:xfrm>
            <a:off x="1792288" y="4000500"/>
            <a:ext cx="5486401" cy="472282"/>
          </a:xfrm>
          <a:prstGeom prst="rect">
            <a:avLst/>
          </a:prstGeom>
        </p:spPr>
        <p:txBody>
          <a:bodyPr anchor="b"/>
          <a:lstStyle>
            <a:lvl1pPr defTabSz="914400">
              <a:lnSpc>
                <a:spcPct val="100000"/>
              </a:lnSpc>
              <a:defRPr sz="20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731" name="그림 개체 틀 2"/>
          <p:cNvSpPr>
            <a:spLocks noGrp="1"/>
          </p:cNvSpPr>
          <p:nvPr>
            <p:ph type="pic" sz="half" idx="13"/>
          </p:nvPr>
        </p:nvSpPr>
        <p:spPr>
          <a:xfrm>
            <a:off x="1792288" y="510646"/>
            <a:ext cx="5486401" cy="3429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3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472782"/>
            <a:ext cx="5486401" cy="670719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latin typeface="굴림"/>
                <a:ea typeface="굴림"/>
                <a:cs typeface="굴림"/>
                <a:sym typeface="굴림"/>
              </a:defRPr>
            </a:lvl1pPr>
            <a:lvl2pPr marL="0" indent="457200" defTabSz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latin typeface="굴림"/>
                <a:ea typeface="굴림"/>
                <a:cs typeface="굴림"/>
                <a:sym typeface="굴림"/>
              </a:defRPr>
            </a:lvl2pPr>
            <a:lvl3pPr marL="0" indent="914400" defTabSz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latin typeface="굴림"/>
                <a:ea typeface="굴림"/>
                <a:cs typeface="굴림"/>
                <a:sym typeface="굴림"/>
              </a:defRPr>
            </a:lvl3pPr>
            <a:lvl4pPr marL="0" indent="1371600" defTabSz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latin typeface="굴림"/>
                <a:ea typeface="굴림"/>
                <a:cs typeface="굴림"/>
                <a:sym typeface="굴림"/>
              </a:defRPr>
            </a:lvl4pPr>
            <a:lvl5pPr marL="0" indent="1828800" defTabSz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latin typeface="굴림"/>
                <a:ea typeface="굴림"/>
                <a:cs typeface="굴림"/>
                <a:sym typeface="굴림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3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384892" y="5204354"/>
            <a:ext cx="301909" cy="307341"/>
          </a:xfrm>
          <a:prstGeom prst="rect">
            <a:avLst/>
          </a:prstGeom>
        </p:spPr>
        <p:txBody>
          <a:bodyPr anchor="t"/>
          <a:lstStyle>
            <a:lvl1pPr defTabSz="713231">
              <a:defRPr sz="14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220556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0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7756711" y="5204354"/>
            <a:ext cx="244289" cy="241301"/>
          </a:xfrm>
          <a:prstGeom prst="rect">
            <a:avLst/>
          </a:prstGeom>
        </p:spPr>
        <p:txBody>
          <a:bodyPr lIns="38100" tIns="38100" rIns="38100" bIns="38100" anchor="t"/>
          <a:lstStyle>
            <a:lvl1pPr defTabSz="762000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052785"/>
      </p:ext>
    </p:extLst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Default 0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7756711" y="5204354"/>
            <a:ext cx="244289" cy="241301"/>
          </a:xfrm>
          <a:prstGeom prst="rect">
            <a:avLst/>
          </a:prstGeom>
        </p:spPr>
        <p:txBody>
          <a:bodyPr lIns="38100" tIns="38100" rIns="38100" bIns="38100" anchor="t"/>
          <a:lstStyle>
            <a:lvl1pPr defTabSz="762000">
              <a:defRPr sz="11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430659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771"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02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28650" y="1521355"/>
            <a:ext cx="7886700" cy="3626117"/>
          </a:xfrm>
          <a:prstGeom prst="rect">
            <a:avLst/>
          </a:prstGeom>
        </p:spPr>
        <p:txBody>
          <a:bodyPr/>
          <a:lstStyle>
            <a:lvl1pPr marL="171442" indent="-171442" defTabSz="685771">
              <a:defRPr>
                <a:latin typeface="+mj-lt"/>
                <a:ea typeface="+mj-ea"/>
                <a:cs typeface="+mj-cs"/>
                <a:sym typeface="맑은 고딕"/>
              </a:defRPr>
            </a:lvl1pPr>
            <a:lvl2pPr marL="542903" indent="-200016" defTabSz="685771">
              <a:defRPr>
                <a:latin typeface="+mj-lt"/>
                <a:ea typeface="+mj-ea"/>
                <a:cs typeface="+mj-cs"/>
                <a:sym typeface="맑은 고딕"/>
              </a:defRPr>
            </a:lvl2pPr>
            <a:lvl3pPr marL="925792" indent="-240020" defTabSz="685771">
              <a:defRPr>
                <a:latin typeface="+mj-lt"/>
                <a:ea typeface="+mj-ea"/>
                <a:cs typeface="+mj-cs"/>
                <a:sym typeface="맑은 고딕"/>
              </a:defRPr>
            </a:lvl3pPr>
            <a:lvl4pPr marL="1305605" indent="-276946" defTabSz="685771">
              <a:defRPr>
                <a:latin typeface="+mj-lt"/>
                <a:ea typeface="+mj-ea"/>
                <a:cs typeface="+mj-cs"/>
                <a:sym typeface="맑은 고딕"/>
              </a:defRPr>
            </a:lvl4pPr>
            <a:lvl5pPr marL="1648492" indent="-276946" defTabSz="685771">
              <a:defRPr>
                <a:latin typeface="+mj-lt"/>
                <a:ea typeface="+mj-ea"/>
                <a:cs typeface="+mj-cs"/>
                <a:sym typeface="맑은 고딕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284073" y="5333526"/>
            <a:ext cx="231278" cy="231141"/>
          </a:xfrm>
          <a:prstGeom prst="rect">
            <a:avLst/>
          </a:prstGeom>
        </p:spPr>
        <p:txBody>
          <a:bodyPr/>
          <a:lstStyle>
            <a:lvl1pPr defTabSz="713231"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1594432"/>
      </p:ext>
    </p:extLst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</p:spPr>
        <p:txBody>
          <a:bodyPr/>
          <a:lstStyle>
            <a:lvl1pPr algn="ctr" defTabSz="914400">
              <a:lnSpc>
                <a:spcPct val="100000"/>
              </a:lnSpc>
              <a:defRPr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75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8"/>
          </a:xfrm>
          <a:prstGeom prst="rect">
            <a:avLst/>
          </a:prstGeom>
        </p:spPr>
        <p:txBody>
          <a:bodyPr/>
          <a:lstStyle>
            <a:lvl1pPr marL="257175" indent="-257175" defTabSz="914400">
              <a:lnSpc>
                <a:spcPct val="100000"/>
              </a:lnSpc>
              <a:spcBef>
                <a:spcPts val="500"/>
              </a:spcBef>
              <a:buFontTx/>
              <a:defRPr sz="2400">
                <a:latin typeface="굴림"/>
                <a:ea typeface="굴림"/>
                <a:cs typeface="굴림"/>
                <a:sym typeface="굴림"/>
              </a:defRPr>
            </a:lvl1pPr>
            <a:lvl2pPr marL="587829" indent="-244929" defTabSz="914400">
              <a:lnSpc>
                <a:spcPct val="100000"/>
              </a:lnSpc>
              <a:spcBef>
                <a:spcPts val="500"/>
              </a:spcBef>
              <a:buFontTx/>
              <a:buChar char="–"/>
              <a:defRPr sz="2400">
                <a:latin typeface="굴림"/>
                <a:ea typeface="굴림"/>
                <a:cs typeface="굴림"/>
                <a:sym typeface="굴림"/>
              </a:defRPr>
            </a:lvl2pPr>
            <a:lvl3pPr marL="914400" indent="-228600" defTabSz="914400">
              <a:lnSpc>
                <a:spcPct val="100000"/>
              </a:lnSpc>
              <a:spcBef>
                <a:spcPts val="500"/>
              </a:spcBef>
              <a:buFontTx/>
              <a:defRPr sz="2400">
                <a:latin typeface="굴림"/>
                <a:ea typeface="굴림"/>
                <a:cs typeface="굴림"/>
                <a:sym typeface="굴림"/>
              </a:defRPr>
            </a:lvl3pPr>
            <a:lvl4pPr marL="1303019" indent="-274319" defTabSz="914400">
              <a:lnSpc>
                <a:spcPct val="100000"/>
              </a:lnSpc>
              <a:spcBef>
                <a:spcPts val="500"/>
              </a:spcBef>
              <a:buFontTx/>
              <a:buChar char="–"/>
              <a:defRPr sz="2400">
                <a:latin typeface="굴림"/>
                <a:ea typeface="굴림"/>
                <a:cs typeface="굴림"/>
                <a:sym typeface="굴림"/>
              </a:defRPr>
            </a:lvl4pPr>
            <a:lvl5pPr marL="1645920" indent="-274320" defTabSz="914400">
              <a:lnSpc>
                <a:spcPct val="100000"/>
              </a:lnSpc>
              <a:spcBef>
                <a:spcPts val="500"/>
              </a:spcBef>
              <a:buFontTx/>
              <a:buChar char="»"/>
              <a:defRPr sz="2400">
                <a:latin typeface="굴림"/>
                <a:ea typeface="굴림"/>
                <a:cs typeface="굴림"/>
                <a:sym typeface="굴림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5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41397" y="5204354"/>
            <a:ext cx="245404" cy="243841"/>
          </a:xfrm>
          <a:prstGeom prst="rect">
            <a:avLst/>
          </a:prstGeom>
        </p:spPr>
        <p:txBody>
          <a:bodyPr anchor="t"/>
          <a:lstStyle>
            <a:lvl1pPr defTabSz="685800">
              <a:defRPr sz="10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8834000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</p:spPr>
        <p:txBody>
          <a:bodyPr/>
          <a:lstStyle>
            <a:lvl1pPr algn="ctr" defTabSz="342900">
              <a:lnSpc>
                <a:spcPct val="100000"/>
              </a:lnSpc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77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8"/>
          </a:xfrm>
          <a:prstGeom prst="rect">
            <a:avLst/>
          </a:prstGeom>
        </p:spPr>
        <p:txBody>
          <a:bodyPr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defRPr sz="2400"/>
            </a:lvl1pPr>
            <a:lvl2pPr marL="587829" indent="-244929" defTabSz="342900">
              <a:lnSpc>
                <a:spcPct val="100000"/>
              </a:lnSpc>
              <a:spcBef>
                <a:spcPts val="500"/>
              </a:spcBef>
              <a:buChar char="–"/>
              <a:defRPr sz="2400"/>
            </a:lvl2pPr>
            <a:lvl3pPr marL="914400" indent="-228600" defTabSz="342900">
              <a:lnSpc>
                <a:spcPct val="100000"/>
              </a:lnSpc>
              <a:spcBef>
                <a:spcPts val="500"/>
              </a:spcBef>
              <a:defRPr sz="2400"/>
            </a:lvl3pPr>
            <a:lvl4pPr marL="1303019" indent="-274319" defTabSz="342900">
              <a:lnSpc>
                <a:spcPct val="100000"/>
              </a:lnSpc>
              <a:spcBef>
                <a:spcPts val="500"/>
              </a:spcBef>
              <a:buChar char="–"/>
              <a:defRPr sz="2400"/>
            </a:lvl4pPr>
            <a:lvl5pPr marL="1645920" indent="-274320" defTabSz="342900">
              <a:lnSpc>
                <a:spcPct val="100000"/>
              </a:lnSpc>
              <a:spcBef>
                <a:spcPts val="500"/>
              </a:spcBef>
              <a:buChar char="»"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7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62778" y="5339875"/>
            <a:ext cx="224023" cy="218441"/>
          </a:xfrm>
          <a:prstGeom prst="rect">
            <a:avLst/>
          </a:prstGeom>
        </p:spPr>
        <p:txBody>
          <a:bodyPr/>
          <a:lstStyle>
            <a:lvl1pPr defTabSz="356615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279541"/>
      </p:ext>
    </p:extLst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</p:spPr>
        <p:txBody>
          <a:bodyPr/>
          <a:lstStyle>
            <a:lvl1pPr algn="ctr" defTabSz="914400">
              <a:lnSpc>
                <a:spcPct val="100000"/>
              </a:lnSpc>
              <a:defRPr sz="3600">
                <a:latin typeface="Daum_Regular"/>
                <a:ea typeface="Daum_Regular"/>
                <a:cs typeface="Daum_Regular"/>
                <a:sym typeface="Daum_Regular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782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7"/>
          </a:xfrm>
          <a:prstGeom prst="rect">
            <a:avLst/>
          </a:prstGeom>
        </p:spPr>
        <p:txBody>
          <a:bodyPr/>
          <a:lstStyle>
            <a:lvl1pPr marL="285739" indent="-285739" defTabSz="914400">
              <a:lnSpc>
                <a:spcPct val="100000"/>
              </a:lnSpc>
              <a:spcBef>
                <a:spcPts val="600"/>
              </a:spcBef>
              <a:buFontTx/>
              <a:defRPr sz="2600">
                <a:latin typeface="Daum_Regular"/>
                <a:ea typeface="Daum_Regular"/>
                <a:cs typeface="Daum_Regular"/>
                <a:sym typeface="Daum_Regular"/>
              </a:defRPr>
            </a:lvl1pPr>
            <a:lvl2pPr marL="650158" indent="-269173" defTabSz="914400">
              <a:lnSpc>
                <a:spcPct val="100000"/>
              </a:lnSpc>
              <a:spcBef>
                <a:spcPts val="600"/>
              </a:spcBef>
              <a:buFontTx/>
              <a:buChar char="–"/>
              <a:defRPr sz="2600">
                <a:latin typeface="Daum_Regular"/>
                <a:ea typeface="Daum_Regular"/>
                <a:cs typeface="Daum_Regular"/>
                <a:sym typeface="Daum_Regular"/>
              </a:defRPr>
            </a:lvl2pPr>
            <a:lvl3pPr marL="1009609" indent="-247639" defTabSz="914400">
              <a:lnSpc>
                <a:spcPct val="100000"/>
              </a:lnSpc>
              <a:spcBef>
                <a:spcPts val="600"/>
              </a:spcBef>
              <a:buFontTx/>
              <a:defRPr sz="2600">
                <a:latin typeface="Daum_Regular"/>
                <a:ea typeface="Daum_Regular"/>
                <a:cs typeface="Daum_Regular"/>
                <a:sym typeface="Daum_Regular"/>
              </a:defRPr>
            </a:lvl3pPr>
            <a:lvl4pPr marL="1452504" indent="-309549" defTabSz="914400">
              <a:lnSpc>
                <a:spcPct val="100000"/>
              </a:lnSpc>
              <a:spcBef>
                <a:spcPts val="600"/>
              </a:spcBef>
              <a:buFontTx/>
              <a:buChar char="–"/>
              <a:defRPr sz="2600">
                <a:latin typeface="Daum_Regular"/>
                <a:ea typeface="Daum_Regular"/>
                <a:cs typeface="Daum_Regular"/>
                <a:sym typeface="Daum_Regular"/>
              </a:defRPr>
            </a:lvl4pPr>
            <a:lvl5pPr marL="1833488" indent="-309549" defTabSz="914400">
              <a:lnSpc>
                <a:spcPct val="100000"/>
              </a:lnSpc>
              <a:spcBef>
                <a:spcPts val="600"/>
              </a:spcBef>
              <a:buFontTx/>
              <a:buChar char="»"/>
              <a:defRPr sz="2600">
                <a:latin typeface="Daum_Regular"/>
                <a:ea typeface="Daum_Regular"/>
                <a:cs typeface="Daum_Regular"/>
                <a:sym typeface="Daum_Regular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8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04123" y="5204354"/>
            <a:ext cx="282677" cy="243841"/>
          </a:xfrm>
          <a:prstGeom prst="rect">
            <a:avLst/>
          </a:prstGeom>
        </p:spPr>
        <p:txBody>
          <a:bodyPr anchor="t"/>
          <a:lstStyle>
            <a:lvl1pPr>
              <a:defRPr sz="1100">
                <a:latin typeface="Daum_Regular"/>
                <a:ea typeface="Daum_Regular"/>
                <a:cs typeface="Daum_Regular"/>
                <a:sym typeface="Daum_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3805794"/>
      </p:ext>
    </p:extLst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</p:spPr>
        <p:txBody>
          <a:bodyPr/>
          <a:lstStyle>
            <a:lvl1pPr algn="ctr" defTabSz="380985"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791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7"/>
          </a:xfrm>
          <a:prstGeom prst="rect">
            <a:avLst/>
          </a:prstGeom>
        </p:spPr>
        <p:txBody>
          <a:bodyPr/>
          <a:lstStyle>
            <a:lvl1pPr marL="285739" indent="-285739" defTabSz="380985">
              <a:lnSpc>
                <a:spcPct val="100000"/>
              </a:lnSpc>
              <a:spcBef>
                <a:spcPts val="600"/>
              </a:spcBef>
              <a:defRPr sz="2600"/>
            </a:lvl1pPr>
            <a:lvl2pPr marL="650158" indent="-269173" defTabSz="380985">
              <a:lnSpc>
                <a:spcPct val="100000"/>
              </a:lnSpc>
              <a:spcBef>
                <a:spcPts val="600"/>
              </a:spcBef>
              <a:buChar char="–"/>
              <a:defRPr sz="2600"/>
            </a:lvl2pPr>
            <a:lvl3pPr marL="1009609" indent="-247639" defTabSz="380985">
              <a:lnSpc>
                <a:spcPct val="100000"/>
              </a:lnSpc>
              <a:spcBef>
                <a:spcPts val="600"/>
              </a:spcBef>
              <a:defRPr sz="2600"/>
            </a:lvl3pPr>
            <a:lvl4pPr marL="1452504" indent="-309549" defTabSz="380985">
              <a:lnSpc>
                <a:spcPct val="100000"/>
              </a:lnSpc>
              <a:spcBef>
                <a:spcPts val="600"/>
              </a:spcBef>
              <a:buChar char="–"/>
              <a:defRPr sz="2600"/>
            </a:lvl4pPr>
            <a:lvl5pPr marL="1833488" indent="-309549" defTabSz="380985">
              <a:lnSpc>
                <a:spcPct val="100000"/>
              </a:lnSpc>
              <a:spcBef>
                <a:spcPts val="600"/>
              </a:spcBef>
              <a:buChar char="»"/>
              <a:defRPr sz="2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9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49458" y="5333524"/>
            <a:ext cx="237343" cy="231141"/>
          </a:xfrm>
          <a:prstGeom prst="rect">
            <a:avLst/>
          </a:prstGeom>
        </p:spPr>
        <p:txBody>
          <a:bodyPr/>
          <a:lstStyle>
            <a:lvl1pPr defTabSz="457200">
              <a:defRPr sz="10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9482569"/>
      </p:ext>
    </p:extLst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제목 텍스트"/>
          <p:cNvSpPr txBox="1">
            <a:spLocks noGrp="1"/>
          </p:cNvSpPr>
          <p:nvPr>
            <p:ph type="title"/>
          </p:nvPr>
        </p:nvSpPr>
        <p:spPr>
          <a:xfrm>
            <a:off x="1143000" y="1127522"/>
            <a:ext cx="6858000" cy="1790701"/>
          </a:xfrm>
          <a:prstGeom prst="rect">
            <a:avLst/>
          </a:prstGeom>
        </p:spPr>
        <p:txBody>
          <a:bodyPr lIns="34289" tIns="34289" rIns="34289" bIns="34289" anchor="b"/>
          <a:lstStyle>
            <a:lvl1pPr algn="ctr" defTabSz="761980">
              <a:defRPr sz="5000">
                <a:latin typeface="나눔바른고딕OTF"/>
                <a:ea typeface="나눔바른고딕OTF"/>
                <a:cs typeface="나눔바른고딕OTF"/>
                <a:sym typeface="나눔바른고딕OTF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80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143000" y="2987277"/>
            <a:ext cx="6858000" cy="1241823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 algn="ctr" defTabSz="761980">
              <a:spcBef>
                <a:spcPts val="800"/>
              </a:spcBef>
              <a:buSzTx/>
              <a:buFontTx/>
              <a:buNone/>
              <a:defRPr sz="2000">
                <a:latin typeface="나눔바른고딕OTF"/>
                <a:ea typeface="나눔바른고딕OTF"/>
                <a:cs typeface="나눔바른고딕OTF"/>
                <a:sym typeface="나눔바른고딕OTF"/>
              </a:defRPr>
            </a:lvl1pPr>
            <a:lvl2pPr marL="0" indent="457189" algn="ctr" defTabSz="761980">
              <a:spcBef>
                <a:spcPts val="800"/>
              </a:spcBef>
              <a:buSzTx/>
              <a:buFontTx/>
              <a:buNone/>
              <a:defRPr sz="2000">
                <a:latin typeface="나눔바른고딕OTF"/>
                <a:ea typeface="나눔바른고딕OTF"/>
                <a:cs typeface="나눔바른고딕OTF"/>
                <a:sym typeface="나눔바른고딕OTF"/>
              </a:defRPr>
            </a:lvl2pPr>
            <a:lvl3pPr marL="0" indent="914377" algn="ctr" defTabSz="761980">
              <a:spcBef>
                <a:spcPts val="800"/>
              </a:spcBef>
              <a:buSzTx/>
              <a:buFontTx/>
              <a:buNone/>
              <a:defRPr sz="2000">
                <a:latin typeface="나눔바른고딕OTF"/>
                <a:ea typeface="나눔바른고딕OTF"/>
                <a:cs typeface="나눔바른고딕OTF"/>
                <a:sym typeface="나눔바른고딕OTF"/>
              </a:defRPr>
            </a:lvl3pPr>
            <a:lvl4pPr marL="0" indent="1371565" algn="ctr" defTabSz="761980">
              <a:spcBef>
                <a:spcPts val="800"/>
              </a:spcBef>
              <a:buSzTx/>
              <a:buFontTx/>
              <a:buNone/>
              <a:defRPr sz="2000">
                <a:latin typeface="나눔바른고딕OTF"/>
                <a:ea typeface="나눔바른고딕OTF"/>
                <a:cs typeface="나눔바른고딕OTF"/>
                <a:sym typeface="나눔바른고딕OTF"/>
              </a:defRPr>
            </a:lvl4pPr>
            <a:lvl5pPr marL="0" indent="1828754" algn="ctr" defTabSz="761980">
              <a:spcBef>
                <a:spcPts val="800"/>
              </a:spcBef>
              <a:buSzTx/>
              <a:buFontTx/>
              <a:buNone/>
              <a:defRPr sz="2000">
                <a:latin typeface="나눔바른고딕OTF"/>
                <a:ea typeface="나눔바른고딕OTF"/>
                <a:cs typeface="나눔바른고딕OTF"/>
                <a:sym typeface="나눔바른고딕OTF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0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285987" y="5079445"/>
            <a:ext cx="229363" cy="220981"/>
          </a:xfrm>
          <a:prstGeom prst="rect">
            <a:avLst/>
          </a:prstGeom>
        </p:spPr>
        <p:txBody>
          <a:bodyPr lIns="34289" tIns="34289" rIns="34289" bIns="34289"/>
          <a:lstStyle>
            <a:lvl1pPr defTabSz="761980">
              <a:defRPr sz="1000">
                <a:solidFill>
                  <a:srgbClr val="888888"/>
                </a:solidFill>
                <a:latin typeface="나눔바른고딕OTF"/>
                <a:ea typeface="나눔바른고딕OTF"/>
                <a:cs typeface="나눔바른고딕OTF"/>
                <a:sym typeface="나눔바른고딕OTF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6347351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제목 텍스트"/>
          <p:cNvSpPr txBox="1">
            <a:spLocks noGrp="1"/>
          </p:cNvSpPr>
          <p:nvPr>
            <p:ph type="title"/>
          </p:nvPr>
        </p:nvSpPr>
        <p:spPr>
          <a:xfrm>
            <a:off x="1143000" y="228865"/>
            <a:ext cx="6858001" cy="952501"/>
          </a:xfrm>
          <a:prstGeom prst="rect">
            <a:avLst/>
          </a:prstGeom>
        </p:spPr>
        <p:txBody>
          <a:bodyPr lIns="38100" tIns="38100" rIns="38100" bIns="38100"/>
          <a:lstStyle>
            <a:lvl1pPr algn="ctr" defTabSz="762000">
              <a:lnSpc>
                <a:spcPct val="100000"/>
              </a:lnSpc>
              <a:defRPr sz="30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809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1143000" y="1333500"/>
            <a:ext cx="6858001" cy="3771636"/>
          </a:xfrm>
          <a:prstGeom prst="rect">
            <a:avLst/>
          </a:prstGeom>
        </p:spPr>
        <p:txBody>
          <a:bodyPr lIns="38100" tIns="38100" rIns="38100" bIns="38100"/>
          <a:lstStyle>
            <a:lvl1pPr marL="219799" indent="-219799" defTabSz="762000">
              <a:lnSpc>
                <a:spcPct val="100000"/>
              </a:lnSpc>
              <a:spcBef>
                <a:spcPts val="500"/>
              </a:spcBef>
              <a:buFontTx/>
              <a:defRPr sz="2000">
                <a:latin typeface="굴림"/>
                <a:ea typeface="굴림"/>
                <a:cs typeface="굴림"/>
                <a:sym typeface="굴림"/>
              </a:defRPr>
            </a:lvl1pPr>
            <a:lvl2pPr marL="588041" indent="-207056" defTabSz="762000">
              <a:lnSpc>
                <a:spcPct val="100000"/>
              </a:lnSpc>
              <a:spcBef>
                <a:spcPts val="500"/>
              </a:spcBef>
              <a:buFontTx/>
              <a:buChar char="–"/>
              <a:defRPr sz="2000">
                <a:latin typeface="굴림"/>
                <a:ea typeface="굴림"/>
                <a:cs typeface="굴림"/>
                <a:sym typeface="굴림"/>
              </a:defRPr>
            </a:lvl2pPr>
            <a:lvl3pPr marL="952462" indent="-190492" defTabSz="762000">
              <a:lnSpc>
                <a:spcPct val="100000"/>
              </a:lnSpc>
              <a:spcBef>
                <a:spcPts val="500"/>
              </a:spcBef>
              <a:buFontTx/>
              <a:defRPr sz="2000">
                <a:latin typeface="굴림"/>
                <a:ea typeface="굴림"/>
                <a:cs typeface="굴림"/>
                <a:sym typeface="굴림"/>
              </a:defRPr>
            </a:lvl3pPr>
            <a:lvl4pPr marL="1381069" indent="-238114" defTabSz="762000">
              <a:lnSpc>
                <a:spcPct val="100000"/>
              </a:lnSpc>
              <a:spcBef>
                <a:spcPts val="500"/>
              </a:spcBef>
              <a:buFontTx/>
              <a:buChar char="–"/>
              <a:defRPr sz="2000">
                <a:latin typeface="굴림"/>
                <a:ea typeface="굴림"/>
                <a:cs typeface="굴림"/>
                <a:sym typeface="굴림"/>
              </a:defRPr>
            </a:lvl4pPr>
            <a:lvl5pPr marL="1762054" indent="-238115" defTabSz="762000">
              <a:lnSpc>
                <a:spcPct val="100000"/>
              </a:lnSpc>
              <a:spcBef>
                <a:spcPts val="500"/>
              </a:spcBef>
              <a:buFontTx/>
              <a:buChar char="»"/>
              <a:defRPr sz="2000">
                <a:latin typeface="굴림"/>
                <a:ea typeface="굴림"/>
                <a:cs typeface="굴림"/>
                <a:sym typeface="굴림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1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7784963" y="5204354"/>
            <a:ext cx="216037" cy="215901"/>
          </a:xfrm>
          <a:prstGeom prst="rect">
            <a:avLst/>
          </a:prstGeom>
        </p:spPr>
        <p:txBody>
          <a:bodyPr lIns="38100" tIns="38100" rIns="38100" bIns="38100" anchor="t"/>
          <a:lstStyle>
            <a:lvl1pPr defTabSz="762000">
              <a:defRPr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0286260"/>
      </p:ext>
    </p:extLst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818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1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179085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텍스트"/>
          <p:cNvSpPr txBox="1">
            <a:spLocks noGrp="1"/>
          </p:cNvSpPr>
          <p:nvPr>
            <p:ph type="title"/>
          </p:nvPr>
        </p:nvSpPr>
        <p:spPr>
          <a:xfrm>
            <a:off x="623887" y="1424783"/>
            <a:ext cx="7886701" cy="2377283"/>
          </a:xfrm>
          <a:prstGeom prst="rect">
            <a:avLst/>
          </a:prstGeom>
        </p:spPr>
        <p:txBody>
          <a:bodyPr anchor="b"/>
          <a:lstStyle>
            <a:lvl1pPr defTabSz="685771">
              <a:defRPr sz="45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1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23887" y="3824552"/>
            <a:ext cx="7886701" cy="1250157"/>
          </a:xfrm>
          <a:prstGeom prst="rect">
            <a:avLst/>
          </a:prstGeom>
        </p:spPr>
        <p:txBody>
          <a:bodyPr/>
          <a:lstStyle>
            <a:lvl1pPr marL="0" indent="0" defTabSz="685771">
              <a:buSzTx/>
              <a:buFontTx/>
              <a:buNone/>
              <a:defRPr sz="1800"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1pPr>
            <a:lvl2pPr marL="0" indent="342886" defTabSz="685771">
              <a:buSzTx/>
              <a:buFontTx/>
              <a:buNone/>
              <a:defRPr sz="1800"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2pPr>
            <a:lvl3pPr marL="0" indent="685771" defTabSz="685771">
              <a:buSzTx/>
              <a:buFontTx/>
              <a:buNone/>
              <a:defRPr sz="1800"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3pPr>
            <a:lvl4pPr marL="0" indent="1028659" defTabSz="685771">
              <a:buSzTx/>
              <a:buFontTx/>
              <a:buNone/>
              <a:defRPr sz="1800"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4pPr>
            <a:lvl5pPr marL="0" indent="1371544" defTabSz="685771">
              <a:buSzTx/>
              <a:buFontTx/>
              <a:buNone/>
              <a:defRPr sz="1800"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284073" y="5333526"/>
            <a:ext cx="231278" cy="231141"/>
          </a:xfrm>
          <a:prstGeom prst="rect">
            <a:avLst/>
          </a:prstGeom>
        </p:spPr>
        <p:txBody>
          <a:bodyPr/>
          <a:lstStyle>
            <a:lvl1pPr defTabSz="713231"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605390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theme" Target="../theme/theme1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3DA5F8-ACF7-0814-3FD3-D0DFE29A076E}"/>
              </a:ext>
            </a:extLst>
          </p:cNvPr>
          <p:cNvPicPr>
            <a:picLocks noChangeAspect="1"/>
          </p:cNvPicPr>
          <p:nvPr userDrawn="1"/>
        </p:nvPicPr>
        <p:blipFill>
          <a:blip r:embed="rId88"/>
          <a:stretch>
            <a:fillRect/>
          </a:stretch>
        </p:blipFill>
        <p:spPr>
          <a:xfrm>
            <a:off x="0" y="-1"/>
            <a:ext cx="9144000" cy="5743169"/>
          </a:xfrm>
          <a:prstGeom prst="rect">
            <a:avLst/>
          </a:prstGeom>
        </p:spPr>
      </p:pic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291328" y="5339874"/>
            <a:ext cx="224023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 defTabSz="761970">
              <a:defRPr sz="9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38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  <p:sldLayoutId id="2147484089" r:id="rId13"/>
    <p:sldLayoutId id="2147484090" r:id="rId14"/>
    <p:sldLayoutId id="2147484091" r:id="rId15"/>
    <p:sldLayoutId id="2147484092" r:id="rId16"/>
    <p:sldLayoutId id="2147484093" r:id="rId17"/>
    <p:sldLayoutId id="2147484094" r:id="rId18"/>
    <p:sldLayoutId id="2147484095" r:id="rId19"/>
    <p:sldLayoutId id="2147484096" r:id="rId20"/>
    <p:sldLayoutId id="2147484097" r:id="rId21"/>
    <p:sldLayoutId id="2147484098" r:id="rId22"/>
    <p:sldLayoutId id="2147484099" r:id="rId23"/>
    <p:sldLayoutId id="2147484100" r:id="rId24"/>
    <p:sldLayoutId id="2147484101" r:id="rId25"/>
    <p:sldLayoutId id="2147484102" r:id="rId26"/>
    <p:sldLayoutId id="2147484103" r:id="rId27"/>
    <p:sldLayoutId id="2147484104" r:id="rId28"/>
    <p:sldLayoutId id="2147484105" r:id="rId29"/>
    <p:sldLayoutId id="2147484106" r:id="rId30"/>
    <p:sldLayoutId id="2147484107" r:id="rId31"/>
    <p:sldLayoutId id="2147484108" r:id="rId32"/>
    <p:sldLayoutId id="2147484109" r:id="rId33"/>
    <p:sldLayoutId id="2147484110" r:id="rId34"/>
    <p:sldLayoutId id="2147484111" r:id="rId35"/>
    <p:sldLayoutId id="2147484112" r:id="rId36"/>
    <p:sldLayoutId id="2147484113" r:id="rId37"/>
    <p:sldLayoutId id="2147484114" r:id="rId38"/>
    <p:sldLayoutId id="2147484115" r:id="rId39"/>
    <p:sldLayoutId id="2147484116" r:id="rId40"/>
    <p:sldLayoutId id="2147484117" r:id="rId41"/>
    <p:sldLayoutId id="2147484118" r:id="rId42"/>
    <p:sldLayoutId id="2147484119" r:id="rId43"/>
    <p:sldLayoutId id="2147484120" r:id="rId44"/>
    <p:sldLayoutId id="2147484121" r:id="rId45"/>
    <p:sldLayoutId id="2147484122" r:id="rId46"/>
    <p:sldLayoutId id="2147484123" r:id="rId47"/>
    <p:sldLayoutId id="2147484124" r:id="rId48"/>
    <p:sldLayoutId id="2147484125" r:id="rId49"/>
    <p:sldLayoutId id="2147484126" r:id="rId50"/>
    <p:sldLayoutId id="2147484127" r:id="rId51"/>
    <p:sldLayoutId id="2147484128" r:id="rId52"/>
    <p:sldLayoutId id="2147484129" r:id="rId53"/>
    <p:sldLayoutId id="2147484130" r:id="rId54"/>
    <p:sldLayoutId id="2147484131" r:id="rId55"/>
    <p:sldLayoutId id="2147484132" r:id="rId56"/>
    <p:sldLayoutId id="2147484133" r:id="rId57"/>
    <p:sldLayoutId id="2147484134" r:id="rId58"/>
    <p:sldLayoutId id="2147484135" r:id="rId59"/>
    <p:sldLayoutId id="2147484136" r:id="rId60"/>
    <p:sldLayoutId id="2147484137" r:id="rId61"/>
    <p:sldLayoutId id="2147484138" r:id="rId62"/>
    <p:sldLayoutId id="2147484139" r:id="rId63"/>
    <p:sldLayoutId id="2147484140" r:id="rId64"/>
    <p:sldLayoutId id="2147484141" r:id="rId65"/>
    <p:sldLayoutId id="2147484142" r:id="rId66"/>
    <p:sldLayoutId id="2147484143" r:id="rId67"/>
    <p:sldLayoutId id="2147484144" r:id="rId68"/>
    <p:sldLayoutId id="2147484145" r:id="rId69"/>
    <p:sldLayoutId id="2147484146" r:id="rId70"/>
    <p:sldLayoutId id="2147484147" r:id="rId71"/>
    <p:sldLayoutId id="2147484148" r:id="rId72"/>
    <p:sldLayoutId id="2147484149" r:id="rId73"/>
    <p:sldLayoutId id="2147484150" r:id="rId74"/>
    <p:sldLayoutId id="2147484151" r:id="rId75"/>
    <p:sldLayoutId id="2147484152" r:id="rId76"/>
    <p:sldLayoutId id="2147484153" r:id="rId77"/>
    <p:sldLayoutId id="2147484154" r:id="rId78"/>
    <p:sldLayoutId id="2147484155" r:id="rId79"/>
    <p:sldLayoutId id="2147484156" r:id="rId80"/>
    <p:sldLayoutId id="2147484157" r:id="rId81"/>
    <p:sldLayoutId id="2147484158" r:id="rId82"/>
    <p:sldLayoutId id="2147484159" r:id="rId83"/>
    <p:sldLayoutId id="2147484160" r:id="rId84"/>
    <p:sldLayoutId id="2147484161" r:id="rId85"/>
    <p:sldLayoutId id="2147484162" r:id="rId86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6485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19914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3343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6772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0201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7619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56615" algn="r" defTabSz="7619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713231" algn="r" defTabSz="7619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069847" algn="r" defTabSz="7619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426463" algn="r" defTabSz="7619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783079" algn="r" defTabSz="7619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139695" algn="r" defTabSz="7619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496311" algn="r" defTabSz="7619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852927" algn="r" defTabSz="7619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직사각형 4"/>
          <p:cNvSpPr txBox="1"/>
          <p:nvPr/>
        </p:nvSpPr>
        <p:spPr>
          <a:xfrm>
            <a:off x="285687" y="248619"/>
            <a:ext cx="8572624" cy="78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>
            <a:spAutoFit/>
          </a:bodyPr>
          <a:lstStyle>
            <a:lvl1pPr algn="r" defTabSz="914400">
              <a:lnSpc>
                <a:spcPct val="120000"/>
              </a:lnSpc>
              <a:defRPr sz="4000">
                <a:latin typeface="나눔스퀘어OTF ExtraBold"/>
                <a:ea typeface="나눔스퀘어OTF ExtraBold"/>
                <a:cs typeface="나눔스퀘어OTF ExtraBold"/>
                <a:sym typeface="나눔스퀘어OTF ExtraBold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000" b="1" i="0" u="none" strike="noStrike" kern="0" cap="none" spc="-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sym typeface="나눔스퀘어OTF ExtraBold"/>
            </a:endParaRPr>
          </a:p>
        </p:txBody>
      </p:sp>
      <p:sp>
        <p:nvSpPr>
          <p:cNvPr id="981" name="직사각형 4"/>
          <p:cNvSpPr txBox="1"/>
          <p:nvPr/>
        </p:nvSpPr>
        <p:spPr>
          <a:xfrm>
            <a:off x="285687" y="1036976"/>
            <a:ext cx="8572624" cy="4429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45719" rIns="45719">
            <a:norm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latin typeface="나눔스퀘어OTF ExtraBold"/>
                <a:ea typeface="나눔스퀘어OTF ExtraBold"/>
                <a:cs typeface="나눔스퀘어OTF ExtraBold"/>
                <a:sym typeface="나눔스퀘어OTF ExtraBold"/>
              </a:defRPr>
            </a:pPr>
            <a:r>
              <a:rPr kumimoji="0" lang="en-US" altLang="ko-KR" sz="4000" b="1" i="0" u="none" strike="noStrike" kern="0" cap="none" spc="-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나눔스퀘어OTF ExtraBold"/>
              </a:rPr>
              <a:t>verses</a:t>
            </a:r>
            <a:endParaRPr kumimoji="0" lang="ko-KR" altLang="en-US" sz="4000" b="1" i="0" u="none" strike="noStrike" kern="0" cap="none" spc="-15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sym typeface="나눔스퀘어OTF ExtraBold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0482D7-0330-4616-A134-05108B314979}"/>
              </a:ext>
            </a:extLst>
          </p:cNvPr>
          <p:cNvSpPr txBox="1"/>
          <p:nvPr/>
        </p:nvSpPr>
        <p:spPr>
          <a:xfrm>
            <a:off x="285688" y="287795"/>
            <a:ext cx="8441062" cy="712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45719" rIns="45719">
            <a:spAutoFit/>
          </a:bodyPr>
          <a:lstStyle>
            <a:lvl1pPr algn="r" defTabSz="914400">
              <a:lnSpc>
                <a:spcPct val="120000"/>
              </a:lnSpc>
              <a:defRPr sz="4000">
                <a:latin typeface="나눔스퀘어OTF ExtraBold"/>
                <a:ea typeface="나눔스퀘어OTF ExtraBold"/>
                <a:cs typeface="나눔스퀘어OTF ExtraBold"/>
                <a:sym typeface="나눔스퀘어OTF ExtraBold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나눔스퀘어OTF ExtraBold"/>
              </a:rPr>
              <a:t>book</a:t>
            </a:r>
            <a:endParaRPr kumimoji="0" lang="ko-KR" altLang="en-US" sz="3600" b="1" i="0" u="none" strike="noStrike" kern="0" cap="none" spc="-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sym typeface="나눔스퀘어OTF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704128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7132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7132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7132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7132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</Words>
  <Application>Microsoft Office PowerPoint</Application>
  <PresentationFormat>화면 슬라이드 쇼(16:10)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Daum_Regular</vt:lpstr>
      <vt:lpstr>굴림</vt:lpstr>
      <vt:lpstr>나눔바른고딕OTF</vt:lpstr>
      <vt:lpstr>나눔스퀘어 ExtraBold</vt:lpstr>
      <vt:lpstr>맑은 고딕</vt:lpstr>
      <vt:lpstr>Arial</vt:lpstr>
      <vt:lpstr>Calibri</vt:lpstr>
      <vt:lpstr>Calibri Light</vt:lpstr>
      <vt:lpstr>1_Office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최시형</dc:creator>
  <cp:lastModifiedBy>contact thezak</cp:lastModifiedBy>
  <cp:revision>15</cp:revision>
  <dcterms:modified xsi:type="dcterms:W3CDTF">2023-12-02T03:12:04Z</dcterms:modified>
</cp:coreProperties>
</file>