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61" r:id="rId6"/>
    <p:sldId id="264" r:id="rId7"/>
    <p:sldId id="258" r:id="rId8"/>
    <p:sldId id="260" r:id="rId9"/>
    <p:sldId id="270" r:id="rId10"/>
    <p:sldId id="265" r:id="rId11"/>
    <p:sldId id="269" r:id="rId12"/>
    <p:sldId id="271" r:id="rId13"/>
    <p:sldId id="272" r:id="rId14"/>
    <p:sldId id="26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3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 autoAdjust="0"/>
    <p:restoredTop sz="94616" autoAdjust="0"/>
  </p:normalViewPr>
  <p:slideViewPr>
    <p:cSldViewPr snapToGrid="0">
      <p:cViewPr varScale="1">
        <p:scale>
          <a:sx n="66" d="100"/>
          <a:sy n="66" d="100"/>
        </p:scale>
        <p:origin x="66" y="1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E63F4-210D-4854-B734-2A256AF500E3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8561F-6C57-4B95-BCC5-2AE1957D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8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FEEF-D62D-A8A2-18B6-E1B39AC62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19D95-5C61-72CD-BB78-5245AA3A0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C13E6-38C1-A61F-AF72-E5861E58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2F5A-2A65-4E7F-A3D4-F37D4C0DB29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45014-0982-6014-FE2E-5905A98C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78320-B00E-FA9D-ADA8-8004BE18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AFB4-C191-4200-8EE6-3FC7255E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82A7-E006-DDA4-8B45-CBE89B34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062B5-D02E-9703-C41D-A7AC4AB84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393D4-5BA3-488B-DA62-6AAE19C2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2F5A-2A65-4E7F-A3D4-F37D4C0DB29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9501B-961F-4F0F-76EC-82A2E2AA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B00AF-AA45-7FBF-0894-DDCD5F85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AFB4-C191-4200-8EE6-3FC7255E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0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C56CF-6C15-F4A0-0396-0DDD7B1D8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22A16-504E-A3F9-7EB0-B684E6754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0E9B4-45EE-AA75-9E2B-98D5E7D3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2F5A-2A65-4E7F-A3D4-F37D4C0DB29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1A07-14AA-5D60-A795-07554944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59138-50B6-85B3-C1A1-6F440EF8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AFB4-C191-4200-8EE6-3FC7255E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3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1A52-4B00-4DB2-F727-E2D3349A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116B1-E8CC-1905-8ADD-AFCED223F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F081-594D-E8BB-93BF-763212F2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2F5A-2A65-4E7F-A3D4-F37D4C0DB29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84719-9837-A5C3-3696-202B2AF2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7E1B4-1B40-2950-5BCE-9C4BC91C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AFB4-C191-4200-8EE6-3FC7255E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0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B6D1-9A19-EB89-E273-B3834F98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50DF7-0E49-1377-A856-F4B42D77F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FF18-199A-42B4-C6D7-1BEEC392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2F5A-2A65-4E7F-A3D4-F37D4C0DB29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0AA6-3CFB-ECB1-BD31-B1E2CEFF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7E633-C9DA-A30A-1795-233A141D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AFB4-C191-4200-8EE6-3FC7255E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6EE3-7D4C-3CA7-E663-1A5FE367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7B93-0630-4D1C-AA62-6E5B25CC7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1E848-C554-A819-4494-93588DA46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E7A2F-5CE7-E3CF-EE3A-6A8B7583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2F5A-2A65-4E7F-A3D4-F37D4C0DB29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6DD82-114D-525D-0D7B-02C37CDF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B591-8FC2-CFC3-191A-D3E9B1A2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AFB4-C191-4200-8EE6-3FC7255E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8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ACA9-40D2-4DC3-82C6-BB616722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539E-BC98-E6E1-D4AF-0448F26FF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01BE9-7654-C545-403B-67FDA2DC2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1AD0A-6236-5BCA-A818-9C287E08E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BD7ED-8A06-0ADC-DF24-78459730F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1A886-7B8B-98BE-9C0F-CDD7581C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2F5A-2A65-4E7F-A3D4-F37D4C0DB29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FAB15-C0FC-0A0B-4705-DC238E9E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EE9F2-6792-685E-B63C-5C730681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AFB4-C191-4200-8EE6-3FC7255E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B836-6622-3497-CF99-8824762C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59A6E-2D71-CD3D-54CA-CE9F0A5A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2F5A-2A65-4E7F-A3D4-F37D4C0DB29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95BA0-94D2-BB95-CEC1-E05A6D3F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D05E0-A6E0-ED40-0763-8C6C0D4D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AFB4-C191-4200-8EE6-3FC7255E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1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C4898-C243-5FB3-B0C2-86A2B09E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2F5A-2A65-4E7F-A3D4-F37D4C0DB29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913FE-C1E4-3BA2-DD0A-6503A0DF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26A55-B0E2-371D-DBC4-FD84873B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AFB4-C191-4200-8EE6-3FC7255E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3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A129-0117-6E40-C145-E423E7A3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006F-D523-9EB8-8330-0F03EF41A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4F1EB-3A6C-C2C8-714B-6D7D24DEE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61B3D-125E-F819-DB3A-6352EA68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2F5A-2A65-4E7F-A3D4-F37D4C0DB29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FE241-33F7-1BD9-E73F-9BBD295C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D714B-1A84-4221-4356-FE3834CA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AFB4-C191-4200-8EE6-3FC7255E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2040-31DF-3C95-25EE-DE7C0664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6CAD06-E07A-4479-566E-AA4BC5ED5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48DF1-AB30-5547-FC31-330D245ED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F3C44-1AE1-1453-2987-C49D1892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2F5A-2A65-4E7F-A3D4-F37D4C0DB29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B72F6-3921-F910-91AD-2E6F746B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77215-C1C7-80BE-58C5-2A5452FC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AFB4-C191-4200-8EE6-3FC7255E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7CA6C-9471-730F-8810-9D1B27B7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1A680-D248-635E-2646-2E8D1217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600F4-010B-6C74-31E8-48C3F3877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2F5A-2A65-4E7F-A3D4-F37D4C0DB29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040BF-FB59-7F25-5D7C-46A05B9A5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D7A40-8D99-D143-B70C-793F13023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CAFB4-C191-4200-8EE6-3FC7255E2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0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4F915788-E68F-BC29-7BD7-713EE8899C92}"/>
              </a:ext>
            </a:extLst>
          </p:cNvPr>
          <p:cNvGrpSpPr/>
          <p:nvPr/>
        </p:nvGrpSpPr>
        <p:grpSpPr>
          <a:xfrm>
            <a:off x="721094" y="391091"/>
            <a:ext cx="10749811" cy="6020953"/>
            <a:chOff x="889324" y="533402"/>
            <a:chExt cx="10322281" cy="5791196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97B7A0E-FC71-8E65-57FF-E54CFA221C0D}"/>
                </a:ext>
              </a:extLst>
            </p:cNvPr>
            <p:cNvSpPr/>
            <p:nvPr/>
          </p:nvSpPr>
          <p:spPr>
            <a:xfrm>
              <a:off x="889324" y="1108362"/>
              <a:ext cx="662386" cy="439651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690D433-85AD-FB6D-56DF-3E28EEEE8C70}"/>
                </a:ext>
              </a:extLst>
            </p:cNvPr>
            <p:cNvSpPr/>
            <p:nvPr/>
          </p:nvSpPr>
          <p:spPr>
            <a:xfrm>
              <a:off x="1551710" y="1828800"/>
              <a:ext cx="662386" cy="29556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FBD0D538-067C-BE65-7E95-AF559BD654FE}"/>
                </a:ext>
              </a:extLst>
            </p:cNvPr>
            <p:cNvSpPr/>
            <p:nvPr/>
          </p:nvSpPr>
          <p:spPr>
            <a:xfrm>
              <a:off x="2214096" y="1108362"/>
              <a:ext cx="662386" cy="439651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F9BA8F2-0BE2-68E5-87C9-493A9DCA5756}"/>
                </a:ext>
              </a:extLst>
            </p:cNvPr>
            <p:cNvSpPr/>
            <p:nvPr/>
          </p:nvSpPr>
          <p:spPr>
            <a:xfrm>
              <a:off x="2876482" y="533402"/>
              <a:ext cx="662386" cy="57911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DC89A37D-F4D8-F90C-04B1-240931DF08D5}"/>
                </a:ext>
              </a:extLst>
            </p:cNvPr>
            <p:cNvSpPr/>
            <p:nvPr/>
          </p:nvSpPr>
          <p:spPr>
            <a:xfrm>
              <a:off x="3446456" y="1108362"/>
              <a:ext cx="662386" cy="439651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56DC1DF2-73AB-0E97-505E-4E40D19CFC19}"/>
                </a:ext>
              </a:extLst>
            </p:cNvPr>
            <p:cNvSpPr/>
            <p:nvPr/>
          </p:nvSpPr>
          <p:spPr>
            <a:xfrm>
              <a:off x="4108842" y="1828800"/>
              <a:ext cx="662386" cy="29556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5C7ED818-0BF9-DBEE-1AC7-6FFB896E8467}"/>
                </a:ext>
              </a:extLst>
            </p:cNvPr>
            <p:cNvSpPr/>
            <p:nvPr/>
          </p:nvSpPr>
          <p:spPr>
            <a:xfrm>
              <a:off x="4771228" y="1108362"/>
              <a:ext cx="662386" cy="439651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4DFE6551-B74C-3593-FF2D-D6AC005F594E}"/>
                </a:ext>
              </a:extLst>
            </p:cNvPr>
            <p:cNvSpPr/>
            <p:nvPr/>
          </p:nvSpPr>
          <p:spPr>
            <a:xfrm>
              <a:off x="5433614" y="533402"/>
              <a:ext cx="662386" cy="57911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A67FD7D3-56A6-2F85-1EA2-4D48D9D15152}"/>
                </a:ext>
              </a:extLst>
            </p:cNvPr>
            <p:cNvSpPr/>
            <p:nvPr/>
          </p:nvSpPr>
          <p:spPr>
            <a:xfrm>
              <a:off x="6003588" y="1108362"/>
              <a:ext cx="662386" cy="439651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B976C8C9-FCC6-53CC-63C1-3A0F41FEA8FA}"/>
                </a:ext>
              </a:extLst>
            </p:cNvPr>
            <p:cNvSpPr/>
            <p:nvPr/>
          </p:nvSpPr>
          <p:spPr>
            <a:xfrm>
              <a:off x="6665974" y="1828800"/>
              <a:ext cx="662386" cy="29556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C184200A-84A5-C37F-81F6-014C8648F4CD}"/>
                </a:ext>
              </a:extLst>
            </p:cNvPr>
            <p:cNvSpPr/>
            <p:nvPr/>
          </p:nvSpPr>
          <p:spPr>
            <a:xfrm>
              <a:off x="7328360" y="1108362"/>
              <a:ext cx="662386" cy="439651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AAD4F9DD-D2BD-A84A-9C85-F1EB3C1A1E5E}"/>
                </a:ext>
              </a:extLst>
            </p:cNvPr>
            <p:cNvSpPr/>
            <p:nvPr/>
          </p:nvSpPr>
          <p:spPr>
            <a:xfrm>
              <a:off x="7990746" y="533402"/>
              <a:ext cx="662386" cy="57911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513A7FF1-181F-7DE9-7DA4-1170D9334AA2}"/>
                </a:ext>
              </a:extLst>
            </p:cNvPr>
            <p:cNvSpPr/>
            <p:nvPr/>
          </p:nvSpPr>
          <p:spPr>
            <a:xfrm>
              <a:off x="8562061" y="1108362"/>
              <a:ext cx="662386" cy="439651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D75416EB-DE07-D7D4-A564-2A48D03918F8}"/>
                </a:ext>
              </a:extLst>
            </p:cNvPr>
            <p:cNvSpPr/>
            <p:nvPr/>
          </p:nvSpPr>
          <p:spPr>
            <a:xfrm>
              <a:off x="9224447" y="1828800"/>
              <a:ext cx="662386" cy="29556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CB70BC65-53F3-8BCE-1C00-FB4B1D80D8E0}"/>
                </a:ext>
              </a:extLst>
            </p:cNvPr>
            <p:cNvSpPr/>
            <p:nvPr/>
          </p:nvSpPr>
          <p:spPr>
            <a:xfrm>
              <a:off x="9886833" y="1108362"/>
              <a:ext cx="662386" cy="439651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2E87DEB2-0642-8B08-A22E-2F31072EAF8F}"/>
                </a:ext>
              </a:extLst>
            </p:cNvPr>
            <p:cNvSpPr/>
            <p:nvPr/>
          </p:nvSpPr>
          <p:spPr>
            <a:xfrm>
              <a:off x="10549219" y="533402"/>
              <a:ext cx="662386" cy="57911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Title 97">
            <a:extLst>
              <a:ext uri="{FF2B5EF4-FFF2-40B4-BE49-F238E27FC236}">
                <a16:creationId xmlns:a16="http://schemas.microsoft.com/office/drawing/2014/main" id="{7819C2AD-1FC8-820B-33AD-2CDF577E8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094" y="3080494"/>
            <a:ext cx="10749811" cy="697012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r>
              <a:rPr lang="en-US" sz="4400" b="1" spc="2500" dirty="0">
                <a:solidFill>
                  <a:sysClr val="windowText" lastClr="0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PRAELOCATE</a:t>
            </a:r>
            <a:endParaRPr lang="en-US" sz="7200" dirty="0">
              <a:solidFill>
                <a:sysClr val="windowText" lastClr="000000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02" name="Title 97">
            <a:extLst>
              <a:ext uri="{FF2B5EF4-FFF2-40B4-BE49-F238E27FC236}">
                <a16:creationId xmlns:a16="http://schemas.microsoft.com/office/drawing/2014/main" id="{02562956-50CF-15AC-7518-7BD5FAD91D29}"/>
              </a:ext>
            </a:extLst>
          </p:cNvPr>
          <p:cNvSpPr txBox="1">
            <a:spLocks/>
          </p:cNvSpPr>
          <p:nvPr/>
        </p:nvSpPr>
        <p:spPr>
          <a:xfrm>
            <a:off x="1020712" y="6466909"/>
            <a:ext cx="10052938" cy="3538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spc="400" dirty="0">
                <a:solidFill>
                  <a:schemeClr val="tx1">
                    <a:lumMod val="50000"/>
                    <a:lumOff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J. Le Roux | M. Sass | S. </a:t>
            </a:r>
            <a:r>
              <a:rPr lang="en-US" sz="1400" b="1" spc="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Sorour</a:t>
            </a:r>
            <a:r>
              <a:rPr lang="en-US" sz="1400" b="1" spc="400" dirty="0">
                <a:solidFill>
                  <a:schemeClr val="tx1">
                    <a:lumMod val="50000"/>
                    <a:lumOff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B. </a:t>
            </a:r>
            <a:r>
              <a:rPr lang="en-US" sz="1400" b="1" spc="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Spiver</a:t>
            </a:r>
            <a:r>
              <a:rPr lang="en-US" sz="1400" b="1" spc="400" dirty="0">
                <a:solidFill>
                  <a:schemeClr val="tx1">
                    <a:lumMod val="50000"/>
                    <a:lumOff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W. Wannenburg</a:t>
            </a:r>
          </a:p>
        </p:txBody>
      </p:sp>
    </p:spTree>
    <p:extLst>
      <p:ext uri="{BB962C8B-B14F-4D97-AF65-F5344CB8AC3E}">
        <p14:creationId xmlns:p14="http://schemas.microsoft.com/office/powerpoint/2010/main" val="420649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681FE5-F66B-9A48-97D1-D707F8F465C7}"/>
              </a:ext>
            </a:extLst>
          </p:cNvPr>
          <p:cNvSpPr/>
          <p:nvPr/>
        </p:nvSpPr>
        <p:spPr>
          <a:xfrm>
            <a:off x="1171693" y="615273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ADAFAB-7EB2-A463-9E24-CF960ECBD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07" y="963006"/>
            <a:ext cx="491792" cy="49179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30BE1B-3258-549A-77F2-FC9E0E8F94D8}"/>
              </a:ext>
            </a:extLst>
          </p:cNvPr>
          <p:cNvSpPr/>
          <p:nvPr/>
        </p:nvSpPr>
        <p:spPr>
          <a:xfrm>
            <a:off x="1171693" y="1609656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4C786E-A50F-7717-775B-6F8D8A03F34B}"/>
              </a:ext>
            </a:extLst>
          </p:cNvPr>
          <p:cNvSpPr/>
          <p:nvPr/>
        </p:nvSpPr>
        <p:spPr>
          <a:xfrm>
            <a:off x="1168625" y="6242727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1A7A43-78E8-B00D-0DEF-BC55A335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201" y="963006"/>
            <a:ext cx="491792" cy="491792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68C6E7C4-7BDA-FEA0-A030-D4A8D63CA89D}"/>
              </a:ext>
            </a:extLst>
          </p:cNvPr>
          <p:cNvSpPr txBox="1">
            <a:spLocks/>
          </p:cNvSpPr>
          <p:nvPr/>
        </p:nvSpPr>
        <p:spPr>
          <a:xfrm>
            <a:off x="1177251" y="788392"/>
            <a:ext cx="9854749" cy="8152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241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Retrospective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30D30C-83F8-C9F7-B35D-FF9889C7A894}"/>
              </a:ext>
            </a:extLst>
          </p:cNvPr>
          <p:cNvSpPr txBox="1"/>
          <p:nvPr/>
        </p:nvSpPr>
        <p:spPr>
          <a:xfrm>
            <a:off x="1452078" y="2833549"/>
            <a:ext cx="98461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 the demo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Did this presentation take too long? Yes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9324C-9FFF-A091-B68B-389EF8F76EE8}"/>
              </a:ext>
            </a:extLst>
          </p:cNvPr>
          <p:cNvSpPr txBox="1"/>
          <p:nvPr/>
        </p:nvSpPr>
        <p:spPr>
          <a:xfrm>
            <a:off x="1160000" y="2220712"/>
            <a:ext cx="64497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Mono"/>
                <a:ea typeface="+mn-ea"/>
                <a:cs typeface="+mn-cs"/>
              </a:rPr>
              <a:t>What we wanted to get done:</a:t>
            </a:r>
          </a:p>
          <a:p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D2929-842C-E18F-D62F-8A6DACD491AA}"/>
              </a:ext>
            </a:extLst>
          </p:cNvPr>
          <p:cNvSpPr txBox="1"/>
          <p:nvPr/>
        </p:nvSpPr>
        <p:spPr>
          <a:xfrm>
            <a:off x="1168625" y="3519565"/>
            <a:ext cx="644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we didn’t get to:</a:t>
            </a:r>
          </a:p>
        </p:txBody>
      </p:sp>
    </p:spTree>
    <p:extLst>
      <p:ext uri="{BB962C8B-B14F-4D97-AF65-F5344CB8AC3E}">
        <p14:creationId xmlns:p14="http://schemas.microsoft.com/office/powerpoint/2010/main" val="379491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D34F96-130C-E9A2-E9C7-242BE0C2A0A2}"/>
              </a:ext>
            </a:extLst>
          </p:cNvPr>
          <p:cNvSpPr txBox="1"/>
          <p:nvPr/>
        </p:nvSpPr>
        <p:spPr>
          <a:xfrm>
            <a:off x="1168626" y="1904678"/>
            <a:ext cx="9854748" cy="1815882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spc="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Different type of locations (biases)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pc="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Midpoint improvement and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pc="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Radius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pc="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Improved UX/UI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05DEF0-58EA-A933-FD5C-75E84F30E11A}"/>
              </a:ext>
            </a:extLst>
          </p:cNvPr>
          <p:cNvSpPr/>
          <p:nvPr/>
        </p:nvSpPr>
        <p:spPr>
          <a:xfrm>
            <a:off x="1171693" y="615273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18E06-8F6C-8087-702F-4F6009049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07" y="963006"/>
            <a:ext cx="491792" cy="49179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8897E0-1B01-41A9-33E9-67B200F7DB0A}"/>
              </a:ext>
            </a:extLst>
          </p:cNvPr>
          <p:cNvSpPr/>
          <p:nvPr/>
        </p:nvSpPr>
        <p:spPr>
          <a:xfrm>
            <a:off x="1171693" y="1609656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E3D98B-A2F2-F989-16DC-AFA1936B49C2}"/>
              </a:ext>
            </a:extLst>
          </p:cNvPr>
          <p:cNvSpPr/>
          <p:nvPr/>
        </p:nvSpPr>
        <p:spPr>
          <a:xfrm>
            <a:off x="1168625" y="6242727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9562D8-D8AF-7B38-7EB9-45194A5E1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201" y="963006"/>
            <a:ext cx="491792" cy="491792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14184F49-8DFC-ADC3-32B8-F33F48B3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558" y="793519"/>
            <a:ext cx="9854748" cy="815202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sz="3200" spc="241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Next Sprint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1E7A10-028E-0E55-87AA-443120EA9F14}"/>
              </a:ext>
            </a:extLst>
          </p:cNvPr>
          <p:cNvGrpSpPr/>
          <p:nvPr/>
        </p:nvGrpSpPr>
        <p:grpSpPr>
          <a:xfrm>
            <a:off x="3290493" y="3913379"/>
            <a:ext cx="2279465" cy="2150167"/>
            <a:chOff x="1381124" y="3611050"/>
            <a:chExt cx="2279465" cy="2150167"/>
          </a:xfrm>
        </p:grpSpPr>
        <p:pic>
          <p:nvPicPr>
            <p:cNvPr id="18" name="Picture 17" descr="Map&#10;&#10;Description automatically generated">
              <a:extLst>
                <a:ext uri="{FF2B5EF4-FFF2-40B4-BE49-F238E27FC236}">
                  <a16:creationId xmlns:a16="http://schemas.microsoft.com/office/drawing/2014/main" id="{7F38E588-FFA0-1723-20AC-B33666101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124" y="3611050"/>
              <a:ext cx="2279465" cy="2150167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24F01730-BB1E-FB80-CA37-0E3DF4D17FFD}"/>
                </a:ext>
              </a:extLst>
            </p:cNvPr>
            <p:cNvSpPr/>
            <p:nvPr/>
          </p:nvSpPr>
          <p:spPr>
            <a:xfrm>
              <a:off x="1690992" y="4177838"/>
              <a:ext cx="140858" cy="14205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6702DC6F-1558-5725-A93F-0867C406C0F1}"/>
                </a:ext>
              </a:extLst>
            </p:cNvPr>
            <p:cNvSpPr/>
            <p:nvPr/>
          </p:nvSpPr>
          <p:spPr>
            <a:xfrm>
              <a:off x="2316179" y="3789911"/>
              <a:ext cx="140858" cy="14205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FD8F4E6F-F566-BEA3-F1C3-F2FBBF783893}"/>
                </a:ext>
              </a:extLst>
            </p:cNvPr>
            <p:cNvSpPr/>
            <p:nvPr/>
          </p:nvSpPr>
          <p:spPr>
            <a:xfrm>
              <a:off x="3031874" y="4100622"/>
              <a:ext cx="140858" cy="14205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7D2D25B9-C9AA-2E10-A9DF-E12716252CA2}"/>
                </a:ext>
              </a:extLst>
            </p:cNvPr>
            <p:cNvSpPr/>
            <p:nvPr/>
          </p:nvSpPr>
          <p:spPr>
            <a:xfrm>
              <a:off x="3172732" y="5296593"/>
              <a:ext cx="140858" cy="14205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</a:t>
              </a: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8A158256-58D2-E8F4-1A0C-9ACE48303364}"/>
                </a:ext>
              </a:extLst>
            </p:cNvPr>
            <p:cNvSpPr/>
            <p:nvPr/>
          </p:nvSpPr>
          <p:spPr>
            <a:xfrm>
              <a:off x="2379998" y="5435925"/>
              <a:ext cx="140858" cy="14205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D58CC5-A379-42AB-36B0-D3C5FE9408F7}"/>
              </a:ext>
            </a:extLst>
          </p:cNvPr>
          <p:cNvGrpSpPr/>
          <p:nvPr/>
        </p:nvGrpSpPr>
        <p:grpSpPr>
          <a:xfrm>
            <a:off x="6713798" y="3911617"/>
            <a:ext cx="2274474" cy="2150167"/>
            <a:chOff x="5001471" y="3611051"/>
            <a:chExt cx="2274474" cy="215016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0179ED5-368C-4F3C-0416-91498AE68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1471" y="3611051"/>
              <a:ext cx="2274474" cy="215016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76200">
              <a:solidFill>
                <a:schemeClr val="bg1"/>
              </a:solidFill>
            </a:ln>
          </p:spPr>
        </p:pic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40D63DAC-5A8F-DBBC-542B-553E14C4F3DA}"/>
                </a:ext>
              </a:extLst>
            </p:cNvPr>
            <p:cNvSpPr/>
            <p:nvPr/>
          </p:nvSpPr>
          <p:spPr>
            <a:xfrm>
              <a:off x="5955142" y="5556207"/>
              <a:ext cx="140858" cy="14205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</a:t>
              </a: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1F2203D-F0FF-8C65-BA05-AD60FB3CBEE6}"/>
                </a:ext>
              </a:extLst>
            </p:cNvPr>
            <p:cNvSpPr/>
            <p:nvPr/>
          </p:nvSpPr>
          <p:spPr>
            <a:xfrm>
              <a:off x="6705187" y="5414151"/>
              <a:ext cx="140858" cy="14205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</a:t>
              </a:r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D901F79D-D919-E1B3-5C7D-2BD0BE7B6643}"/>
                </a:ext>
              </a:extLst>
            </p:cNvPr>
            <p:cNvSpPr/>
            <p:nvPr/>
          </p:nvSpPr>
          <p:spPr>
            <a:xfrm>
              <a:off x="6564329" y="4171650"/>
              <a:ext cx="140858" cy="14205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</a:t>
              </a:r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1CB8051D-D2BB-FDEB-C52E-205AABEEB243}"/>
                </a:ext>
              </a:extLst>
            </p:cNvPr>
            <p:cNvSpPr/>
            <p:nvPr/>
          </p:nvSpPr>
          <p:spPr>
            <a:xfrm>
              <a:off x="5936255" y="3648796"/>
              <a:ext cx="140858" cy="14205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</a:t>
              </a:r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3F22C8B5-C93C-DAE8-F912-1F6D74F08852}"/>
                </a:ext>
              </a:extLst>
            </p:cNvPr>
            <p:cNvSpPr/>
            <p:nvPr/>
          </p:nvSpPr>
          <p:spPr>
            <a:xfrm>
              <a:off x="5240910" y="4167933"/>
              <a:ext cx="140858" cy="14205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</a:p>
          </p:txBody>
        </p: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8EEB8809-8C54-4913-87A8-21C498B47040}"/>
              </a:ext>
            </a:extLst>
          </p:cNvPr>
          <p:cNvSpPr/>
          <p:nvPr/>
        </p:nvSpPr>
        <p:spPr>
          <a:xfrm>
            <a:off x="5727743" y="4810426"/>
            <a:ext cx="866212" cy="3038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28F6383-95D7-3C84-FABD-5636B88C6DD6}"/>
              </a:ext>
            </a:extLst>
          </p:cNvPr>
          <p:cNvSpPr/>
          <p:nvPr/>
        </p:nvSpPr>
        <p:spPr>
          <a:xfrm>
            <a:off x="7484846" y="4915238"/>
            <a:ext cx="609187" cy="609187"/>
          </a:xfrm>
          <a:prstGeom prst="ellipse">
            <a:avLst/>
          </a:prstGeom>
          <a:solidFill>
            <a:schemeClr val="accent1">
              <a:lumMod val="60000"/>
              <a:lumOff val="40000"/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34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1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05DEF0-58EA-A933-FD5C-75E84F30E11A}"/>
              </a:ext>
            </a:extLst>
          </p:cNvPr>
          <p:cNvSpPr/>
          <p:nvPr/>
        </p:nvSpPr>
        <p:spPr>
          <a:xfrm>
            <a:off x="1171693" y="615273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18E06-8F6C-8087-702F-4F6009049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07" y="963006"/>
            <a:ext cx="491792" cy="49179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8897E0-1B01-41A9-33E9-67B200F7DB0A}"/>
              </a:ext>
            </a:extLst>
          </p:cNvPr>
          <p:cNvSpPr/>
          <p:nvPr/>
        </p:nvSpPr>
        <p:spPr>
          <a:xfrm>
            <a:off x="1171693" y="1609656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E3D98B-A2F2-F989-16DC-AFA1936B49C2}"/>
              </a:ext>
            </a:extLst>
          </p:cNvPr>
          <p:cNvSpPr/>
          <p:nvPr/>
        </p:nvSpPr>
        <p:spPr>
          <a:xfrm>
            <a:off x="1168625" y="6242727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9562D8-D8AF-7B38-7EB9-45194A5E1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201" y="963006"/>
            <a:ext cx="491792" cy="491792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14184F49-8DFC-ADC3-32B8-F33F48B3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558" y="793519"/>
            <a:ext cx="9854748" cy="815202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sz="3200" spc="241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5074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72538-8FF4-900E-2279-8B0ABF4A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558" y="801301"/>
            <a:ext cx="9854749" cy="815202"/>
          </a:xfrm>
          <a:effectLst/>
        </p:spPr>
        <p:txBody>
          <a:bodyPr>
            <a:noAutofit/>
          </a:bodyPr>
          <a:lstStyle/>
          <a:p>
            <a:pPr algn="ctr"/>
            <a:r>
              <a:rPr lang="en-US" sz="3200" spc="241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Contents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FDFAD2-2D04-9221-DC04-FCB9960F10B2}"/>
              </a:ext>
            </a:extLst>
          </p:cNvPr>
          <p:cNvSpPr txBox="1"/>
          <p:nvPr/>
        </p:nvSpPr>
        <p:spPr>
          <a:xfrm>
            <a:off x="1168625" y="2245600"/>
            <a:ext cx="9660566" cy="3539430"/>
          </a:xfrm>
          <a:prstGeom prst="rect">
            <a:avLst/>
          </a:prstGeom>
          <a:solidFill>
            <a:schemeClr val="tx1">
              <a:alpha val="44000"/>
            </a:schemeClr>
          </a:solidFill>
          <a:effectLst>
            <a:outerShdw blurRad="50800" dist="50800" dir="5400000" algn="ctr" rotWithShape="0">
              <a:srgbClr val="000000">
                <a:alpha val="1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spc="3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Team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spc="3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Technology 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spc="3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spc="3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Progress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3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Frontend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3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Backend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spc="3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Retrospective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spc="3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Next sprint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175B7B8-70A1-9D3E-5693-1AECAD9A6C4F}"/>
              </a:ext>
            </a:extLst>
          </p:cNvPr>
          <p:cNvSpPr/>
          <p:nvPr/>
        </p:nvSpPr>
        <p:spPr>
          <a:xfrm>
            <a:off x="1171693" y="615273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68B3F9-A8DE-3D50-3F2A-C37822C63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07" y="963006"/>
            <a:ext cx="491792" cy="49179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6B5A8E-D777-173A-1A08-9339A3B4D5D9}"/>
              </a:ext>
            </a:extLst>
          </p:cNvPr>
          <p:cNvSpPr/>
          <p:nvPr/>
        </p:nvSpPr>
        <p:spPr>
          <a:xfrm>
            <a:off x="1171693" y="1609656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19B9D9-DBC7-4CB2-B7EA-048EAC84826C}"/>
              </a:ext>
            </a:extLst>
          </p:cNvPr>
          <p:cNvSpPr/>
          <p:nvPr/>
        </p:nvSpPr>
        <p:spPr>
          <a:xfrm>
            <a:off x="1168625" y="6242727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8B8771-1DD9-71D9-49D5-37A086DA3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201" y="963006"/>
            <a:ext cx="491792" cy="4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1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72538-8FF4-900E-2279-8B0ABF4A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558" y="785896"/>
            <a:ext cx="9854749" cy="815202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sz="3200" spc="241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Team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883A28-7DCE-A6CE-DCDE-3C1CEE364752}"/>
              </a:ext>
            </a:extLst>
          </p:cNvPr>
          <p:cNvSpPr txBox="1"/>
          <p:nvPr/>
        </p:nvSpPr>
        <p:spPr>
          <a:xfrm>
            <a:off x="1168625" y="2461043"/>
            <a:ext cx="9854749" cy="3108543"/>
          </a:xfrm>
          <a:prstGeom prst="rect">
            <a:avLst/>
          </a:prstGeom>
          <a:solidFill>
            <a:schemeClr val="tx1">
              <a:alpha val="44000"/>
            </a:schemeClr>
          </a:solidFill>
          <a:effectLst>
            <a:outerShdw blurRad="50800" dist="50800" dir="5400000" algn="ctr" rotWithShape="0">
              <a:srgbClr val="000000">
                <a:alpha val="1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pc="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pc="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M. Sass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pc="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S. </a:t>
            </a:r>
            <a:r>
              <a:rPr lang="en-US" sz="2800" spc="1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Sorour</a:t>
            </a:r>
            <a:endParaRPr lang="en-US" sz="2800" spc="1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pc="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pc="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W. Wannenburg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pc="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J. Le Roux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pc="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B. </a:t>
            </a:r>
            <a:r>
              <a:rPr lang="en-US" sz="2800" spc="1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Spiver</a:t>
            </a:r>
            <a:endParaRPr lang="en-US" sz="2800" spc="1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AB5F4C-02D4-C5A6-13CF-C04748685DA2}"/>
              </a:ext>
            </a:extLst>
          </p:cNvPr>
          <p:cNvSpPr/>
          <p:nvPr/>
        </p:nvSpPr>
        <p:spPr>
          <a:xfrm>
            <a:off x="1171693" y="615273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D4ACFB-0E58-AF2F-C95A-E22F76D3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07" y="963006"/>
            <a:ext cx="491792" cy="491792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AFF17F-CD91-C7EE-09A9-F7F1D50C1E00}"/>
              </a:ext>
            </a:extLst>
          </p:cNvPr>
          <p:cNvSpPr/>
          <p:nvPr/>
        </p:nvSpPr>
        <p:spPr>
          <a:xfrm>
            <a:off x="1171693" y="1609656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89FD699-830B-E92B-DA7F-887786D2DC47}"/>
              </a:ext>
            </a:extLst>
          </p:cNvPr>
          <p:cNvSpPr/>
          <p:nvPr/>
        </p:nvSpPr>
        <p:spPr>
          <a:xfrm>
            <a:off x="1168625" y="6242727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755E4-7FB2-D6F4-2F2A-BBF55B56F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201" y="963006"/>
            <a:ext cx="491792" cy="4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4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72538-8FF4-900E-2279-8B0ABF4A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863" y="793519"/>
            <a:ext cx="9072271" cy="815202"/>
          </a:xfrm>
          <a:effectLst/>
        </p:spPr>
        <p:txBody>
          <a:bodyPr>
            <a:normAutofit fontScale="90000"/>
          </a:bodyPr>
          <a:lstStyle/>
          <a:p>
            <a:r>
              <a:rPr lang="en-US" sz="3600" spc="241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Technology Stack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648943-3015-CEC0-6EC1-1E052A99BD2D}"/>
              </a:ext>
            </a:extLst>
          </p:cNvPr>
          <p:cNvSpPr/>
          <p:nvPr/>
        </p:nvSpPr>
        <p:spPr>
          <a:xfrm>
            <a:off x="1171693" y="615273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4861E1-3033-09D3-98D5-718F6E98B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07" y="963006"/>
            <a:ext cx="491792" cy="49179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B5A0E8-D015-AA9B-9346-673600B176A4}"/>
              </a:ext>
            </a:extLst>
          </p:cNvPr>
          <p:cNvSpPr/>
          <p:nvPr/>
        </p:nvSpPr>
        <p:spPr>
          <a:xfrm>
            <a:off x="1171693" y="1609656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3A6C00-09B9-BE96-E3B0-DE5F81558061}"/>
              </a:ext>
            </a:extLst>
          </p:cNvPr>
          <p:cNvSpPr/>
          <p:nvPr/>
        </p:nvSpPr>
        <p:spPr>
          <a:xfrm>
            <a:off x="1168625" y="6242727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6732734-C32D-391B-D1BA-E1A8435D5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201" y="963006"/>
            <a:ext cx="491792" cy="4917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6DCB13-F6BF-00A5-E5AC-A27CBD6124D4}"/>
              </a:ext>
            </a:extLst>
          </p:cNvPr>
          <p:cNvSpPr txBox="1"/>
          <p:nvPr/>
        </p:nvSpPr>
        <p:spPr>
          <a:xfrm>
            <a:off x="1168623" y="2245599"/>
            <a:ext cx="9854749" cy="35394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pc="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pc="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Simple Flask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pc="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Google Maps Platform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spc="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Geocoder &amp; Distance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pc="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pc="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React app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spc="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@google-maps-api/react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spc="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@react-geocode</a:t>
            </a:r>
          </a:p>
        </p:txBody>
      </p:sp>
    </p:spTree>
    <p:extLst>
      <p:ext uri="{BB962C8B-B14F-4D97-AF65-F5344CB8AC3E}">
        <p14:creationId xmlns:p14="http://schemas.microsoft.com/office/powerpoint/2010/main" val="172328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72538-8FF4-900E-2279-8B0ABF4A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558" y="816035"/>
            <a:ext cx="9854749" cy="815202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sz="3200" spc="241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Overview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442AEF-D231-DD92-C500-D3D281000216}"/>
              </a:ext>
            </a:extLst>
          </p:cNvPr>
          <p:cNvGrpSpPr>
            <a:grpSpLocks noChangeAspect="1"/>
          </p:cNvGrpSpPr>
          <p:nvPr/>
        </p:nvGrpSpPr>
        <p:grpSpPr>
          <a:xfrm>
            <a:off x="1171294" y="3153219"/>
            <a:ext cx="3982533" cy="2905200"/>
            <a:chOff x="1952226" y="3534285"/>
            <a:chExt cx="3002748" cy="2171988"/>
          </a:xfrm>
        </p:grpSpPr>
        <p:pic>
          <p:nvPicPr>
            <p:cNvPr id="7" name="Picture 6" descr="Diagram, map&#10;&#10;Description automatically generated">
              <a:extLst>
                <a:ext uri="{FF2B5EF4-FFF2-40B4-BE49-F238E27FC236}">
                  <a16:creationId xmlns:a16="http://schemas.microsoft.com/office/drawing/2014/main" id="{3E602E33-EAD0-DCFD-7789-885A3C6D8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2226" y="3534285"/>
              <a:ext cx="3002748" cy="217198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3ABD38D-EF42-1ED2-19BC-279D77EB6494}"/>
                </a:ext>
              </a:extLst>
            </p:cNvPr>
            <p:cNvGrpSpPr/>
            <p:nvPr/>
          </p:nvGrpSpPr>
          <p:grpSpPr>
            <a:xfrm>
              <a:off x="2390775" y="3839197"/>
              <a:ext cx="1527810" cy="1781064"/>
              <a:chOff x="2390775" y="3839197"/>
              <a:chExt cx="1527810" cy="1781064"/>
            </a:xfrm>
          </p:grpSpPr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2DB0BC22-2B8F-8C3E-3DDF-8E0691C707C4}"/>
                  </a:ext>
                </a:extLst>
              </p:cNvPr>
              <p:cNvSpPr/>
              <p:nvPr/>
            </p:nvSpPr>
            <p:spPr>
              <a:xfrm>
                <a:off x="3171825" y="3839197"/>
                <a:ext cx="137160" cy="13716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</a:t>
                </a:r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7845599F-5039-4201-16DE-76995A212C30}"/>
                  </a:ext>
                </a:extLst>
              </p:cNvPr>
              <p:cNvSpPr/>
              <p:nvPr/>
            </p:nvSpPr>
            <p:spPr>
              <a:xfrm>
                <a:off x="3781425" y="5483101"/>
                <a:ext cx="137160" cy="13716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</a:t>
                </a:r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B3C002BA-A22C-0BC6-CA8B-3CFA386CAE0D}"/>
                  </a:ext>
                </a:extLst>
              </p:cNvPr>
              <p:cNvSpPr/>
              <p:nvPr/>
            </p:nvSpPr>
            <p:spPr>
              <a:xfrm>
                <a:off x="2390775" y="4890446"/>
                <a:ext cx="137160" cy="13716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</a:t>
                </a:r>
              </a:p>
            </p:txBody>
          </p:sp>
        </p:grp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BE5F9E3-9365-6149-14E1-D620E6781469}"/>
              </a:ext>
            </a:extLst>
          </p:cNvPr>
          <p:cNvSpPr/>
          <p:nvPr/>
        </p:nvSpPr>
        <p:spPr>
          <a:xfrm>
            <a:off x="5387623" y="4259122"/>
            <a:ext cx="1399806" cy="38942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2C5AF4-AEB8-E9CE-C28C-449FDA94A171}"/>
              </a:ext>
            </a:extLst>
          </p:cNvPr>
          <p:cNvSpPr txBox="1"/>
          <p:nvPr/>
        </p:nvSpPr>
        <p:spPr>
          <a:xfrm>
            <a:off x="1620711" y="2539968"/>
            <a:ext cx="3083697" cy="523220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spc="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3 Inputs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962FFD-935A-89DD-CE77-1CACA41314EA}"/>
              </a:ext>
            </a:extLst>
          </p:cNvPr>
          <p:cNvSpPr txBox="1"/>
          <p:nvPr/>
        </p:nvSpPr>
        <p:spPr>
          <a:xfrm>
            <a:off x="7038174" y="2109081"/>
            <a:ext cx="3985200" cy="954107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spc="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Midpoint + distance + time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FC9C0FE-690B-3DB9-AEB4-E857F5F7C218}"/>
              </a:ext>
            </a:extLst>
          </p:cNvPr>
          <p:cNvGrpSpPr/>
          <p:nvPr/>
        </p:nvGrpSpPr>
        <p:grpSpPr>
          <a:xfrm>
            <a:off x="7038174" y="3152226"/>
            <a:ext cx="3985200" cy="2906193"/>
            <a:chOff x="7446976" y="3465581"/>
            <a:chExt cx="3083696" cy="228095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BEBB9F-125F-606C-C164-212F400BC2B0}"/>
                </a:ext>
              </a:extLst>
            </p:cNvPr>
            <p:cNvGrpSpPr/>
            <p:nvPr/>
          </p:nvGrpSpPr>
          <p:grpSpPr>
            <a:xfrm>
              <a:off x="7446976" y="3465581"/>
              <a:ext cx="3083696" cy="2280956"/>
              <a:chOff x="7675576" y="3270725"/>
              <a:chExt cx="3083696" cy="2280956"/>
            </a:xfrm>
          </p:grpSpPr>
          <p:pic>
            <p:nvPicPr>
              <p:cNvPr id="5" name="Picture 4" descr="Map&#10;&#10;Description automatically generated">
                <a:extLst>
                  <a:ext uri="{FF2B5EF4-FFF2-40B4-BE49-F238E27FC236}">
                    <a16:creationId xmlns:a16="http://schemas.microsoft.com/office/drawing/2014/main" id="{DA9FDA01-1BEC-6B97-58DD-FCD9B4DE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5576" y="3270725"/>
                <a:ext cx="3083696" cy="2280956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  <a:effectLst>
                <a:softEdge rad="0"/>
              </a:effectLst>
            </p:spPr>
          </p:pic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946B6F4D-E2C3-CB60-D7F9-4BB88E4F1242}"/>
                  </a:ext>
                </a:extLst>
              </p:cNvPr>
              <p:cNvSpPr/>
              <p:nvPr/>
            </p:nvSpPr>
            <p:spPr>
              <a:xfrm>
                <a:off x="9885963" y="5336997"/>
                <a:ext cx="137160" cy="13716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</a:t>
                </a:r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94A81DD-311D-4330-25EE-6A23FE021B96}"/>
                  </a:ext>
                </a:extLst>
              </p:cNvPr>
              <p:cNvSpPr/>
              <p:nvPr/>
            </p:nvSpPr>
            <p:spPr>
              <a:xfrm>
                <a:off x="8229600" y="4647352"/>
                <a:ext cx="137160" cy="13716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</a:t>
                </a:r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F12E94EC-F3B2-C429-1B6F-014A967CBBA2}"/>
                  </a:ext>
                </a:extLst>
              </p:cNvPr>
              <p:cNvSpPr/>
              <p:nvPr/>
            </p:nvSpPr>
            <p:spPr>
              <a:xfrm>
                <a:off x="9148844" y="3455981"/>
                <a:ext cx="137160" cy="13716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</a:t>
                </a:r>
              </a:p>
            </p:txBody>
          </p:sp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AEAD8A2F-9815-B512-4DBB-1F6B9B458B75}"/>
                  </a:ext>
                </a:extLst>
              </p:cNvPr>
              <p:cNvSpPr/>
              <p:nvPr/>
            </p:nvSpPr>
            <p:spPr>
              <a:xfrm>
                <a:off x="8977394" y="4351888"/>
                <a:ext cx="137160" cy="13716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</a:t>
                </a:r>
              </a:p>
            </p:txBody>
          </p:sp>
        </p:grp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57F7C203-8962-F122-8BFC-48DF3E29EAC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277226" y="4615324"/>
              <a:ext cx="471569" cy="169188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0B2C6C75-56EB-06F5-7465-7BE597F0A994}"/>
                </a:ext>
              </a:extLst>
            </p:cNvPr>
            <p:cNvCxnSpPr/>
            <p:nvPr/>
          </p:nvCxnSpPr>
          <p:spPr>
            <a:xfrm rot="5400000" flipH="1" flipV="1">
              <a:off x="8603937" y="4093277"/>
              <a:ext cx="598325" cy="308610"/>
            </a:xfrm>
            <a:prstGeom prst="curvedConnector3">
              <a:avLst>
                <a:gd name="adj1" fmla="val 37264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BFD84B9D-36B1-36D3-1EA0-D0CBBCE6C044}"/>
                </a:ext>
              </a:extLst>
            </p:cNvPr>
            <p:cNvCxnSpPr/>
            <p:nvPr/>
          </p:nvCxnSpPr>
          <p:spPr>
            <a:xfrm rot="16200000" flipH="1">
              <a:off x="8839471" y="4696096"/>
              <a:ext cx="813926" cy="652381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76DFCE-79B0-467F-E35A-C324850D4E41}"/>
              </a:ext>
            </a:extLst>
          </p:cNvPr>
          <p:cNvSpPr/>
          <p:nvPr/>
        </p:nvSpPr>
        <p:spPr>
          <a:xfrm>
            <a:off x="1171693" y="615273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E22504A-1BA9-1046-8887-EB9C32CDA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07" y="963006"/>
            <a:ext cx="491792" cy="491792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04BF64-2AB4-56F3-9F30-346117CA73BD}"/>
              </a:ext>
            </a:extLst>
          </p:cNvPr>
          <p:cNvSpPr/>
          <p:nvPr/>
        </p:nvSpPr>
        <p:spPr>
          <a:xfrm>
            <a:off x="1171693" y="1609656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88A8F3F-6562-0EBC-B00C-0A80F991ABF0}"/>
              </a:ext>
            </a:extLst>
          </p:cNvPr>
          <p:cNvSpPr/>
          <p:nvPr/>
        </p:nvSpPr>
        <p:spPr>
          <a:xfrm>
            <a:off x="1168625" y="6242727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0D0787E-CE02-BB2D-ACFA-114D4EF88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8201" y="963006"/>
            <a:ext cx="491792" cy="4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72538-8FF4-900E-2279-8B0ABF4A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558" y="816035"/>
            <a:ext cx="9854749" cy="815202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sz="3200" spc="241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Overview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76DFCE-79B0-467F-E35A-C324850D4E41}"/>
              </a:ext>
            </a:extLst>
          </p:cNvPr>
          <p:cNvSpPr/>
          <p:nvPr/>
        </p:nvSpPr>
        <p:spPr>
          <a:xfrm>
            <a:off x="1171693" y="615273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E22504A-1BA9-1046-8887-EB9C32CDA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07" y="963006"/>
            <a:ext cx="491792" cy="491792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04BF64-2AB4-56F3-9F30-346117CA73BD}"/>
              </a:ext>
            </a:extLst>
          </p:cNvPr>
          <p:cNvSpPr/>
          <p:nvPr/>
        </p:nvSpPr>
        <p:spPr>
          <a:xfrm>
            <a:off x="1171693" y="1609656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88A8F3F-6562-0EBC-B00C-0A80F991ABF0}"/>
              </a:ext>
            </a:extLst>
          </p:cNvPr>
          <p:cNvSpPr/>
          <p:nvPr/>
        </p:nvSpPr>
        <p:spPr>
          <a:xfrm>
            <a:off x="1168625" y="6242727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0D0787E-CE02-BB2D-ACFA-114D4EF88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201" y="963006"/>
            <a:ext cx="491792" cy="49179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591372-7614-A2AA-7888-193025A51F42}"/>
              </a:ext>
            </a:extLst>
          </p:cNvPr>
          <p:cNvSpPr/>
          <p:nvPr/>
        </p:nvSpPr>
        <p:spPr>
          <a:xfrm>
            <a:off x="2300057" y="3394524"/>
            <a:ext cx="2700000" cy="12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Frontend</a:t>
            </a:r>
            <a:endParaRPr lang="en-ZA" sz="28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3D9AE-A1FC-9172-DD33-7E37C06EF6AE}"/>
              </a:ext>
            </a:extLst>
          </p:cNvPr>
          <p:cNvSpPr/>
          <p:nvPr/>
        </p:nvSpPr>
        <p:spPr>
          <a:xfrm>
            <a:off x="7206614" y="3392057"/>
            <a:ext cx="2700000" cy="12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Backend</a:t>
            </a:r>
            <a:endParaRPr lang="en-ZA" sz="28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6F3658-839D-A742-9A4E-5D90A5B269FE}"/>
              </a:ext>
            </a:extLst>
          </p:cNvPr>
          <p:cNvCxnSpPr>
            <a:cxnSpLocks/>
          </p:cNvCxnSpPr>
          <p:nvPr/>
        </p:nvCxnSpPr>
        <p:spPr>
          <a:xfrm>
            <a:off x="1514764" y="4022057"/>
            <a:ext cx="78529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39AF72C-4CF8-B12C-6C79-F40DF7680658}"/>
              </a:ext>
            </a:extLst>
          </p:cNvPr>
          <p:cNvSpPr/>
          <p:nvPr/>
        </p:nvSpPr>
        <p:spPr>
          <a:xfrm>
            <a:off x="330727" y="3597671"/>
            <a:ext cx="1213968" cy="8487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  <a:endParaRPr lang="en-ZA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9BC353-4DD5-0A41-74BF-C5F03B15E41C}"/>
              </a:ext>
            </a:extLst>
          </p:cNvPr>
          <p:cNvCxnSpPr/>
          <p:nvPr/>
        </p:nvCxnSpPr>
        <p:spPr>
          <a:xfrm>
            <a:off x="4984246" y="3639127"/>
            <a:ext cx="220655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6415B7A-DF86-6570-2354-501B249987E6}"/>
              </a:ext>
            </a:extLst>
          </p:cNvPr>
          <p:cNvCxnSpPr>
            <a:cxnSpLocks/>
          </p:cNvCxnSpPr>
          <p:nvPr/>
        </p:nvCxnSpPr>
        <p:spPr>
          <a:xfrm flipH="1">
            <a:off x="5000057" y="4391501"/>
            <a:ext cx="220655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A6FAB27-19EE-3B72-779A-FD6FB35A8AAD}"/>
              </a:ext>
            </a:extLst>
          </p:cNvPr>
          <p:cNvSpPr txBox="1"/>
          <p:nvPr/>
        </p:nvSpPr>
        <p:spPr>
          <a:xfrm>
            <a:off x="5346540" y="3124723"/>
            <a:ext cx="148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locations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9312D2-0406-487F-B0FF-5F8457468A63}"/>
              </a:ext>
            </a:extLst>
          </p:cNvPr>
          <p:cNvSpPr txBox="1"/>
          <p:nvPr/>
        </p:nvSpPr>
        <p:spPr>
          <a:xfrm>
            <a:off x="5455119" y="4540054"/>
            <a:ext cx="126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midpoint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126368A-1CF5-47DA-B1C6-5993B22673D8}"/>
              </a:ext>
            </a:extLst>
          </p:cNvPr>
          <p:cNvSpPr/>
          <p:nvPr/>
        </p:nvSpPr>
        <p:spPr>
          <a:xfrm>
            <a:off x="10361423" y="2418695"/>
            <a:ext cx="1481970" cy="8873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 API</a:t>
            </a:r>
            <a:endParaRPr lang="en-ZA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0A3D66-DC67-F812-F758-CAAF504261E2}"/>
              </a:ext>
            </a:extLst>
          </p:cNvPr>
          <p:cNvCxnSpPr>
            <a:cxnSpLocks/>
          </p:cNvCxnSpPr>
          <p:nvPr/>
        </p:nvCxnSpPr>
        <p:spPr>
          <a:xfrm flipV="1">
            <a:off x="9264531" y="2908623"/>
            <a:ext cx="1140449" cy="51598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0892996-169A-8D0F-85F1-2ACEF0CB951B}"/>
              </a:ext>
            </a:extLst>
          </p:cNvPr>
          <p:cNvCxnSpPr>
            <a:cxnSpLocks/>
          </p:cNvCxnSpPr>
          <p:nvPr/>
        </p:nvCxnSpPr>
        <p:spPr>
          <a:xfrm flipH="1">
            <a:off x="9891943" y="3273819"/>
            <a:ext cx="1140449" cy="51598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1F97A76-472C-81EB-D0F3-CED5FBBA589F}"/>
              </a:ext>
            </a:extLst>
          </p:cNvPr>
          <p:cNvSpPr txBox="1"/>
          <p:nvPr/>
        </p:nvSpPr>
        <p:spPr>
          <a:xfrm rot="20127978">
            <a:off x="8872075" y="2722377"/>
            <a:ext cx="148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locations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987FFC5-8555-80BF-6B13-4BE77D3CCA1F}"/>
              </a:ext>
            </a:extLst>
          </p:cNvPr>
          <p:cNvSpPr txBox="1"/>
          <p:nvPr/>
        </p:nvSpPr>
        <p:spPr>
          <a:xfrm rot="20127978">
            <a:off x="10110544" y="3466668"/>
            <a:ext cx="148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time, distance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59345BF-E2BD-78C0-05E0-430FC80487B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650057" y="4654524"/>
            <a:ext cx="0" cy="53883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4FD8F662-B34F-E21D-0EAE-66CE1F67B8EA}"/>
              </a:ext>
            </a:extLst>
          </p:cNvPr>
          <p:cNvSpPr/>
          <p:nvPr/>
        </p:nvSpPr>
        <p:spPr>
          <a:xfrm>
            <a:off x="2888056" y="5176972"/>
            <a:ext cx="1524001" cy="9377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1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5" grpId="0"/>
      <p:bldP spid="57" grpId="0"/>
      <p:bldP spid="67" grpId="0"/>
      <p:bldP spid="69" grpId="0"/>
      <p:bldP spid="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72538-8FF4-900E-2279-8B0ABF4A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558" y="801301"/>
            <a:ext cx="9854749" cy="815202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sz="3200" spc="241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Progress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34F96-130C-E9A2-E9C7-242BE0C2A0A2}"/>
              </a:ext>
            </a:extLst>
          </p:cNvPr>
          <p:cNvSpPr txBox="1">
            <a:spLocks/>
          </p:cNvSpPr>
          <p:nvPr/>
        </p:nvSpPr>
        <p:spPr>
          <a:xfrm>
            <a:off x="3189611" y="2376137"/>
            <a:ext cx="5755102" cy="523220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800" spc="1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Conversation with backend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15785E-CA28-1369-FF4A-E27BF57E664A}"/>
              </a:ext>
            </a:extLst>
          </p:cNvPr>
          <p:cNvSpPr/>
          <p:nvPr/>
        </p:nvSpPr>
        <p:spPr>
          <a:xfrm>
            <a:off x="1171693" y="615273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F38BF0-E8C2-4EA8-8AC5-087B9DBC5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07" y="963006"/>
            <a:ext cx="491792" cy="491792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981A29-BEEE-C374-83AC-775D388EA983}"/>
              </a:ext>
            </a:extLst>
          </p:cNvPr>
          <p:cNvSpPr/>
          <p:nvPr/>
        </p:nvSpPr>
        <p:spPr>
          <a:xfrm>
            <a:off x="1171693" y="1609656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51BDDDC-2E27-1CD9-31AB-5AE16DC39951}"/>
              </a:ext>
            </a:extLst>
          </p:cNvPr>
          <p:cNvSpPr/>
          <p:nvPr/>
        </p:nvSpPr>
        <p:spPr>
          <a:xfrm>
            <a:off x="1168625" y="6242727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5CC571-D337-D96C-AE58-7CFBD289C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201" y="963006"/>
            <a:ext cx="491792" cy="4917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FFF4FE4-7424-EDCC-0DFB-63370AE8C784}"/>
              </a:ext>
            </a:extLst>
          </p:cNvPr>
          <p:cNvSpPr txBox="1">
            <a:spLocks/>
          </p:cNvSpPr>
          <p:nvPr/>
        </p:nvSpPr>
        <p:spPr>
          <a:xfrm>
            <a:off x="3794593" y="2977386"/>
            <a:ext cx="3304110" cy="523220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800" spc="1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Basic UI setup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96EA18-4945-BF2E-0AFE-0497AD95424E}"/>
              </a:ext>
            </a:extLst>
          </p:cNvPr>
          <p:cNvSpPr txBox="1">
            <a:spLocks/>
          </p:cNvSpPr>
          <p:nvPr/>
        </p:nvSpPr>
        <p:spPr>
          <a:xfrm>
            <a:off x="4413248" y="3580205"/>
            <a:ext cx="2635658" cy="523220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800" spc="1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Map display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B09E36-E328-D695-19BC-C175524C27AA}"/>
              </a:ext>
            </a:extLst>
          </p:cNvPr>
          <p:cNvSpPr txBox="1">
            <a:spLocks/>
          </p:cNvSpPr>
          <p:nvPr/>
        </p:nvSpPr>
        <p:spPr>
          <a:xfrm>
            <a:off x="5004560" y="4160890"/>
            <a:ext cx="5532285" cy="523220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800" spc="1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Search box functionality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4E0BE9-F870-3CE4-793E-D440F7A84F06}"/>
              </a:ext>
            </a:extLst>
          </p:cNvPr>
          <p:cNvSpPr txBox="1">
            <a:spLocks/>
          </p:cNvSpPr>
          <p:nvPr/>
        </p:nvSpPr>
        <p:spPr>
          <a:xfrm>
            <a:off x="5623214" y="4808489"/>
            <a:ext cx="3749744" cy="523220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800" spc="1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Full integration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E84EB8-CC89-BCFD-E068-8E50F624C5F8}"/>
              </a:ext>
            </a:extLst>
          </p:cNvPr>
          <p:cNvSpPr/>
          <p:nvPr/>
        </p:nvSpPr>
        <p:spPr>
          <a:xfrm>
            <a:off x="2422643" y="2475879"/>
            <a:ext cx="323974" cy="323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071C2E-E3C0-DF21-522D-090787358815}"/>
              </a:ext>
            </a:extLst>
          </p:cNvPr>
          <p:cNvSpPr/>
          <p:nvPr/>
        </p:nvSpPr>
        <p:spPr>
          <a:xfrm>
            <a:off x="3027625" y="3086451"/>
            <a:ext cx="323974" cy="323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550CB5-6526-FD1B-BA66-87006ABBA78D}"/>
              </a:ext>
            </a:extLst>
          </p:cNvPr>
          <p:cNvSpPr/>
          <p:nvPr/>
        </p:nvSpPr>
        <p:spPr>
          <a:xfrm>
            <a:off x="3632607" y="3702489"/>
            <a:ext cx="323974" cy="323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0ADD7E5-A4E4-1E01-3616-83056DD273A8}"/>
              </a:ext>
            </a:extLst>
          </p:cNvPr>
          <p:cNvSpPr/>
          <p:nvPr/>
        </p:nvSpPr>
        <p:spPr>
          <a:xfrm>
            <a:off x="4237590" y="4279914"/>
            <a:ext cx="323974" cy="323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4816C5-C481-8ACF-7C7C-1C1F7C56EA4A}"/>
              </a:ext>
            </a:extLst>
          </p:cNvPr>
          <p:cNvSpPr/>
          <p:nvPr/>
        </p:nvSpPr>
        <p:spPr>
          <a:xfrm>
            <a:off x="4856244" y="4900751"/>
            <a:ext cx="323974" cy="323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F573ADF-898A-ACC1-26A0-3D801356467F}"/>
              </a:ext>
            </a:extLst>
          </p:cNvPr>
          <p:cNvCxnSpPr>
            <a:stCxn id="31" idx="2"/>
            <a:endCxn id="33" idx="1"/>
          </p:cNvCxnSpPr>
          <p:nvPr/>
        </p:nvCxnSpPr>
        <p:spPr>
          <a:xfrm rot="16200000" flipH="1">
            <a:off x="2581835" y="2802647"/>
            <a:ext cx="448585" cy="442995"/>
          </a:xfrm>
          <a:prstGeom prst="bentConnector2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3110CD9-8AF6-D7C1-08FB-9E4AA3AC6F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86817" y="3418686"/>
            <a:ext cx="448585" cy="442995"/>
          </a:xfrm>
          <a:prstGeom prst="bentConnector2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1304B6E-1968-D5D7-A2AC-C8FA74469C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98635" y="4014895"/>
            <a:ext cx="448585" cy="442995"/>
          </a:xfrm>
          <a:prstGeom prst="bentConnector2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DE8B435-0A3E-5ED7-920C-C383CFB8EC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0454" y="4605078"/>
            <a:ext cx="448585" cy="442995"/>
          </a:xfrm>
          <a:prstGeom prst="bentConnector2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7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3" grpId="0" animBg="1"/>
      <p:bldP spid="48" grpId="0" animBg="1"/>
      <p:bldP spid="52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681FE5-F66B-9A48-97D1-D707F8F465C7}"/>
              </a:ext>
            </a:extLst>
          </p:cNvPr>
          <p:cNvSpPr/>
          <p:nvPr/>
        </p:nvSpPr>
        <p:spPr>
          <a:xfrm>
            <a:off x="1171693" y="615273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ADAFAB-7EB2-A463-9E24-CF960ECBD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07" y="963006"/>
            <a:ext cx="491792" cy="49179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30BE1B-3258-549A-77F2-FC9E0E8F94D8}"/>
              </a:ext>
            </a:extLst>
          </p:cNvPr>
          <p:cNvSpPr/>
          <p:nvPr/>
        </p:nvSpPr>
        <p:spPr>
          <a:xfrm>
            <a:off x="1171693" y="1609656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4C786E-A50F-7717-775B-6F8D8A03F34B}"/>
              </a:ext>
            </a:extLst>
          </p:cNvPr>
          <p:cNvSpPr/>
          <p:nvPr/>
        </p:nvSpPr>
        <p:spPr>
          <a:xfrm>
            <a:off x="1168625" y="6242727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1A7A43-78E8-B00D-0DEF-BC55A335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201" y="963006"/>
            <a:ext cx="491792" cy="491792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68C6E7C4-7BDA-FEA0-A030-D4A8D63CA89D}"/>
              </a:ext>
            </a:extLst>
          </p:cNvPr>
          <p:cNvSpPr txBox="1">
            <a:spLocks/>
          </p:cNvSpPr>
          <p:nvPr/>
        </p:nvSpPr>
        <p:spPr>
          <a:xfrm>
            <a:off x="1165559" y="788392"/>
            <a:ext cx="9854748" cy="8152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241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Progress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1724A-69D2-E9E8-58DE-6536A205E420}"/>
              </a:ext>
            </a:extLst>
          </p:cNvPr>
          <p:cNvSpPr txBox="1">
            <a:spLocks/>
          </p:cNvSpPr>
          <p:nvPr/>
        </p:nvSpPr>
        <p:spPr>
          <a:xfrm>
            <a:off x="3189612" y="2375611"/>
            <a:ext cx="3972562" cy="523220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800" spc="1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First POST method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E46BB7-78EE-44FA-865F-0BBE1EBFEC5E}"/>
              </a:ext>
            </a:extLst>
          </p:cNvPr>
          <p:cNvSpPr txBox="1">
            <a:spLocks/>
          </p:cNvSpPr>
          <p:nvPr/>
        </p:nvSpPr>
        <p:spPr>
          <a:xfrm>
            <a:off x="3794594" y="2977982"/>
            <a:ext cx="3304110" cy="523220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800" spc="1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Receiving </a:t>
            </a:r>
            <a:r>
              <a:rPr lang="en-US" sz="2800" spc="1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json</a:t>
            </a:r>
            <a:endParaRPr lang="en-US" sz="2800" spc="100" dirty="0">
              <a:solidFill>
                <a:schemeClr val="bg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256181-1EC7-C668-CFF4-CFFB8EFB2F78}"/>
              </a:ext>
            </a:extLst>
          </p:cNvPr>
          <p:cNvSpPr txBox="1">
            <a:spLocks/>
          </p:cNvSpPr>
          <p:nvPr/>
        </p:nvSpPr>
        <p:spPr>
          <a:xfrm>
            <a:off x="4399576" y="3584770"/>
            <a:ext cx="3304110" cy="523220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800" spc="1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Directions API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F3B15C-5613-C064-7D48-822DFD4F8E29}"/>
              </a:ext>
            </a:extLst>
          </p:cNvPr>
          <p:cNvSpPr txBox="1">
            <a:spLocks/>
          </p:cNvSpPr>
          <p:nvPr/>
        </p:nvSpPr>
        <p:spPr>
          <a:xfrm>
            <a:off x="5031903" y="4199075"/>
            <a:ext cx="5977919" cy="523220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800" spc="1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Triangulation + GET method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016366-312E-6D8F-E0BE-67074D910E6F}"/>
              </a:ext>
            </a:extLst>
          </p:cNvPr>
          <p:cNvSpPr txBox="1">
            <a:spLocks/>
          </p:cNvSpPr>
          <p:nvPr/>
        </p:nvSpPr>
        <p:spPr>
          <a:xfrm>
            <a:off x="5623213" y="4811143"/>
            <a:ext cx="3749745" cy="523220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800" spc="1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Full integration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C85EE3-BFC5-ADB3-7CC9-2D91495C51BB}"/>
              </a:ext>
            </a:extLst>
          </p:cNvPr>
          <p:cNvSpPr/>
          <p:nvPr/>
        </p:nvSpPr>
        <p:spPr>
          <a:xfrm>
            <a:off x="2422643" y="2475879"/>
            <a:ext cx="323974" cy="323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39F012-CAAB-6D69-3ECA-51A5BCA97D51}"/>
              </a:ext>
            </a:extLst>
          </p:cNvPr>
          <p:cNvSpPr/>
          <p:nvPr/>
        </p:nvSpPr>
        <p:spPr>
          <a:xfrm>
            <a:off x="3027625" y="3086451"/>
            <a:ext cx="323974" cy="323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1230C43-104E-193C-C2C4-403679605289}"/>
              </a:ext>
            </a:extLst>
          </p:cNvPr>
          <p:cNvSpPr/>
          <p:nvPr/>
        </p:nvSpPr>
        <p:spPr>
          <a:xfrm>
            <a:off x="3632607" y="3702489"/>
            <a:ext cx="323974" cy="323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F18C24-1ABD-3FAC-E0B5-350F7B55F1DB}"/>
              </a:ext>
            </a:extLst>
          </p:cNvPr>
          <p:cNvSpPr/>
          <p:nvPr/>
        </p:nvSpPr>
        <p:spPr>
          <a:xfrm>
            <a:off x="4237590" y="4279914"/>
            <a:ext cx="323974" cy="323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D29F7B0-816F-BD40-8340-F13D8ECB5191}"/>
              </a:ext>
            </a:extLst>
          </p:cNvPr>
          <p:cNvSpPr/>
          <p:nvPr/>
        </p:nvSpPr>
        <p:spPr>
          <a:xfrm>
            <a:off x="4856244" y="4900751"/>
            <a:ext cx="323974" cy="323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891759D-7B83-7DAF-82B8-A860269049E5}"/>
              </a:ext>
            </a:extLst>
          </p:cNvPr>
          <p:cNvCxnSpPr>
            <a:cxnSpLocks/>
            <a:stCxn id="48" idx="2"/>
            <a:endCxn id="50" idx="1"/>
          </p:cNvCxnSpPr>
          <p:nvPr/>
        </p:nvCxnSpPr>
        <p:spPr>
          <a:xfrm rot="16200000" flipH="1">
            <a:off x="2581835" y="2802647"/>
            <a:ext cx="448585" cy="442995"/>
          </a:xfrm>
          <a:prstGeom prst="bentConnector2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8960D94-22F4-273C-529F-C8F5AFE51E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86817" y="3418686"/>
            <a:ext cx="448585" cy="442995"/>
          </a:xfrm>
          <a:prstGeom prst="bentConnector2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A7012E1-8F99-6DB4-70F0-396B3441D2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98635" y="4014895"/>
            <a:ext cx="448585" cy="442995"/>
          </a:xfrm>
          <a:prstGeom prst="bentConnector2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369CC83-69DA-051F-6D92-5F91E585A9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0454" y="4605078"/>
            <a:ext cx="448585" cy="442995"/>
          </a:xfrm>
          <a:prstGeom prst="bentConnector2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34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4" grpId="0" animBg="1"/>
      <p:bldP spid="46" grpId="0" animBg="1"/>
      <p:bldP spid="50" grpId="0" animBg="1"/>
      <p:bldP spid="52" grpId="0" animBg="1"/>
      <p:bldP spid="54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681FE5-F66B-9A48-97D1-D707F8F465C7}"/>
              </a:ext>
            </a:extLst>
          </p:cNvPr>
          <p:cNvSpPr/>
          <p:nvPr/>
        </p:nvSpPr>
        <p:spPr>
          <a:xfrm>
            <a:off x="1171693" y="615273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ADAFAB-7EB2-A463-9E24-CF960ECBD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07" y="963006"/>
            <a:ext cx="491792" cy="49179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30BE1B-3258-549A-77F2-FC9E0E8F94D8}"/>
              </a:ext>
            </a:extLst>
          </p:cNvPr>
          <p:cNvSpPr/>
          <p:nvPr/>
        </p:nvSpPr>
        <p:spPr>
          <a:xfrm>
            <a:off x="1171693" y="1609656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4C786E-A50F-7717-775B-6F8D8A03F34B}"/>
              </a:ext>
            </a:extLst>
          </p:cNvPr>
          <p:cNvSpPr/>
          <p:nvPr/>
        </p:nvSpPr>
        <p:spPr>
          <a:xfrm>
            <a:off x="1168625" y="6242727"/>
            <a:ext cx="9854749" cy="178246"/>
          </a:xfrm>
          <a:prstGeom prst="roundRect">
            <a:avLst>
              <a:gd name="adj" fmla="val 50000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1A7A43-78E8-B00D-0DEF-BC55A335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201" y="963006"/>
            <a:ext cx="491792" cy="491792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68C6E7C4-7BDA-FEA0-A030-D4A8D63CA89D}"/>
              </a:ext>
            </a:extLst>
          </p:cNvPr>
          <p:cNvSpPr txBox="1">
            <a:spLocks/>
          </p:cNvSpPr>
          <p:nvPr/>
        </p:nvSpPr>
        <p:spPr>
          <a:xfrm>
            <a:off x="1165559" y="788392"/>
            <a:ext cx="9846122" cy="8152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241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Retrospective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30D30C-83F8-C9F7-B35D-FF9889C7A894}"/>
              </a:ext>
            </a:extLst>
          </p:cNvPr>
          <p:cNvSpPr txBox="1"/>
          <p:nvPr/>
        </p:nvSpPr>
        <p:spPr>
          <a:xfrm>
            <a:off x="1177251" y="3182108"/>
            <a:ext cx="98461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600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getting into the tech	</a:t>
            </a:r>
          </a:p>
          <a:p>
            <a:pPr marL="756000" indent="-285750"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schemeClr val="bg1"/>
                </a:solidFill>
              </a:rPr>
              <a:t>establishing and dividing roles</a:t>
            </a:r>
          </a:p>
          <a:p>
            <a:pPr marL="756000" indent="-285750"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schemeClr val="bg1"/>
                </a:solidFill>
              </a:rPr>
              <a:t>establishing reliable meeting times</a:t>
            </a:r>
          </a:p>
          <a:p>
            <a:pPr marL="756000" indent="-285750"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schemeClr val="bg1"/>
                </a:solidFill>
              </a:rPr>
              <a:t>getting a better understanding of the product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B436F-8239-9904-56CE-4637B28FD70C}"/>
              </a:ext>
            </a:extLst>
          </p:cNvPr>
          <p:cNvSpPr txBox="1"/>
          <p:nvPr/>
        </p:nvSpPr>
        <p:spPr>
          <a:xfrm>
            <a:off x="1177251" y="2251963"/>
            <a:ext cx="6302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This sprint was all about:</a:t>
            </a:r>
          </a:p>
        </p:txBody>
      </p:sp>
    </p:spTree>
    <p:extLst>
      <p:ext uri="{BB962C8B-B14F-4D97-AF65-F5344CB8AC3E}">
        <p14:creationId xmlns:p14="http://schemas.microsoft.com/office/powerpoint/2010/main" val="97175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scadia Mono"/>
        <a:ea typeface=""/>
        <a:cs typeface=""/>
      </a:majorFont>
      <a:minorFont>
        <a:latin typeface="Cascadia Mo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5A1C931C6BE14DA904F84EF7F214CB" ma:contentTypeVersion="12" ma:contentTypeDescription="Create a new document." ma:contentTypeScope="" ma:versionID="6021029e89cf3314889a281eeb61aa8e">
  <xsd:schema xmlns:xsd="http://www.w3.org/2001/XMLSchema" xmlns:xs="http://www.w3.org/2001/XMLSchema" xmlns:p="http://schemas.microsoft.com/office/2006/metadata/properties" xmlns:ns3="1ae1af9a-f196-4f8f-87e4-82cfe78310a7" xmlns:ns4="add2b300-9895-43ec-8faf-8deedaff52f6" targetNamespace="http://schemas.microsoft.com/office/2006/metadata/properties" ma:root="true" ma:fieldsID="82ab3d730652b909f7b5c46f5090d60c" ns3:_="" ns4:_="">
    <xsd:import namespace="1ae1af9a-f196-4f8f-87e4-82cfe78310a7"/>
    <xsd:import namespace="add2b300-9895-43ec-8faf-8deedaff52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e1af9a-f196-4f8f-87e4-82cfe78310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2b300-9895-43ec-8faf-8deedaff52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F5D589-044F-45A4-A2C6-FCB9C97D8B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6B1C08-A901-45B3-B258-93B7D78ECE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e1af9a-f196-4f8f-87e4-82cfe78310a7"/>
    <ds:schemaRef ds:uri="add2b300-9895-43ec-8faf-8deedaff52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7A2E91-3437-4B96-AC61-A281FFA233ED}">
  <ds:schemaRefs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1ae1af9a-f196-4f8f-87e4-82cfe78310a7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add2b300-9895-43ec-8faf-8deedaff52f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226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Cascadia Mono</vt:lpstr>
      <vt:lpstr>Lato</vt:lpstr>
      <vt:lpstr>Office Theme</vt:lpstr>
      <vt:lpstr>PRAELOCATE</vt:lpstr>
      <vt:lpstr>Contents</vt:lpstr>
      <vt:lpstr>Team Structure</vt:lpstr>
      <vt:lpstr>Technology Stack</vt:lpstr>
      <vt:lpstr>Overview</vt:lpstr>
      <vt:lpstr>Overview</vt:lpstr>
      <vt:lpstr>Progress</vt:lpstr>
      <vt:lpstr>PowerPoint Presentation</vt:lpstr>
      <vt:lpstr>PowerPoint Presentation</vt:lpstr>
      <vt:lpstr>PowerPoint Presentation</vt:lpstr>
      <vt:lpstr>Next Sprint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LOCATION APP</dc:title>
  <dc:creator>Samuel Sorour</dc:creator>
  <cp:lastModifiedBy>WILLEM PETRUS Wannenburg</cp:lastModifiedBy>
  <cp:revision>6</cp:revision>
  <dcterms:created xsi:type="dcterms:W3CDTF">2022-08-18T13:37:10Z</dcterms:created>
  <dcterms:modified xsi:type="dcterms:W3CDTF">2022-08-19T14:11:59Z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0x010100BA5A1C931C6BE14DA904F84EF7F214CB</vt:lpwstr>
  </property>
</Properties>
</file>