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5C3C-05BF-3C03-CA6C-493FFAC26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C8BF4-F64F-07CF-5937-2551E87E1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734D-DEDB-6D94-085E-ADD2B264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A436-65B9-EC1D-8E3A-F8945593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B0CE-F834-B7AB-2C4E-6099C329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68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0AEE-D5E3-1AF4-565E-0CC8202B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3F5FB-FB56-4A63-8CE5-CBE434F6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42D5-E211-F96B-20E2-C413A807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5CA5-3254-94FE-E03C-BE544637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44D9-831E-D0F7-BF32-3B13F0D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093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EDACB-5C9E-F4EC-553C-6E955114D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4098-B8D5-F6C2-D529-48683A08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7B81-9685-1942-9323-60604022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FD0D-9211-B212-477A-9A2F5ECC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82D1-8EFF-F16B-476E-EC9E8708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4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800F-F88D-65ED-1D6F-54CAF09D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BDF4-04C8-4AB0-3FCB-42A44AF3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10DB-3F65-84D7-053D-66D70ADE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01EF-EE9E-1D81-57DB-94FDC21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76688-82B7-A778-A5A6-69C52468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957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B676-3CA2-D703-0189-4FB0F618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7491-7902-A992-E24A-C1CD311D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30FB-7400-4232-73B9-E523178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D5ED-71B1-90C3-92D6-A54A31E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A636-2CA0-BF8C-E9B4-355F51B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404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63A3-B067-2B73-ACF1-D9E9A300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2E3D-E441-56FD-7BCE-CB54A3E45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934B6-C665-DE23-7600-BC1FD8F50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0C5AC-13CE-D78C-E20E-623D991F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232BD-C31B-21E2-C70D-669698DB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F339-7812-E93E-A788-4A6E6D07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0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8989-844D-E20C-BBBD-1439486C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6C61-8361-4649-FB8A-385060E7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F7F5D-2A27-D38B-A2E0-2E15C6042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38C62-5A2E-D906-9461-33DC7E273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60547-2771-F742-76FD-35CE71E6C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C4D74-E3D0-A01B-EE5C-28260380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95E3A-7A5B-7452-725D-DBE148D0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55D5C-F5AB-4F64-C2EE-BDA9FA53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28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01D4-8C6B-4D52-15D8-8C68FB68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06B08-C3B8-F4B3-1869-1EAFD4B3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7B015-458A-ACE8-EBDE-CC6357D8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686C2-9A71-3A7A-77E3-BADA557A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70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3421D-F8A3-BC57-C7AE-26AED7F5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7CA46-9B7F-5E21-0048-077EBC71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6FF95-5D69-216D-CB38-4E919494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815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0507-16AC-B560-714E-EED7F70E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6401-1A1C-189A-B81E-97F3271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8DA6D-D0D3-7CFC-2044-775EE44A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D030-900C-99BD-3954-4AA491A2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35FDB-7E95-0767-2F04-592018FD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7D8B7-91F9-0A24-C628-8BC27BF2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5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D28A-AF3C-5F57-891F-6F5777D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E43A1-24D0-464D-F4D3-D1C5023FC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3CC87-32F2-1B8B-2FC1-89684C51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BEE0F-85D5-8DC9-581B-78979BA5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F797-88E5-6324-4AC4-7F69B2EE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56B9-CA0C-6C7B-B846-3A20BC62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398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3E71B-8B00-81BC-7249-303440F2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2452-45ED-7164-61E6-19C35954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F088-2B87-6A38-F964-4F445859E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752D-0BE2-4B89-B869-18E92A264079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56BE-C6D2-0155-7E75-CBA55B44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4A1C-41A7-8F07-3B77-8832A439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69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rello.com/b/HqAdMBrQ/hoppers-agile-board?utm_source=eval-email&amp;utm_medium=email&amp;utm_campaign=board-invite" TargetMode="External"/><Relationship Id="rId7" Type="http://schemas.openxmlformats.org/officeDocument/2006/relationships/hyperlink" Target="https://stellenbosch-my.sharepoint.com/:x:/g/personal/22548890_sun_ac_za/Eem2COo7pNFDv8CMF_ke9kcBBbn2en3mIldfnI5S7O1POA?e=ygoP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.cs.sun.ac.za/Computer-Science/rw344/2022/PRAE1-cs344/-/merge_requests?scope=all&amp;state=all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87F8-11E2-0CDE-674C-15BE6B80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195" y="3855173"/>
            <a:ext cx="5865388" cy="1218795"/>
          </a:xfrm>
        </p:spPr>
        <p:txBody>
          <a:bodyPr wrap="none" lIns="0" tIns="0" rIns="0" bIns="0">
            <a:spAutoFit/>
          </a:bodyPr>
          <a:lstStyle/>
          <a:p>
            <a:r>
              <a:rPr lang="en-ZA" sz="88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praelocate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EBB57-864C-9D93-745B-F7775E82D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2442" y="5347292"/>
            <a:ext cx="2347116" cy="424732"/>
          </a:xfrm>
        </p:spPr>
        <p:txBody>
          <a:bodyPr wrap="none">
            <a:spAutoFit/>
          </a:bodyPr>
          <a:lstStyle/>
          <a:p>
            <a:r>
              <a:rPr lang="en-ZA" dirty="0">
                <a:latin typeface="Fredoka" pitchFamily="2" charset="-79"/>
                <a:cs typeface="Fredoka" pitchFamily="2" charset="-79"/>
              </a:rPr>
              <a:t>Sprint 2 Review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3E35C8-CF46-B7D6-B3B9-7A3651B97090}"/>
              </a:ext>
            </a:extLst>
          </p:cNvPr>
          <p:cNvGrpSpPr/>
          <p:nvPr/>
        </p:nvGrpSpPr>
        <p:grpSpPr>
          <a:xfrm>
            <a:off x="1728256" y="1967364"/>
            <a:ext cx="8735488" cy="2923273"/>
            <a:chOff x="1728256" y="1967364"/>
            <a:chExt cx="8735488" cy="292327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04DAC7-78E5-BBF9-92EF-9A203B1D2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177" y="3017310"/>
              <a:ext cx="0" cy="187332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BBDB9A-2DDD-B5B2-A2BC-BD6D9E836D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7878" y="1967364"/>
              <a:ext cx="3435866" cy="125055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1417B0-9E38-77F6-7863-01AF8C09F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601" y="3963465"/>
              <a:ext cx="0" cy="849745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94B021D-F231-1D44-93CC-D1C4893FE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256" y="3855173"/>
              <a:ext cx="4973381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D35312-C220-D037-C2EB-60B454DA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9197" y="1967534"/>
              <a:ext cx="3435398" cy="125038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96412F-260A-D780-8A12-398B93FE27A6}"/>
              </a:ext>
            </a:extLst>
          </p:cNvPr>
          <p:cNvCxnSpPr>
            <a:cxnSpLocks/>
          </p:cNvCxnSpPr>
          <p:nvPr/>
        </p:nvCxnSpPr>
        <p:spPr>
          <a:xfrm>
            <a:off x="4922400" y="5815013"/>
            <a:ext cx="23472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4470246" y="0"/>
            <a:ext cx="3106103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CONTENTS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3716182" y="2274838"/>
            <a:ext cx="47596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Sprint 1 Feedback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Sprint 2 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Sprint 2 Retrospective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Sprint 3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482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3284024" y="0"/>
            <a:ext cx="5623953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1 FEEDBACK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2734917" y="1362568"/>
            <a:ext cx="2605090" cy="553998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Trello 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B3FDB-B358-2667-CA83-B3EC4102328F}"/>
              </a:ext>
            </a:extLst>
          </p:cNvPr>
          <p:cNvSpPr txBox="1"/>
          <p:nvPr/>
        </p:nvSpPr>
        <p:spPr>
          <a:xfrm>
            <a:off x="2520860" y="3112447"/>
            <a:ext cx="3033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Merge 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FCE72-35F4-6C67-6EA2-1D17EC61E70F}"/>
              </a:ext>
            </a:extLst>
          </p:cNvPr>
          <p:cNvSpPr txBox="1"/>
          <p:nvPr/>
        </p:nvSpPr>
        <p:spPr>
          <a:xfrm>
            <a:off x="4487459" y="4982149"/>
            <a:ext cx="3608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Python Formatting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8B935-A84A-B9F4-CC49-D01D5E0D8B3E}"/>
              </a:ext>
            </a:extLst>
          </p:cNvPr>
          <p:cNvSpPr txBox="1"/>
          <p:nvPr/>
        </p:nvSpPr>
        <p:spPr>
          <a:xfrm>
            <a:off x="7423595" y="3112447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Test Suite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9F7F9-EEE5-F28E-79F2-D936E5A6025F}"/>
              </a:ext>
            </a:extLst>
          </p:cNvPr>
          <p:cNvSpPr txBox="1"/>
          <p:nvPr/>
        </p:nvSpPr>
        <p:spPr>
          <a:xfrm>
            <a:off x="7194014" y="1362568"/>
            <a:ext cx="2375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User Stories</a:t>
            </a:r>
          </a:p>
        </p:txBody>
      </p:sp>
      <p:pic>
        <p:nvPicPr>
          <p:cNvPr id="1026" name="Picture 2" descr="Trello - Free logo icons">
            <a:hlinkClick r:id="rId3"/>
            <a:extLst>
              <a:ext uri="{FF2B5EF4-FFF2-40B4-BE49-F238E27FC236}">
                <a16:creationId xmlns:a16="http://schemas.microsoft.com/office/drawing/2014/main" id="{C97D3F83-DDB6-9DFB-8A6E-37611230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9" y="20645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nection of circles, line and arrow - Free signs icons">
            <a:hlinkClick r:id="rId5"/>
            <a:extLst>
              <a:ext uri="{FF2B5EF4-FFF2-40B4-BE49-F238E27FC236}">
                <a16:creationId xmlns:a16="http://schemas.microsoft.com/office/drawing/2014/main" id="{8884D8B5-3B64-41B8-752E-B79392EC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9" y="386939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7"/>
            <a:extLst>
              <a:ext uri="{FF2B5EF4-FFF2-40B4-BE49-F238E27FC236}">
                <a16:creationId xmlns:a16="http://schemas.microsoft.com/office/drawing/2014/main" id="{CFC12AB6-D155-F848-A42B-0C3971C3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40" y="1916566"/>
            <a:ext cx="96791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2AA76-4A27-0478-5680-764720CF98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66" b="9829"/>
          <a:stretch/>
        </p:blipFill>
        <p:spPr>
          <a:xfrm>
            <a:off x="5246520" y="5684087"/>
            <a:ext cx="2090558" cy="900000"/>
          </a:xfrm>
          <a:prstGeom prst="rect">
            <a:avLst/>
          </a:prstGeom>
        </p:spPr>
      </p:pic>
      <p:pic>
        <p:nvPicPr>
          <p:cNvPr id="1036" name="Picture 12" descr="Python icon - Free download on Iconfinder">
            <a:extLst>
              <a:ext uri="{FF2B5EF4-FFF2-40B4-BE49-F238E27FC236}">
                <a16:creationId xmlns:a16="http://schemas.microsoft.com/office/drawing/2014/main" id="{CEBDE899-B449-B536-B29D-4D639B2D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78" y="386939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7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0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3267192" y="0"/>
            <a:ext cx="5657616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2 PROGRESS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2465095" y="1471651"/>
            <a:ext cx="4474302" cy="7017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Radius output (+ labels)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3D8C8-D37D-5A3F-5382-56D9FD9C6BE4}"/>
              </a:ext>
            </a:extLst>
          </p:cNvPr>
          <p:cNvSpPr/>
          <p:nvPr/>
        </p:nvSpPr>
        <p:spPr>
          <a:xfrm>
            <a:off x="2007896" y="1746250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B9715F-8176-BA34-4B27-35191108DF56}"/>
              </a:ext>
            </a:extLst>
          </p:cNvPr>
          <p:cNvSpPr/>
          <p:nvPr/>
        </p:nvSpPr>
        <p:spPr>
          <a:xfrm>
            <a:off x="2465095" y="2438400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5129473-A796-8C50-26A2-5CB916D952C6}"/>
              </a:ext>
            </a:extLst>
          </p:cNvPr>
          <p:cNvCxnSpPr>
            <a:stCxn id="2" idx="2"/>
            <a:endCxn id="39" idx="1"/>
          </p:cNvCxnSpPr>
          <p:nvPr/>
        </p:nvCxnSpPr>
        <p:spPr>
          <a:xfrm rot="16200000" flipH="1">
            <a:off x="2017420" y="2117725"/>
            <a:ext cx="565150" cy="33019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BEB5B85-C3BD-7A15-5628-D414CFCBCBE1}"/>
              </a:ext>
            </a:extLst>
          </p:cNvPr>
          <p:cNvSpPr/>
          <p:nvPr/>
        </p:nvSpPr>
        <p:spPr>
          <a:xfrm>
            <a:off x="2922295" y="3130551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A885B90-A164-CBAB-E2EF-F5AE2EBD8B33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2484804" y="2820059"/>
            <a:ext cx="551133" cy="32385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5B66BD0-EDC9-CF28-DA0C-362D3C634AA7}"/>
              </a:ext>
            </a:extLst>
          </p:cNvPr>
          <p:cNvSpPr/>
          <p:nvPr/>
        </p:nvSpPr>
        <p:spPr>
          <a:xfrm>
            <a:off x="3373146" y="3826416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47509E0-235E-12A1-EA89-59DD54A63F87}"/>
              </a:ext>
            </a:extLst>
          </p:cNvPr>
          <p:cNvCxnSpPr>
            <a:cxnSpLocks/>
            <a:stCxn id="45" idx="2"/>
            <a:endCxn id="49" idx="1"/>
          </p:cNvCxnSpPr>
          <p:nvPr/>
        </p:nvCxnSpPr>
        <p:spPr>
          <a:xfrm rot="16200000" flipH="1">
            <a:off x="2926788" y="3507057"/>
            <a:ext cx="568865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695B0-A007-8A2A-B22D-2D491A2CBD38}"/>
              </a:ext>
            </a:extLst>
          </p:cNvPr>
          <p:cNvSpPr/>
          <p:nvPr/>
        </p:nvSpPr>
        <p:spPr>
          <a:xfrm>
            <a:off x="3823997" y="4522283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FD99D37-916F-7DD0-83E1-80EAF7864480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rot="16200000" flipH="1">
            <a:off x="3377638" y="4202923"/>
            <a:ext cx="568867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5FB6174-80CB-C10E-339E-78E00F536FD7}"/>
              </a:ext>
            </a:extLst>
          </p:cNvPr>
          <p:cNvSpPr/>
          <p:nvPr/>
        </p:nvSpPr>
        <p:spPr>
          <a:xfrm>
            <a:off x="4274848" y="5218151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B6CA886-7A5C-BE06-CFFF-79CA0BFF3F8C}"/>
              </a:ext>
            </a:extLst>
          </p:cNvPr>
          <p:cNvCxnSpPr>
            <a:cxnSpLocks/>
            <a:stCxn id="58" idx="2"/>
            <a:endCxn id="63" idx="1"/>
          </p:cNvCxnSpPr>
          <p:nvPr/>
        </p:nvCxnSpPr>
        <p:spPr>
          <a:xfrm rot="16200000" flipH="1">
            <a:off x="3828488" y="4898791"/>
            <a:ext cx="568868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EE4A9B-293A-E059-57AF-2B16522B8E42}"/>
              </a:ext>
            </a:extLst>
          </p:cNvPr>
          <p:cNvSpPr txBox="1"/>
          <p:nvPr/>
        </p:nvSpPr>
        <p:spPr>
          <a:xfrm>
            <a:off x="2922294" y="2134215"/>
            <a:ext cx="227337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More inputs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B33F2D-5E91-8A45-69C5-B3E37DE9EBDC}"/>
              </a:ext>
            </a:extLst>
          </p:cNvPr>
          <p:cNvSpPr txBox="1"/>
          <p:nvPr/>
        </p:nvSpPr>
        <p:spPr>
          <a:xfrm>
            <a:off x="3373146" y="2828280"/>
            <a:ext cx="31021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Better requests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D4679A-2F45-F67F-E229-DD75ABD4D1F8}"/>
              </a:ext>
            </a:extLst>
          </p:cNvPr>
          <p:cNvSpPr txBox="1"/>
          <p:nvPr/>
        </p:nvSpPr>
        <p:spPr>
          <a:xfrm>
            <a:off x="3823996" y="3530012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Importance levels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865453-E5CF-AFFA-528B-A324D149AA17}"/>
              </a:ext>
            </a:extLst>
          </p:cNvPr>
          <p:cNvSpPr txBox="1"/>
          <p:nvPr/>
        </p:nvSpPr>
        <p:spPr>
          <a:xfrm>
            <a:off x="4274847" y="4197129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Arrival 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FA9AA1-4147-AD39-AB32-5DD89A04B30F}"/>
              </a:ext>
            </a:extLst>
          </p:cNvPr>
          <p:cNvSpPr txBox="1"/>
          <p:nvPr/>
        </p:nvSpPr>
        <p:spPr>
          <a:xfrm>
            <a:off x="4702246" y="4886642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Time or distance preference</a:t>
            </a:r>
          </a:p>
        </p:txBody>
      </p:sp>
    </p:spTree>
    <p:extLst>
      <p:ext uri="{BB962C8B-B14F-4D97-AF65-F5344CB8AC3E}">
        <p14:creationId xmlns:p14="http://schemas.microsoft.com/office/powerpoint/2010/main" val="27611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39" grpId="0" animBg="1"/>
      <p:bldP spid="45" grpId="0" animBg="1"/>
      <p:bldP spid="49" grpId="0" animBg="1"/>
      <p:bldP spid="58" grpId="0" animBg="1"/>
      <p:bldP spid="63" grpId="0" animBg="1"/>
      <p:bldP spid="67" grpId="0"/>
      <p:bldP spid="68" grpId="0"/>
      <p:bldP spid="70" grpId="0"/>
      <p:bldP spid="72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3267192" y="0"/>
            <a:ext cx="5657616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2 PROGRESS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2408143" y="1470367"/>
            <a:ext cx="3916457" cy="7017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Any number of inputs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3D8C8-D37D-5A3F-5382-56D9FD9C6BE4}"/>
              </a:ext>
            </a:extLst>
          </p:cNvPr>
          <p:cNvSpPr/>
          <p:nvPr/>
        </p:nvSpPr>
        <p:spPr>
          <a:xfrm>
            <a:off x="1950944" y="1744966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B9715F-8176-BA34-4B27-35191108DF56}"/>
              </a:ext>
            </a:extLst>
          </p:cNvPr>
          <p:cNvSpPr/>
          <p:nvPr/>
        </p:nvSpPr>
        <p:spPr>
          <a:xfrm>
            <a:off x="2408143" y="2437116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5129473-A796-8C50-26A2-5CB916D952C6}"/>
              </a:ext>
            </a:extLst>
          </p:cNvPr>
          <p:cNvCxnSpPr>
            <a:cxnSpLocks/>
            <a:stCxn id="2" idx="2"/>
            <a:endCxn id="39" idx="1"/>
          </p:cNvCxnSpPr>
          <p:nvPr/>
        </p:nvCxnSpPr>
        <p:spPr>
          <a:xfrm rot="16200000" flipH="1">
            <a:off x="1960468" y="2116441"/>
            <a:ext cx="565150" cy="33019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BEB5B85-C3BD-7A15-5628-D414CFCBCBE1}"/>
              </a:ext>
            </a:extLst>
          </p:cNvPr>
          <p:cNvSpPr/>
          <p:nvPr/>
        </p:nvSpPr>
        <p:spPr>
          <a:xfrm>
            <a:off x="2865343" y="3129267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A885B90-A164-CBAB-E2EF-F5AE2EBD8B33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2427852" y="2818775"/>
            <a:ext cx="551133" cy="32385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5B66BD0-EDC9-CF28-DA0C-362D3C634AA7}"/>
              </a:ext>
            </a:extLst>
          </p:cNvPr>
          <p:cNvSpPr/>
          <p:nvPr/>
        </p:nvSpPr>
        <p:spPr>
          <a:xfrm>
            <a:off x="3316194" y="3825132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47509E0-235E-12A1-EA89-59DD54A63F87}"/>
              </a:ext>
            </a:extLst>
          </p:cNvPr>
          <p:cNvCxnSpPr>
            <a:cxnSpLocks/>
            <a:stCxn id="45" idx="2"/>
            <a:endCxn id="49" idx="1"/>
          </p:cNvCxnSpPr>
          <p:nvPr/>
        </p:nvCxnSpPr>
        <p:spPr>
          <a:xfrm rot="16200000" flipH="1">
            <a:off x="2869836" y="3505773"/>
            <a:ext cx="568865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695B0-A007-8A2A-B22D-2D491A2CBD38}"/>
              </a:ext>
            </a:extLst>
          </p:cNvPr>
          <p:cNvSpPr/>
          <p:nvPr/>
        </p:nvSpPr>
        <p:spPr>
          <a:xfrm>
            <a:off x="3767045" y="4520999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FD99D37-916F-7DD0-83E1-80EAF7864480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rot="16200000" flipH="1">
            <a:off x="3320686" y="4201639"/>
            <a:ext cx="568867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EE4A9B-293A-E059-57AF-2B16522B8E42}"/>
              </a:ext>
            </a:extLst>
          </p:cNvPr>
          <p:cNvSpPr txBox="1"/>
          <p:nvPr/>
        </p:nvSpPr>
        <p:spPr>
          <a:xfrm>
            <a:off x="2865342" y="2132931"/>
            <a:ext cx="285847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Departure time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B33F2D-5E91-8A45-69C5-B3E37DE9EBDC}"/>
              </a:ext>
            </a:extLst>
          </p:cNvPr>
          <p:cNvSpPr txBox="1"/>
          <p:nvPr/>
        </p:nvSpPr>
        <p:spPr>
          <a:xfrm>
            <a:off x="3316194" y="2826996"/>
            <a:ext cx="283282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Weighted mean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D4679A-2F45-F67F-E229-DD75ABD4D1F8}"/>
              </a:ext>
            </a:extLst>
          </p:cNvPr>
          <p:cNvSpPr txBox="1"/>
          <p:nvPr/>
        </p:nvSpPr>
        <p:spPr>
          <a:xfrm>
            <a:off x="3767044" y="3528728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Refining output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865453-E5CF-AFFA-528B-A324D149AA17}"/>
              </a:ext>
            </a:extLst>
          </p:cNvPr>
          <p:cNvSpPr txBox="1"/>
          <p:nvPr/>
        </p:nvSpPr>
        <p:spPr>
          <a:xfrm>
            <a:off x="4217895" y="4195845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Optimisation choice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ACE733-7355-A8C9-95A9-8BDB9A7CB0DC}"/>
              </a:ext>
            </a:extLst>
          </p:cNvPr>
          <p:cNvGrpSpPr/>
          <p:nvPr/>
        </p:nvGrpSpPr>
        <p:grpSpPr>
          <a:xfrm>
            <a:off x="8621418" y="3073043"/>
            <a:ext cx="1758176" cy="1758176"/>
            <a:chOff x="8621418" y="3073043"/>
            <a:chExt cx="1758176" cy="17581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D8F97F-746C-C610-4FF1-F67395412E40}"/>
                </a:ext>
              </a:extLst>
            </p:cNvPr>
            <p:cNvGrpSpPr/>
            <p:nvPr/>
          </p:nvGrpSpPr>
          <p:grpSpPr>
            <a:xfrm>
              <a:off x="8621418" y="3073043"/>
              <a:ext cx="1758176" cy="1758176"/>
              <a:chOff x="5216911" y="2549911"/>
              <a:chExt cx="1758176" cy="175817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3BBA99-16D0-264E-34EE-05AF69955E10}"/>
                  </a:ext>
                </a:extLst>
              </p:cNvPr>
              <p:cNvSpPr/>
              <p:nvPr/>
            </p:nvSpPr>
            <p:spPr>
              <a:xfrm>
                <a:off x="5290390" y="2623390"/>
                <a:ext cx="1611219" cy="16112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86ACD43-8169-42B3-2323-2098E11C8E27}"/>
                  </a:ext>
                </a:extLst>
              </p:cNvPr>
              <p:cNvSpPr/>
              <p:nvPr/>
            </p:nvSpPr>
            <p:spPr>
              <a:xfrm>
                <a:off x="6022520" y="2549911"/>
                <a:ext cx="146957" cy="1469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3A2AE-09D3-94E9-F2A5-DA618C45B551}"/>
                  </a:ext>
                </a:extLst>
              </p:cNvPr>
              <p:cNvSpPr/>
              <p:nvPr/>
            </p:nvSpPr>
            <p:spPr>
              <a:xfrm>
                <a:off x="6828130" y="3355520"/>
                <a:ext cx="146957" cy="1469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74ECB2-6DB5-A52E-16BC-7CCFDE49C1AC}"/>
                  </a:ext>
                </a:extLst>
              </p:cNvPr>
              <p:cNvSpPr/>
              <p:nvPr/>
            </p:nvSpPr>
            <p:spPr>
              <a:xfrm>
                <a:off x="6022519" y="4161130"/>
                <a:ext cx="146957" cy="1469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5DAB278-40DA-5E77-7004-471DA661D67E}"/>
                  </a:ext>
                </a:extLst>
              </p:cNvPr>
              <p:cNvSpPr/>
              <p:nvPr/>
            </p:nvSpPr>
            <p:spPr>
              <a:xfrm>
                <a:off x="5216911" y="3355520"/>
                <a:ext cx="146957" cy="1469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05584B91-A587-49AB-6B62-65708F329A9D}"/>
                </a:ext>
              </a:extLst>
            </p:cNvPr>
            <p:cNvSpPr/>
            <p:nvPr/>
          </p:nvSpPr>
          <p:spPr>
            <a:xfrm>
              <a:off x="9383484" y="3835110"/>
              <a:ext cx="234040" cy="23404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267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39" grpId="0" animBg="1"/>
      <p:bldP spid="45" grpId="0" animBg="1"/>
      <p:bldP spid="49" grpId="0" animBg="1"/>
      <p:bldP spid="58" grpId="0" animBg="1"/>
      <p:bldP spid="67" grpId="0"/>
      <p:bldP spid="68" grpId="0"/>
      <p:bldP spid="70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4070445" y="1522363"/>
            <a:ext cx="4051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This sprint was about: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BCAFA-CBBC-5A20-532F-E2CA4F64E688}"/>
              </a:ext>
            </a:extLst>
          </p:cNvPr>
          <p:cNvSpPr txBox="1"/>
          <p:nvPr/>
        </p:nvSpPr>
        <p:spPr>
          <a:xfrm>
            <a:off x="3471884" y="2417713"/>
            <a:ext cx="5248232" cy="276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Implementing agile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Communicating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Distributing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Streamlining style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Working on feedback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40D9F3-379A-6E09-4956-F735DC3FB5C3}"/>
              </a:ext>
            </a:extLst>
          </p:cNvPr>
          <p:cNvCxnSpPr>
            <a:cxnSpLocks/>
          </p:cNvCxnSpPr>
          <p:nvPr/>
        </p:nvCxnSpPr>
        <p:spPr>
          <a:xfrm>
            <a:off x="4257675" y="2058948"/>
            <a:ext cx="3695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E2A080A7-EE51-3220-EABB-6AFD520FCB17}"/>
              </a:ext>
            </a:extLst>
          </p:cNvPr>
          <p:cNvSpPr txBox="1">
            <a:spLocks/>
          </p:cNvSpPr>
          <p:nvPr/>
        </p:nvSpPr>
        <p:spPr>
          <a:xfrm>
            <a:off x="2265316" y="0"/>
            <a:ext cx="7661369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2 RESTROSPECTIVE</a:t>
            </a:r>
          </a:p>
        </p:txBody>
      </p:sp>
    </p:spTree>
    <p:extLst>
      <p:ext uri="{BB962C8B-B14F-4D97-AF65-F5344CB8AC3E}">
        <p14:creationId xmlns:p14="http://schemas.microsoft.com/office/powerpoint/2010/main" val="14769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2265316" y="0"/>
            <a:ext cx="7661369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2 RESTROSPECTIVE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4007127" y="3429000"/>
            <a:ext cx="4177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What we didn’t get to: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BCAFA-CBBC-5A20-532F-E2CA4F64E688}"/>
              </a:ext>
            </a:extLst>
          </p:cNvPr>
          <p:cNvSpPr txBox="1"/>
          <p:nvPr/>
        </p:nvSpPr>
        <p:spPr>
          <a:xfrm>
            <a:off x="5414724" y="4014882"/>
            <a:ext cx="136255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nothing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1990-1E2F-7443-61AA-3400CBD4906B}"/>
              </a:ext>
            </a:extLst>
          </p:cNvPr>
          <p:cNvSpPr txBox="1"/>
          <p:nvPr/>
        </p:nvSpPr>
        <p:spPr>
          <a:xfrm>
            <a:off x="4205899" y="1504950"/>
            <a:ext cx="3780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What wanted to do: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612C5-A798-E8EB-F77D-B8FF2AD06C7C}"/>
              </a:ext>
            </a:extLst>
          </p:cNvPr>
          <p:cNvSpPr txBox="1"/>
          <p:nvPr/>
        </p:nvSpPr>
        <p:spPr>
          <a:xfrm>
            <a:off x="5109351" y="2090832"/>
            <a:ext cx="197329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in the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0B05E2-AD80-8D02-6E11-C5C32656B90E}"/>
              </a:ext>
            </a:extLst>
          </p:cNvPr>
          <p:cNvCxnSpPr/>
          <p:nvPr/>
        </p:nvCxnSpPr>
        <p:spPr>
          <a:xfrm>
            <a:off x="4348162" y="2058948"/>
            <a:ext cx="3495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CB8E48-7186-7720-AC97-953E5EF192B3}"/>
              </a:ext>
            </a:extLst>
          </p:cNvPr>
          <p:cNvCxnSpPr>
            <a:cxnSpLocks/>
          </p:cNvCxnSpPr>
          <p:nvPr/>
        </p:nvCxnSpPr>
        <p:spPr>
          <a:xfrm>
            <a:off x="4160349" y="3982998"/>
            <a:ext cx="3871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9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3908702" y="0"/>
            <a:ext cx="4374596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3 PLANS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CBCAFA-CBBC-5A20-532F-E2CA4F64E688}"/>
              </a:ext>
            </a:extLst>
          </p:cNvPr>
          <p:cNvSpPr txBox="1"/>
          <p:nvPr/>
        </p:nvSpPr>
        <p:spPr>
          <a:xfrm>
            <a:off x="3471884" y="1634430"/>
            <a:ext cx="5652188" cy="23083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Entering coordinates (farms)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Variable 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(maybe custom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Fuzzy schools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Houses? (bonus)</a:t>
            </a:r>
          </a:p>
        </p:txBody>
      </p:sp>
    </p:spTree>
    <p:extLst>
      <p:ext uri="{BB962C8B-B14F-4D97-AF65-F5344CB8AC3E}">
        <p14:creationId xmlns:p14="http://schemas.microsoft.com/office/powerpoint/2010/main" val="22386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5249072" y="0"/>
            <a:ext cx="1693857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5019423" y="3298195"/>
            <a:ext cx="2153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cap="small" dirty="0">
                <a:latin typeface="Fredoka" pitchFamily="2" charset="-79"/>
                <a:cs typeface="Fredoka" pitchFamily="2" charset="-79"/>
              </a:rPr>
              <a:t>don’t forget to show </a:t>
            </a:r>
            <a:r>
              <a:rPr lang="en-ZA" sz="1100" cap="small" dirty="0" err="1">
                <a:latin typeface="Fredoka" pitchFamily="2" charset="-79"/>
                <a:cs typeface="Fredoka" pitchFamily="2" charset="-79"/>
              </a:rPr>
              <a:t>francois</a:t>
            </a:r>
            <a:endParaRPr lang="en-ZA" sz="1100" cap="small" dirty="0"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61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Fredoka</vt:lpstr>
      <vt:lpstr>Office Theme</vt:lpstr>
      <vt:lpstr>praelocate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praelocate</dc:title>
  <dc:creator>Wannenburg, WP, Mr [23560762@sun.ac.za]</dc:creator>
  <cp:lastModifiedBy>WILLEM PETRUS Wannenburg</cp:lastModifiedBy>
  <cp:revision>1</cp:revision>
  <dcterms:created xsi:type="dcterms:W3CDTF">2022-09-15T18:07:49Z</dcterms:created>
  <dcterms:modified xsi:type="dcterms:W3CDTF">2022-09-15T19:46:54Z</dcterms:modified>
</cp:coreProperties>
</file>