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2" r:id="rId7"/>
    <p:sldId id="269" r:id="rId8"/>
    <p:sldId id="270" r:id="rId9"/>
    <p:sldId id="271" r:id="rId10"/>
    <p:sldId id="27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60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269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17" r:id="rId14"/>
    <p:sldLayoutId id="2147483672" r:id="rId1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avid-d-sykes-b07133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4106" name="Group 4105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4108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0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A.I Challenge</a:t>
            </a:r>
            <a:br>
              <a:rPr lang="en-US" sz="3400"/>
            </a:br>
            <a:r>
              <a:rPr lang="en-US" sz="3400"/>
              <a:t>Presentation</a:t>
            </a:r>
            <a:br>
              <a:rPr lang="en-US" sz="3400"/>
            </a:br>
            <a:endParaRPr lang="en-US" sz="3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A5628-B7CE-4492-CFBC-2E8A24B9B06D}"/>
              </a:ext>
            </a:extLst>
          </p:cNvPr>
          <p:cNvSpPr txBox="1"/>
          <p:nvPr/>
        </p:nvSpPr>
        <p:spPr>
          <a:xfrm>
            <a:off x="990000" y="4248000"/>
            <a:ext cx="4075200" cy="152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5000"/>
              </a:lnSpc>
              <a:spcBef>
                <a:spcPts val="1000"/>
              </a:spcBef>
              <a:buClr>
                <a:schemeClr val="accent3"/>
              </a:buClr>
            </a:pPr>
            <a:r>
              <a:rPr lang="en-US" sz="2400" spc="50">
                <a:solidFill>
                  <a:schemeClr val="tx1">
                    <a:alpha val="60000"/>
                  </a:schemeClr>
                </a:solidFill>
              </a:rPr>
              <a:t>David Sykes and Sam Yeek</a:t>
            </a:r>
          </a:p>
        </p:txBody>
      </p:sp>
      <p:grpSp>
        <p:nvGrpSpPr>
          <p:cNvPr id="4113" name="Group 4112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4114" name="Rectangle 4113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15" name="Group 4114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4116" name="Group 4115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121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2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3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17" name="Group 4116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118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19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0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098" name="Picture 2" descr="Partnerships - Healthcare - Waukesha Free Clinic">
            <a:extLst>
              <a:ext uri="{FF2B5EF4-FFF2-40B4-BE49-F238E27FC236}">
                <a16:creationId xmlns:a16="http://schemas.microsoft.com/office/drawing/2014/main" id="{5883F998-1352-76F1-5FAD-27D70D43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127" y="927730"/>
            <a:ext cx="4999885" cy="49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Problem:</a:t>
            </a:r>
            <a:br>
              <a:rPr lang="en-US" dirty="0"/>
            </a:br>
            <a:r>
              <a:rPr lang="en-US" dirty="0"/>
              <a:t>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today's busy lifestyle it is hard to keep up with friends daily</a:t>
            </a:r>
          </a:p>
          <a:p>
            <a:r>
              <a:rPr lang="en-US" dirty="0"/>
              <a:t>This can damper on a person’s mental health </a:t>
            </a:r>
          </a:p>
        </p:txBody>
      </p:sp>
      <p:pic>
        <p:nvPicPr>
          <p:cNvPr id="2050" name="Picture 2" descr="363,300+ Busy Life Stock Photos, Pictures &amp; Royalty-Free Images - iStock |  Busy family, Redundancy, Multitasking">
            <a:extLst>
              <a:ext uri="{FF2B5EF4-FFF2-40B4-BE49-F238E27FC236}">
                <a16:creationId xmlns:a16="http://schemas.microsoft.com/office/drawing/2014/main" id="{193CE609-B2FA-0878-C8DA-4EA106356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80" y="1030479"/>
            <a:ext cx="58293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sz="2800" dirty="0"/>
              <a:t>A daily email list/message app created using Perplexity A.I.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028" name="Picture 4" descr="Perplexity AI Reviews, Features &amp; Pricing 2024 | Wheelhouse">
            <a:extLst>
              <a:ext uri="{FF2B5EF4-FFF2-40B4-BE49-F238E27FC236}">
                <a16:creationId xmlns:a16="http://schemas.microsoft.com/office/drawing/2014/main" id="{501CDB20-35EB-013D-23AC-898C6863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98884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4F5E9-C1B4-E4CE-D03B-89543DA0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the app prototype works:</a:t>
            </a:r>
            <a:b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 cap="none" spc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AD4A4E6C-58BA-EE96-61EE-776276BF6471}"/>
              </a:ext>
            </a:extLst>
          </p:cNvPr>
          <p:cNvSpPr txBox="1">
            <a:spLocks/>
          </p:cNvSpPr>
          <p:nvPr/>
        </p:nvSpPr>
        <p:spPr>
          <a:xfrm>
            <a:off x="5543552" y="450000"/>
            <a:ext cx="6107460" cy="2484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sz="20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Before First Use: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Users Add Images into an images folder with a “1-365 .png” name format </a:t>
            </a: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endParaRPr lang="en-US" sz="2000" spc="5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3662B-2BA2-43A8-65AF-FEBBE74D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72" y="3429000"/>
            <a:ext cx="7595607" cy="28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1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6B220-2281-F60F-D3FB-ACA92A4B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69" y="449182"/>
            <a:ext cx="4075200" cy="1532951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n-US" dirty="0"/>
              <a:t>Execution:</a:t>
            </a:r>
            <a:br>
              <a:rPr lang="en-US" dirty="0"/>
            </a:b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149EA-6F00-BF2F-E616-987073D0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1021658"/>
            <a:ext cx="4999885" cy="48120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4D7ACAC-087B-FC7B-8F32-0BDDD5FDF55A}"/>
              </a:ext>
            </a:extLst>
          </p:cNvPr>
          <p:cNvSpPr txBox="1">
            <a:spLocks/>
          </p:cNvSpPr>
          <p:nvPr/>
        </p:nvSpPr>
        <p:spPr>
          <a:xfrm>
            <a:off x="316657" y="1567547"/>
            <a:ext cx="5455041" cy="265945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User Can: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people and their email address to a list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a message for each day of the year (January 1</a:t>
            </a:r>
            <a:r>
              <a:rPr lang="en-US" sz="2400" baseline="30000" dirty="0"/>
              <a:t>st</a:t>
            </a:r>
            <a:r>
              <a:rPr lang="en-US" sz="2400" dirty="0"/>
              <a:t> = 1 December 31</a:t>
            </a:r>
            <a:r>
              <a:rPr lang="en-US" sz="2400" baseline="30000" dirty="0"/>
              <a:t>st</a:t>
            </a:r>
            <a:r>
              <a:rPr lang="en-US" sz="2400" dirty="0"/>
              <a:t> = 365)</a:t>
            </a:r>
          </a:p>
          <a:p>
            <a:r>
              <a:rPr lang="en-US" sz="800" dirty="0"/>
              <a:t>Leap Years are excluded, because I don’t want to account for them</a:t>
            </a:r>
          </a:p>
          <a:p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08508C-E532-4696-7E57-436D596D273A}"/>
              </a:ext>
            </a:extLst>
          </p:cNvPr>
          <p:cNvSpPr txBox="1">
            <a:spLocks/>
          </p:cNvSpPr>
          <p:nvPr/>
        </p:nvSpPr>
        <p:spPr>
          <a:xfrm>
            <a:off x="469057" y="695838"/>
            <a:ext cx="4075200" cy="153295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ED4718-F954-3913-B0F6-576680BE992D}"/>
              </a:ext>
            </a:extLst>
          </p:cNvPr>
          <p:cNvSpPr txBox="1">
            <a:spLocks/>
          </p:cNvSpPr>
          <p:nvPr/>
        </p:nvSpPr>
        <p:spPr>
          <a:xfrm>
            <a:off x="469057" y="3888027"/>
            <a:ext cx="4075200" cy="57473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Send out the Daily Emails</a:t>
            </a:r>
          </a:p>
        </p:txBody>
      </p:sp>
    </p:spTree>
    <p:extLst>
      <p:ext uri="{BB962C8B-B14F-4D97-AF65-F5344CB8AC3E}">
        <p14:creationId xmlns:p14="http://schemas.microsoft.com/office/powerpoint/2010/main" val="62544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FC749-4947-CE90-F7B2-006B947A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Emails Sent Out:</a:t>
            </a:r>
            <a:br>
              <a:rPr lang="en-US" sz="1900"/>
            </a:br>
            <a:r>
              <a:rPr lang="en-US" sz="1900"/>
              <a:t>Uses HTML to send with the corresponding image attached plus the person’s name + daily riddle and message.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CA092-111F-1160-971B-4890DBE36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1508966"/>
            <a:ext cx="4999885" cy="38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4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C53508-B3F0-4B95-A7BB-3FB94033C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9307D-7B54-EA0A-3D8B-92407413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257" y="2565888"/>
            <a:ext cx="4060800" cy="2049502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Use of Perplexity:</a:t>
            </a:r>
            <a:br>
              <a:rPr lang="en-US" sz="3000" dirty="0"/>
            </a:br>
            <a:r>
              <a:rPr lang="en-US" sz="3000" dirty="0"/>
              <a:t>The Use of A.I accelerated the coding process trimming down what could have been a 4-8 hours project down to around an hour or two (with brainstorming)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001FB-5CD5-5A5F-1591-3517176E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07" y="540000"/>
            <a:ext cx="4550175" cy="577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EBA113-6605-4291-A31D-0BEA2EFFB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C925D4-A222-4AF4-B410-4AFDEE45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6674373" y="402322"/>
            <a:ext cx="641183" cy="1069728"/>
            <a:chOff x="6484112" y="2967038"/>
            <a:chExt cx="641183" cy="10697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DBBB94E-15E5-42D1-A617-70B91FC06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8" name="Freeform 68">
                <a:extLst>
                  <a:ext uri="{FF2B5EF4-FFF2-40B4-BE49-F238E27FC236}">
                    <a16:creationId xmlns:a16="http://schemas.microsoft.com/office/drawing/2014/main" id="{2C81B35A-4CE9-4440-B050-12A299FA65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9">
                <a:extLst>
                  <a:ext uri="{FF2B5EF4-FFF2-40B4-BE49-F238E27FC236}">
                    <a16:creationId xmlns:a16="http://schemas.microsoft.com/office/drawing/2014/main" id="{A0D17983-4044-441A-ADBD-E035D9AE7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70">
                <a:extLst>
                  <a:ext uri="{FF2B5EF4-FFF2-40B4-BE49-F238E27FC236}">
                    <a16:creationId xmlns:a16="http://schemas.microsoft.com/office/drawing/2014/main" id="{19F1FD06-FDAD-4A4F-BFA2-40C00615E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EFDE4C0-4728-4BFA-AB30-F128558D0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1D506130-A061-4892-B4AB-FC514FF04A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49AD3E33-5B3A-488D-9055-A66F48964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A5CE7C61-384B-4565-8779-29E91BEF4C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E5DB50-1341-4A9E-A206-967EBBDE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11020476" y="5368081"/>
            <a:ext cx="641183" cy="1069728"/>
            <a:chOff x="6484112" y="2967038"/>
            <a:chExt cx="641183" cy="106972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9A84626-F20C-4555-AFAF-1A2B70D3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8" name="Freeform 68">
                <a:extLst>
                  <a:ext uri="{FF2B5EF4-FFF2-40B4-BE49-F238E27FC236}">
                    <a16:creationId xmlns:a16="http://schemas.microsoft.com/office/drawing/2014/main" id="{561A2DEB-32E0-497B-AFF5-12455326D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9">
                <a:extLst>
                  <a:ext uri="{FF2B5EF4-FFF2-40B4-BE49-F238E27FC236}">
                    <a16:creationId xmlns:a16="http://schemas.microsoft.com/office/drawing/2014/main" id="{F74C0FA4-7280-478C-9F0A-5C44367405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70">
                <a:extLst>
                  <a:ext uri="{FF2B5EF4-FFF2-40B4-BE49-F238E27FC236}">
                    <a16:creationId xmlns:a16="http://schemas.microsoft.com/office/drawing/2014/main" id="{6055EE13-719B-42CB-B390-656E3D7E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AFE4A8F-11DC-406B-81CA-1EFF5D00C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1220809B-3187-4A4E-B1B4-931C71836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FA8BADC2-4522-4CCB-B068-9C3AC1F1EF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0">
                <a:extLst>
                  <a:ext uri="{FF2B5EF4-FFF2-40B4-BE49-F238E27FC236}">
                    <a16:creationId xmlns:a16="http://schemas.microsoft.com/office/drawing/2014/main" id="{8507DFE2-C18B-40C2-A945-EFDD0D8EC9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236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21679" y="5167827"/>
            <a:ext cx="3149712" cy="13267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Samuel Yeek</a:t>
            </a:r>
          </a:p>
          <a:p>
            <a:r>
              <a:rPr lang="en-US" dirty="0"/>
              <a:t>https://www.linkedin.com/in/samuel-yeek/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1ADCC7-DB7E-B1D4-2768-41086E2DD671}"/>
              </a:ext>
            </a:extLst>
          </p:cNvPr>
          <p:cNvSpPr txBox="1">
            <a:spLocks/>
          </p:cNvSpPr>
          <p:nvPr/>
        </p:nvSpPr>
        <p:spPr>
          <a:xfrm>
            <a:off x="5447071" y="3371850"/>
            <a:ext cx="6464330" cy="183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lang="en-US" sz="2000" b="0" i="1" kern="1200" spc="50" baseline="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lang="en-US" sz="2000" b="0" i="1" kern="1200" spc="50" baseline="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David Sykes</a:t>
            </a:r>
          </a:p>
          <a:p>
            <a:r>
              <a:rPr lang="sv-SE" dirty="0">
                <a:hlinkClick r:id="rId3"/>
              </a:rPr>
              <a:t>https://www.linkedin.com/in/david-d-sykes-b071332/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{944D43E5-C9D0-4F70-8E6D-5303CEB1F2FB}tf11158769_win32</Template>
  <TotalTime>224</TotalTime>
  <Words>229</Words>
  <Application>Microsoft Office PowerPoint</Application>
  <PresentationFormat>Widescreen</PresentationFormat>
  <Paragraphs>26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Goudy Old Style</vt:lpstr>
      <vt:lpstr>Wingdings</vt:lpstr>
      <vt:lpstr>FrostyVTI</vt:lpstr>
      <vt:lpstr>A.I Challenge Presentation </vt:lpstr>
      <vt:lpstr>Problem: Mental Health</vt:lpstr>
      <vt:lpstr>Solution: A daily email list/message app created using Perplexity A.I. </vt:lpstr>
      <vt:lpstr>How the app prototype works: </vt:lpstr>
      <vt:lpstr>Execution: </vt:lpstr>
      <vt:lpstr>Emails Sent Out: Uses HTML to send with the corresponding image attached plus the person’s name + daily riddle and message.</vt:lpstr>
      <vt:lpstr>Use of Perplexity: The Use of A.I accelerated the coding process trimming down what could have been a 4-8 hours project down to around an hour or two (with brainstorming)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Yeek</dc:creator>
  <cp:lastModifiedBy>Samuel Yeek</cp:lastModifiedBy>
  <cp:revision>4</cp:revision>
  <dcterms:created xsi:type="dcterms:W3CDTF">2024-11-23T19:53:16Z</dcterms:created>
  <dcterms:modified xsi:type="dcterms:W3CDTF">2024-11-24T00:04:48Z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