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</p:embeddedFont>
    <p:embeddedFont>
      <p:font typeface="Montserrat Bold Italics" panose="020B0604020202020204" charset="0"/>
      <p:regular r:id="rId10"/>
    </p:embeddedFont>
    <p:embeddedFont>
      <p:font typeface="Montserrat Italics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36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EF6-E472-4DA8-A163-55F2013A100A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FC75-A7FF-4AAE-9DE9-771EAB4F97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3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</a:t>
            </a:r>
            <a:r>
              <a:rPr lang="en-US" dirty="0" err="1"/>
              <a:t>i</a:t>
            </a:r>
            <a:r>
              <a:rPr lang="en-US" dirty="0"/>
              <a:t> will talk about two actors from the movie </a:t>
            </a:r>
            <a:r>
              <a:rPr lang="en-US" i="1" dirty="0"/>
              <a:t>Rocky</a:t>
            </a:r>
            <a:r>
              <a:rPr lang="en-US" dirty="0"/>
              <a:t>: Sylvester Stallone and Burt Young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C75-A7FF-4AAE-9DE9-771EAB4F975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17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Sylvester Stallone was born in a poor family in New York. He had problems when he was born that made part of his face stay still, which changed how he talked and looked — this later became his special sign.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C75-A7FF-4AAE-9DE9-771EAB4F975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14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Burt Young had a simple childhood in Queens, New York. He was the son of an Italian-American working family and grew up in a working-class neighborhood. He left school early and had a hard youth.	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C75-A7FF-4AAE-9DE9-771EAB4F975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52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he was young, he had no money and lost his home. He slept at a bus station for three weeks. He sold his dog for $25 because he had no food.</a:t>
            </a:r>
          </a:p>
          <a:p>
            <a:r>
              <a:rPr lang="en-US" dirty="0"/>
              <a:t>He wanted a better life, so he wrote </a:t>
            </a:r>
            <a:r>
              <a:rPr lang="en-US" i="1" dirty="0"/>
              <a:t>Rocky</a:t>
            </a:r>
            <a:r>
              <a:rPr lang="en-US" dirty="0"/>
              <a:t> in three days. Many people wanted to buy the story, but he said no unless he could act in the movie. He got the role and bought his dog back for $15,000.</a:t>
            </a:r>
          </a:p>
          <a:p>
            <a:r>
              <a:rPr lang="en-US" dirty="0"/>
              <a:t>The movie was very famous, won an award, and made Stallone a symbol of never giving up.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C75-A7FF-4AAE-9DE9-771EAB4F975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67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he was famous, he did many hard jobs: he drove trucks, painted, helped workers, and even fought as a beginner boxer. He also worked in the Navy. He started acting by luck, with help from a friend, and learned acting from a famous teacher named Lee Strasberg, even though he didn’t go to acting school.</a:t>
            </a:r>
          </a:p>
          <a:p>
            <a:r>
              <a:rPr lang="en-US" dirty="0"/>
              <a:t>His real and hard life helped him play Paulie, Rocky’s grumpy brother-in-law. He acted as Paulie in almost all the movies and was known for acting in a true and honest way.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0FC75-A7FF-4AAE-9DE9-771EAB4F975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16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4.svg"/><Relationship Id="rId4" Type="http://schemas.openxmlformats.org/officeDocument/2006/relationships/image" Target="../media/image6.sv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8.jpeg"/><Relationship Id="rId10" Type="http://schemas.openxmlformats.org/officeDocument/2006/relationships/image" Target="../media/image4.svg"/><Relationship Id="rId4" Type="http://schemas.openxmlformats.org/officeDocument/2006/relationships/image" Target="../media/image6.sv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 flipV="1">
            <a:off x="5504659" y="3666634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2" y="3502323"/>
                </a:lnTo>
                <a:lnTo>
                  <a:pt x="16605842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 flipH="1" flipV="1">
            <a:off x="6391710" y="8343478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16605842" y="3502323"/>
                </a:moveTo>
                <a:lnTo>
                  <a:pt x="0" y="3502323"/>
                </a:lnTo>
                <a:lnTo>
                  <a:pt x="0" y="0"/>
                </a:lnTo>
                <a:lnTo>
                  <a:pt x="16605842" y="0"/>
                </a:lnTo>
                <a:lnTo>
                  <a:pt x="16605842" y="35023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-2700000" flipV="1">
            <a:off x="8507396" y="-4852291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1" y="3502323"/>
                </a:lnTo>
                <a:lnTo>
                  <a:pt x="16605841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028700" y="7780173"/>
            <a:ext cx="3505007" cy="645751"/>
            <a:chOff x="0" y="0"/>
            <a:chExt cx="923129" cy="1700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130" cy="170074"/>
            </a:xfrm>
            <a:custGeom>
              <a:avLst/>
              <a:gdLst/>
              <a:ahLst/>
              <a:cxnLst/>
              <a:rect l="l" t="t" r="r" b="b"/>
              <a:pathLst>
                <a:path w="923130" h="170074">
                  <a:moveTo>
                    <a:pt x="203200" y="0"/>
                  </a:moveTo>
                  <a:lnTo>
                    <a:pt x="923130" y="0"/>
                  </a:lnTo>
                  <a:lnTo>
                    <a:pt x="719929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719929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814158" y="7780173"/>
            <a:ext cx="3367381" cy="645751"/>
            <a:chOff x="0" y="0"/>
            <a:chExt cx="886882" cy="1700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86882" cy="170074"/>
            </a:xfrm>
            <a:custGeom>
              <a:avLst/>
              <a:gdLst/>
              <a:ahLst/>
              <a:cxnLst/>
              <a:rect l="l" t="t" r="r" b="b"/>
              <a:pathLst>
                <a:path w="886882" h="170074">
                  <a:moveTo>
                    <a:pt x="203200" y="0"/>
                  </a:moveTo>
                  <a:lnTo>
                    <a:pt x="886882" y="0"/>
                  </a:lnTo>
                  <a:lnTo>
                    <a:pt x="683682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19050"/>
              <a:ext cx="683682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13173" y="7780173"/>
            <a:ext cx="3367381" cy="645751"/>
            <a:chOff x="0" y="0"/>
            <a:chExt cx="886882" cy="1700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86882" cy="170074"/>
            </a:xfrm>
            <a:custGeom>
              <a:avLst/>
              <a:gdLst/>
              <a:ahLst/>
              <a:cxnLst/>
              <a:rect l="l" t="t" r="r" b="b"/>
              <a:pathLst>
                <a:path w="886882" h="170074">
                  <a:moveTo>
                    <a:pt x="203200" y="0"/>
                  </a:moveTo>
                  <a:lnTo>
                    <a:pt x="886882" y="0"/>
                  </a:lnTo>
                  <a:lnTo>
                    <a:pt x="683682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1600" y="19050"/>
              <a:ext cx="683682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487714" y="7936156"/>
            <a:ext cx="249234" cy="287981"/>
          </a:xfrm>
          <a:custGeom>
            <a:avLst/>
            <a:gdLst/>
            <a:ahLst/>
            <a:cxnLst/>
            <a:rect l="l" t="t" r="r" b="b"/>
            <a:pathLst>
              <a:path w="249234" h="287981">
                <a:moveTo>
                  <a:pt x="0" y="0"/>
                </a:moveTo>
                <a:lnTo>
                  <a:pt x="249234" y="0"/>
                </a:lnTo>
                <a:lnTo>
                  <a:pt x="249234" y="287981"/>
                </a:lnTo>
                <a:lnTo>
                  <a:pt x="0" y="287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15"/>
          <p:cNvSpPr/>
          <p:nvPr/>
        </p:nvSpPr>
        <p:spPr>
          <a:xfrm>
            <a:off x="1138595" y="841375"/>
            <a:ext cx="529500" cy="426910"/>
          </a:xfrm>
          <a:custGeom>
            <a:avLst/>
            <a:gdLst/>
            <a:ahLst/>
            <a:cxnLst/>
            <a:rect l="l" t="t" r="r" b="b"/>
            <a:pathLst>
              <a:path w="529500" h="426910">
                <a:moveTo>
                  <a:pt x="0" y="0"/>
                </a:moveTo>
                <a:lnTo>
                  <a:pt x="529501" y="0"/>
                </a:lnTo>
                <a:lnTo>
                  <a:pt x="529501" y="426910"/>
                </a:lnTo>
                <a:lnTo>
                  <a:pt x="0" y="426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Freeform 16"/>
          <p:cNvSpPr/>
          <p:nvPr/>
        </p:nvSpPr>
        <p:spPr>
          <a:xfrm>
            <a:off x="12422435" y="2003765"/>
            <a:ext cx="4147602" cy="6279469"/>
          </a:xfrm>
          <a:custGeom>
            <a:avLst/>
            <a:gdLst/>
            <a:ahLst/>
            <a:cxnLst/>
            <a:rect l="l" t="t" r="r" b="b"/>
            <a:pathLst>
              <a:path w="4147602" h="6279469">
                <a:moveTo>
                  <a:pt x="0" y="0"/>
                </a:moveTo>
                <a:lnTo>
                  <a:pt x="4147602" y="0"/>
                </a:lnTo>
                <a:lnTo>
                  <a:pt x="4147602" y="6279470"/>
                </a:lnTo>
                <a:lnTo>
                  <a:pt x="0" y="62794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1906270" y="2701200"/>
            <a:ext cx="7441664" cy="187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20"/>
              </a:lnSpc>
            </a:pPr>
            <a:r>
              <a:rPr lang="en-US" sz="12938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Rocky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5554" y="4616446"/>
            <a:ext cx="5495238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sz="5000" i="1">
                <a:solidFill>
                  <a:srgbClr val="D8222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1976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06270" y="879475"/>
            <a:ext cx="5254875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2499" i="1">
                <a:solidFill>
                  <a:srgbClr val="D8222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Boxing Presentation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26953" y="7920888"/>
            <a:ext cx="1660761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rPr>
              <a:t>Start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8595" y="841375"/>
            <a:ext cx="529500" cy="426910"/>
          </a:xfrm>
          <a:custGeom>
            <a:avLst/>
            <a:gdLst/>
            <a:ahLst/>
            <a:cxnLst/>
            <a:rect l="l" t="t" r="r" b="b"/>
            <a:pathLst>
              <a:path w="529500" h="426910">
                <a:moveTo>
                  <a:pt x="0" y="0"/>
                </a:moveTo>
                <a:lnTo>
                  <a:pt x="529501" y="0"/>
                </a:lnTo>
                <a:lnTo>
                  <a:pt x="529501" y="426910"/>
                </a:lnTo>
                <a:lnTo>
                  <a:pt x="0" y="426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5912097" y="7408549"/>
            <a:ext cx="6736910" cy="645751"/>
            <a:chOff x="0" y="0"/>
            <a:chExt cx="1774330" cy="1700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74330" cy="170074"/>
            </a:xfrm>
            <a:custGeom>
              <a:avLst/>
              <a:gdLst/>
              <a:ahLst/>
              <a:cxnLst/>
              <a:rect l="l" t="t" r="r" b="b"/>
              <a:pathLst>
                <a:path w="1774330" h="170074">
                  <a:moveTo>
                    <a:pt x="203200" y="0"/>
                  </a:moveTo>
                  <a:lnTo>
                    <a:pt x="1774330" y="0"/>
                  </a:lnTo>
                  <a:lnTo>
                    <a:pt x="1571130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19050"/>
              <a:ext cx="1571130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289132" y="3109642"/>
            <a:ext cx="6201230" cy="5333058"/>
            <a:chOff x="0" y="0"/>
            <a:chExt cx="6350000" cy="5461000"/>
          </a:xfrm>
        </p:grpSpPr>
        <p:sp>
          <p:nvSpPr>
            <p:cNvPr id="7" name="Freeform 7"/>
            <p:cNvSpPr/>
            <p:nvPr/>
          </p:nvSpPr>
          <p:spPr>
            <a:xfrm>
              <a:off x="59563" y="32385"/>
              <a:ext cx="6230874" cy="5396230"/>
            </a:xfrm>
            <a:custGeom>
              <a:avLst/>
              <a:gdLst/>
              <a:ahLst/>
              <a:cxnLst/>
              <a:rect l="l" t="t" r="r" b="b"/>
              <a:pathLst>
                <a:path w="6230874" h="5396230">
                  <a:moveTo>
                    <a:pt x="3115437" y="0"/>
                  </a:moveTo>
                  <a:lnTo>
                    <a:pt x="0" y="5396230"/>
                  </a:lnTo>
                  <a:lnTo>
                    <a:pt x="6230874" y="5396230"/>
                  </a:lnTo>
                  <a:close/>
                </a:path>
              </a:pathLst>
            </a:custGeom>
            <a:blipFill>
              <a:blip r:embed="rId5"/>
              <a:stretch>
                <a:fillRect l="-15362" r="-1536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085411" y="3109642"/>
            <a:ext cx="6158265" cy="5333058"/>
            <a:chOff x="0" y="0"/>
            <a:chExt cx="6350000" cy="549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3175000" y="0"/>
                  </a:moveTo>
                  <a:lnTo>
                    <a:pt x="0" y="0"/>
                  </a:lnTo>
                  <a:lnTo>
                    <a:pt x="1587500" y="2749550"/>
                  </a:lnTo>
                  <a:lnTo>
                    <a:pt x="3175000" y="5499100"/>
                  </a:lnTo>
                  <a:lnTo>
                    <a:pt x="4762500" y="274955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6"/>
              <a:stretch>
                <a:fillRect l="-27046" r="-27046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3566896" y="3109642"/>
            <a:ext cx="6158265" cy="5333058"/>
            <a:chOff x="0" y="0"/>
            <a:chExt cx="6350000" cy="5499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3175000" y="0"/>
                  </a:moveTo>
                  <a:lnTo>
                    <a:pt x="0" y="0"/>
                  </a:lnTo>
                  <a:lnTo>
                    <a:pt x="1587500" y="2749550"/>
                  </a:lnTo>
                  <a:lnTo>
                    <a:pt x="3175000" y="5499100"/>
                  </a:lnTo>
                  <a:lnTo>
                    <a:pt x="4762500" y="274955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1D0D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Freeform 12"/>
          <p:cNvSpPr/>
          <p:nvPr/>
        </p:nvSpPr>
        <p:spPr>
          <a:xfrm rot="-2567123" flipV="1">
            <a:off x="12114884" y="3852946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2" y="3502323"/>
                </a:lnTo>
                <a:lnTo>
                  <a:pt x="16605842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 rot="-2700000">
            <a:off x="6205659" y="-6080124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0"/>
                </a:moveTo>
                <a:lnTo>
                  <a:pt x="16605841" y="0"/>
                </a:lnTo>
                <a:lnTo>
                  <a:pt x="16605841" y="3502323"/>
                </a:lnTo>
                <a:lnTo>
                  <a:pt x="0" y="35023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>
            <a:off x="12133346" y="7408549"/>
            <a:ext cx="3367381" cy="645751"/>
            <a:chOff x="0" y="0"/>
            <a:chExt cx="886882" cy="1700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6882" cy="170074"/>
            </a:xfrm>
            <a:custGeom>
              <a:avLst/>
              <a:gdLst/>
              <a:ahLst/>
              <a:cxnLst/>
              <a:rect l="l" t="t" r="r" b="b"/>
              <a:pathLst>
                <a:path w="886882" h="170074">
                  <a:moveTo>
                    <a:pt x="203200" y="0"/>
                  </a:moveTo>
                  <a:lnTo>
                    <a:pt x="886882" y="0"/>
                  </a:lnTo>
                  <a:lnTo>
                    <a:pt x="683682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600" y="19050"/>
              <a:ext cx="683682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603014" y="7564532"/>
            <a:ext cx="249234" cy="287981"/>
          </a:xfrm>
          <a:custGeom>
            <a:avLst/>
            <a:gdLst/>
            <a:ahLst/>
            <a:cxnLst/>
            <a:rect l="l" t="t" r="r" b="b"/>
            <a:pathLst>
              <a:path w="249234" h="287981">
                <a:moveTo>
                  <a:pt x="0" y="0"/>
                </a:moveTo>
                <a:lnTo>
                  <a:pt x="249234" y="0"/>
                </a:lnTo>
                <a:lnTo>
                  <a:pt x="249234" y="287980"/>
                </a:lnTo>
                <a:lnTo>
                  <a:pt x="0" y="2879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TextBox 18"/>
          <p:cNvSpPr txBox="1"/>
          <p:nvPr/>
        </p:nvSpPr>
        <p:spPr>
          <a:xfrm>
            <a:off x="9910810" y="3036559"/>
            <a:ext cx="680914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999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About the boxer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10810" y="3714739"/>
            <a:ext cx="680914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999" b="1" i="1">
                <a:solidFill>
                  <a:srgbClr val="D8222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Rocky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06270" y="879475"/>
            <a:ext cx="5254875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2499" i="1">
                <a:solidFill>
                  <a:srgbClr val="D8222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Boxing Presentation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80167" y="5042539"/>
            <a:ext cx="6309231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Sylvester Stallone was born into a poor family in New York on July 6, 1946.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942253" y="7549264"/>
            <a:ext cx="1660761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rPr>
              <a:t>Read More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86656" y="7549264"/>
            <a:ext cx="1660761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 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8595" y="841375"/>
            <a:ext cx="529500" cy="426910"/>
          </a:xfrm>
          <a:custGeom>
            <a:avLst/>
            <a:gdLst/>
            <a:ahLst/>
            <a:cxnLst/>
            <a:rect l="l" t="t" r="r" b="b"/>
            <a:pathLst>
              <a:path w="529500" h="426910">
                <a:moveTo>
                  <a:pt x="0" y="0"/>
                </a:moveTo>
                <a:lnTo>
                  <a:pt x="529501" y="0"/>
                </a:lnTo>
                <a:lnTo>
                  <a:pt x="529501" y="426910"/>
                </a:lnTo>
                <a:lnTo>
                  <a:pt x="0" y="426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5912097" y="7408549"/>
            <a:ext cx="6736910" cy="645751"/>
            <a:chOff x="0" y="0"/>
            <a:chExt cx="1774330" cy="1700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74330" cy="170074"/>
            </a:xfrm>
            <a:custGeom>
              <a:avLst/>
              <a:gdLst/>
              <a:ahLst/>
              <a:cxnLst/>
              <a:rect l="l" t="t" r="r" b="b"/>
              <a:pathLst>
                <a:path w="1774330" h="170074">
                  <a:moveTo>
                    <a:pt x="203200" y="0"/>
                  </a:moveTo>
                  <a:lnTo>
                    <a:pt x="1774330" y="0"/>
                  </a:lnTo>
                  <a:lnTo>
                    <a:pt x="1571130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19050"/>
              <a:ext cx="1571130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289132" y="3109642"/>
            <a:ext cx="6201230" cy="5333058"/>
            <a:chOff x="0" y="0"/>
            <a:chExt cx="6350000" cy="5461000"/>
          </a:xfrm>
        </p:grpSpPr>
        <p:sp>
          <p:nvSpPr>
            <p:cNvPr id="7" name="Freeform 7"/>
            <p:cNvSpPr/>
            <p:nvPr/>
          </p:nvSpPr>
          <p:spPr>
            <a:xfrm>
              <a:off x="59563" y="32385"/>
              <a:ext cx="6230874" cy="5396230"/>
            </a:xfrm>
            <a:custGeom>
              <a:avLst/>
              <a:gdLst/>
              <a:ahLst/>
              <a:cxnLst/>
              <a:rect l="l" t="t" r="r" b="b"/>
              <a:pathLst>
                <a:path w="6230874" h="5396230">
                  <a:moveTo>
                    <a:pt x="3115437" y="0"/>
                  </a:moveTo>
                  <a:lnTo>
                    <a:pt x="0" y="5396230"/>
                  </a:lnTo>
                  <a:lnTo>
                    <a:pt x="6230874" y="5396230"/>
                  </a:lnTo>
                  <a:close/>
                </a:path>
              </a:pathLst>
            </a:custGeom>
            <a:blipFill>
              <a:blip r:embed="rId5"/>
              <a:stretch>
                <a:fillRect l="-15362" r="-15362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085411" y="3109642"/>
            <a:ext cx="6158265" cy="5333058"/>
            <a:chOff x="0" y="0"/>
            <a:chExt cx="6350000" cy="5499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3175000" y="0"/>
                  </a:moveTo>
                  <a:lnTo>
                    <a:pt x="0" y="0"/>
                  </a:lnTo>
                  <a:lnTo>
                    <a:pt x="1587500" y="2749550"/>
                  </a:lnTo>
                  <a:lnTo>
                    <a:pt x="3175000" y="5499100"/>
                  </a:lnTo>
                  <a:lnTo>
                    <a:pt x="4762500" y="274955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6"/>
              <a:stretch>
                <a:fillRect l="-15015" r="-1501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3566896" y="3109642"/>
            <a:ext cx="6158265" cy="5333058"/>
            <a:chOff x="0" y="0"/>
            <a:chExt cx="6350000" cy="5499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3175000" y="0"/>
                  </a:moveTo>
                  <a:lnTo>
                    <a:pt x="0" y="0"/>
                  </a:lnTo>
                  <a:lnTo>
                    <a:pt x="1587500" y="2749550"/>
                  </a:lnTo>
                  <a:lnTo>
                    <a:pt x="3175000" y="5499100"/>
                  </a:lnTo>
                  <a:lnTo>
                    <a:pt x="4762500" y="274955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1D0D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Freeform 12"/>
          <p:cNvSpPr/>
          <p:nvPr/>
        </p:nvSpPr>
        <p:spPr>
          <a:xfrm rot="-2567123" flipV="1">
            <a:off x="12114884" y="3852946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2" y="3502323"/>
                </a:lnTo>
                <a:lnTo>
                  <a:pt x="16605842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 rot="-2700000">
            <a:off x="6205659" y="-6080124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0"/>
                </a:moveTo>
                <a:lnTo>
                  <a:pt x="16605841" y="0"/>
                </a:lnTo>
                <a:lnTo>
                  <a:pt x="16605841" y="3502323"/>
                </a:lnTo>
                <a:lnTo>
                  <a:pt x="0" y="35023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>
            <a:off x="12133346" y="7408549"/>
            <a:ext cx="3367381" cy="645751"/>
            <a:chOff x="0" y="0"/>
            <a:chExt cx="886882" cy="1700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6882" cy="170074"/>
            </a:xfrm>
            <a:custGeom>
              <a:avLst/>
              <a:gdLst/>
              <a:ahLst/>
              <a:cxnLst/>
              <a:rect l="l" t="t" r="r" b="b"/>
              <a:pathLst>
                <a:path w="886882" h="170074">
                  <a:moveTo>
                    <a:pt x="203200" y="0"/>
                  </a:moveTo>
                  <a:lnTo>
                    <a:pt x="886882" y="0"/>
                  </a:lnTo>
                  <a:lnTo>
                    <a:pt x="683682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600" y="19050"/>
              <a:ext cx="683682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603014" y="7564532"/>
            <a:ext cx="249234" cy="287981"/>
          </a:xfrm>
          <a:custGeom>
            <a:avLst/>
            <a:gdLst/>
            <a:ahLst/>
            <a:cxnLst/>
            <a:rect l="l" t="t" r="r" b="b"/>
            <a:pathLst>
              <a:path w="249234" h="287981">
                <a:moveTo>
                  <a:pt x="0" y="0"/>
                </a:moveTo>
                <a:lnTo>
                  <a:pt x="249234" y="0"/>
                </a:lnTo>
                <a:lnTo>
                  <a:pt x="249234" y="287980"/>
                </a:lnTo>
                <a:lnTo>
                  <a:pt x="0" y="2879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TextBox 18"/>
          <p:cNvSpPr txBox="1"/>
          <p:nvPr/>
        </p:nvSpPr>
        <p:spPr>
          <a:xfrm>
            <a:off x="9910810" y="3036559"/>
            <a:ext cx="680914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999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About the assistent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10810" y="3714739"/>
            <a:ext cx="680914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999" b="1" i="1">
                <a:solidFill>
                  <a:srgbClr val="D8222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Paulie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06270" y="879475"/>
            <a:ext cx="5254875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2499" i="1">
                <a:solidFill>
                  <a:srgbClr val="D8222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Boxing Presentation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10810" y="4676987"/>
            <a:ext cx="6309231" cy="109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Burt Young also had a humble childhood in the Queens neighborhood, he was born April 30, 1940 in New York.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942253" y="7549264"/>
            <a:ext cx="1660761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rPr>
              <a:t>Read More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986656" y="7549264"/>
            <a:ext cx="1660761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 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 flipH="1">
            <a:off x="-12508906" y="4657387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16605841" y="0"/>
                </a:moveTo>
                <a:lnTo>
                  <a:pt x="0" y="0"/>
                </a:lnTo>
                <a:lnTo>
                  <a:pt x="0" y="3502323"/>
                </a:lnTo>
                <a:lnTo>
                  <a:pt x="16605841" y="3502323"/>
                </a:lnTo>
                <a:lnTo>
                  <a:pt x="1660584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 flipV="1">
            <a:off x="9270787" y="-4110710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2" y="3502323"/>
                </a:lnTo>
                <a:lnTo>
                  <a:pt x="16605842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138595" y="841375"/>
            <a:ext cx="529500" cy="426910"/>
          </a:xfrm>
          <a:custGeom>
            <a:avLst/>
            <a:gdLst/>
            <a:ahLst/>
            <a:cxnLst/>
            <a:rect l="l" t="t" r="r" b="b"/>
            <a:pathLst>
              <a:path w="529500" h="426910">
                <a:moveTo>
                  <a:pt x="0" y="0"/>
                </a:moveTo>
                <a:lnTo>
                  <a:pt x="529501" y="0"/>
                </a:lnTo>
                <a:lnTo>
                  <a:pt x="529501" y="426910"/>
                </a:lnTo>
                <a:lnTo>
                  <a:pt x="0" y="426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2263784" y="2703824"/>
            <a:ext cx="4151874" cy="6277633"/>
          </a:xfrm>
          <a:custGeom>
            <a:avLst/>
            <a:gdLst/>
            <a:ahLst/>
            <a:cxnLst/>
            <a:rect l="l" t="t" r="r" b="b"/>
            <a:pathLst>
              <a:path w="4151874" h="6277633">
                <a:moveTo>
                  <a:pt x="0" y="0"/>
                </a:moveTo>
                <a:lnTo>
                  <a:pt x="4151873" y="0"/>
                </a:lnTo>
                <a:lnTo>
                  <a:pt x="4151873" y="6277633"/>
                </a:lnTo>
                <a:lnTo>
                  <a:pt x="0" y="62776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68096" y="3320105"/>
            <a:ext cx="744166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999" b="1" i="1">
                <a:solidFill>
                  <a:srgbClr val="D8222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Rocky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8096" y="5804541"/>
            <a:ext cx="7901448" cy="147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Determination with the Rocky script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Overcoming and success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02336" y="4619250"/>
            <a:ext cx="7901448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Birth problems and extreme financial difficulties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06270" y="879475"/>
            <a:ext cx="5254875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2499" i="1">
                <a:solidFill>
                  <a:srgbClr val="D8222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Boxing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 flipH="1">
            <a:off x="-12508906" y="4657387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16605841" y="0"/>
                </a:moveTo>
                <a:lnTo>
                  <a:pt x="0" y="0"/>
                </a:lnTo>
                <a:lnTo>
                  <a:pt x="0" y="3502323"/>
                </a:lnTo>
                <a:lnTo>
                  <a:pt x="16605841" y="3502323"/>
                </a:lnTo>
                <a:lnTo>
                  <a:pt x="1660584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 flipV="1">
            <a:off x="9270787" y="-4110710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2" y="3502323"/>
                </a:lnTo>
                <a:lnTo>
                  <a:pt x="16605842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138595" y="841375"/>
            <a:ext cx="529500" cy="426910"/>
          </a:xfrm>
          <a:custGeom>
            <a:avLst/>
            <a:gdLst/>
            <a:ahLst/>
            <a:cxnLst/>
            <a:rect l="l" t="t" r="r" b="b"/>
            <a:pathLst>
              <a:path w="529500" h="426910">
                <a:moveTo>
                  <a:pt x="0" y="0"/>
                </a:moveTo>
                <a:lnTo>
                  <a:pt x="529501" y="0"/>
                </a:lnTo>
                <a:lnTo>
                  <a:pt x="529501" y="426910"/>
                </a:lnTo>
                <a:lnTo>
                  <a:pt x="0" y="426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1334481" y="2486110"/>
            <a:ext cx="4700176" cy="6277633"/>
          </a:xfrm>
          <a:custGeom>
            <a:avLst/>
            <a:gdLst/>
            <a:ahLst/>
            <a:cxnLst/>
            <a:rect l="l" t="t" r="r" b="b"/>
            <a:pathLst>
              <a:path w="4700176" h="6277633">
                <a:moveTo>
                  <a:pt x="0" y="0"/>
                </a:moveTo>
                <a:lnTo>
                  <a:pt x="4700176" y="0"/>
                </a:lnTo>
                <a:lnTo>
                  <a:pt x="4700176" y="6277633"/>
                </a:lnTo>
                <a:lnTo>
                  <a:pt x="0" y="62776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68096" y="3320105"/>
            <a:ext cx="7441664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999" b="1" i="1">
                <a:solidFill>
                  <a:srgbClr val="D8222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Paulie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8096" y="5804541"/>
            <a:ext cx="7901448" cy="1470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Crafts and street experience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Starting in cinema and a notable role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02336" y="4619250"/>
            <a:ext cx="7901448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Humble origins and simple life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06270" y="879475"/>
            <a:ext cx="5254875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2499" i="1">
                <a:solidFill>
                  <a:srgbClr val="D8222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Boxing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 flipV="1">
            <a:off x="5504659" y="3666634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2" y="3502323"/>
                </a:lnTo>
                <a:lnTo>
                  <a:pt x="16605842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 flipH="1" flipV="1">
            <a:off x="6391710" y="8343478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16605842" y="3502323"/>
                </a:moveTo>
                <a:lnTo>
                  <a:pt x="0" y="3502323"/>
                </a:lnTo>
                <a:lnTo>
                  <a:pt x="0" y="0"/>
                </a:lnTo>
                <a:lnTo>
                  <a:pt x="16605842" y="0"/>
                </a:lnTo>
                <a:lnTo>
                  <a:pt x="16605842" y="35023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-2700000" flipV="1">
            <a:off x="8507396" y="-4852291"/>
            <a:ext cx="16605841" cy="3502323"/>
          </a:xfrm>
          <a:custGeom>
            <a:avLst/>
            <a:gdLst/>
            <a:ahLst/>
            <a:cxnLst/>
            <a:rect l="l" t="t" r="r" b="b"/>
            <a:pathLst>
              <a:path w="16605841" h="3502323">
                <a:moveTo>
                  <a:pt x="0" y="3502323"/>
                </a:moveTo>
                <a:lnTo>
                  <a:pt x="16605841" y="3502323"/>
                </a:lnTo>
                <a:lnTo>
                  <a:pt x="16605841" y="0"/>
                </a:lnTo>
                <a:lnTo>
                  <a:pt x="0" y="0"/>
                </a:lnTo>
                <a:lnTo>
                  <a:pt x="0" y="35023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9701007" y="7457297"/>
            <a:ext cx="3505007" cy="645751"/>
            <a:chOff x="0" y="0"/>
            <a:chExt cx="923129" cy="1700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130" cy="170074"/>
            </a:xfrm>
            <a:custGeom>
              <a:avLst/>
              <a:gdLst/>
              <a:ahLst/>
              <a:cxnLst/>
              <a:rect l="l" t="t" r="r" b="b"/>
              <a:pathLst>
                <a:path w="923130" h="170074">
                  <a:moveTo>
                    <a:pt x="203200" y="0"/>
                  </a:moveTo>
                  <a:lnTo>
                    <a:pt x="923130" y="0"/>
                  </a:lnTo>
                  <a:lnTo>
                    <a:pt x="719929" y="170074"/>
                  </a:lnTo>
                  <a:lnTo>
                    <a:pt x="0" y="1700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D1D0D5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719929" cy="151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24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160020" y="7613281"/>
            <a:ext cx="249234" cy="287981"/>
          </a:xfrm>
          <a:custGeom>
            <a:avLst/>
            <a:gdLst/>
            <a:ahLst/>
            <a:cxnLst/>
            <a:rect l="l" t="t" r="r" b="b"/>
            <a:pathLst>
              <a:path w="249234" h="287981">
                <a:moveTo>
                  <a:pt x="0" y="0"/>
                </a:moveTo>
                <a:lnTo>
                  <a:pt x="249235" y="0"/>
                </a:lnTo>
                <a:lnTo>
                  <a:pt x="249235" y="287980"/>
                </a:lnTo>
                <a:lnTo>
                  <a:pt x="0" y="287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138595" y="841375"/>
            <a:ext cx="529500" cy="426910"/>
          </a:xfrm>
          <a:custGeom>
            <a:avLst/>
            <a:gdLst/>
            <a:ahLst/>
            <a:cxnLst/>
            <a:rect l="l" t="t" r="r" b="b"/>
            <a:pathLst>
              <a:path w="529500" h="426910">
                <a:moveTo>
                  <a:pt x="0" y="0"/>
                </a:moveTo>
                <a:lnTo>
                  <a:pt x="529501" y="0"/>
                </a:lnTo>
                <a:lnTo>
                  <a:pt x="529501" y="426910"/>
                </a:lnTo>
                <a:lnTo>
                  <a:pt x="0" y="426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 rot="1552299" flipH="1">
            <a:off x="2100694" y="-703283"/>
            <a:ext cx="8217110" cy="9582636"/>
          </a:xfrm>
          <a:custGeom>
            <a:avLst/>
            <a:gdLst/>
            <a:ahLst/>
            <a:cxnLst/>
            <a:rect l="l" t="t" r="r" b="b"/>
            <a:pathLst>
              <a:path w="8217110" h="9582636">
                <a:moveTo>
                  <a:pt x="8217110" y="0"/>
                </a:moveTo>
                <a:lnTo>
                  <a:pt x="0" y="0"/>
                </a:lnTo>
                <a:lnTo>
                  <a:pt x="0" y="9582636"/>
                </a:lnTo>
                <a:lnTo>
                  <a:pt x="8217110" y="9582636"/>
                </a:lnTo>
                <a:lnTo>
                  <a:pt x="821711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10298443" y="2332756"/>
            <a:ext cx="7441664" cy="2897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08"/>
              </a:lnSpc>
            </a:pPr>
            <a:r>
              <a:rPr lang="en-US" sz="12538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Thank</a:t>
            </a:r>
          </a:p>
          <a:p>
            <a:pPr algn="l">
              <a:lnSpc>
                <a:spcPts val="10908"/>
              </a:lnSpc>
            </a:pPr>
            <a:r>
              <a:rPr lang="en-US" sz="12538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You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6270" y="879475"/>
            <a:ext cx="5254875" cy="35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2499" i="1">
                <a:solidFill>
                  <a:srgbClr val="D8222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Boxing Presentation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27835" y="7598013"/>
            <a:ext cx="1660761" cy="31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>
                <a:solidFill>
                  <a:srgbClr val="1E1E1E"/>
                </a:solidFill>
                <a:latin typeface="Montserrat"/>
                <a:ea typeface="Montserrat"/>
                <a:cs typeface="Montserrat"/>
                <a:sym typeface="Montserrat"/>
              </a:rPr>
              <a:t>End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420</Words>
  <Application>Microsoft Office PowerPoint</Application>
  <PresentationFormat>Personalizar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Montserrat Italics</vt:lpstr>
      <vt:lpstr>Calibri</vt:lpstr>
      <vt:lpstr>Aptos</vt:lpstr>
      <vt:lpstr>Montserrat</vt:lpstr>
      <vt:lpstr>Montserrat Bold Italics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Boxing Tournament Presentation Deck</dc:title>
  <cp:lastModifiedBy>samuel freitas</cp:lastModifiedBy>
  <cp:revision>2</cp:revision>
  <dcterms:created xsi:type="dcterms:W3CDTF">2006-08-16T00:00:00Z</dcterms:created>
  <dcterms:modified xsi:type="dcterms:W3CDTF">2025-06-21T11:25:24Z</dcterms:modified>
  <dc:identifier>DAGq-vtSJCo</dc:identifier>
</cp:coreProperties>
</file>