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ague Spartan" charset="1" panose="00000800000000000000"/>
      <p:regular r:id="rId15"/>
    </p:embeddedFont>
    <p:embeddedFont>
      <p:font typeface="Sanchez" charset="1" panose="02000000000000000000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https://drive.google.com/file/d/17KUZCRb7LYGFGu8UAj0FKRz_dwyGTXyQ/view" TargetMode="External" Type="http://schemas.openxmlformats.org/officeDocument/2006/relationships/hyperlink"/><Relationship Id="rId4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1627" y="-439175"/>
            <a:ext cx="13161514" cy="11165351"/>
          </a:xfrm>
          <a:custGeom>
            <a:avLst/>
            <a:gdLst/>
            <a:ahLst/>
            <a:cxnLst/>
            <a:rect r="r" b="b" t="t" l="l"/>
            <a:pathLst>
              <a:path h="11165351" w="13161514">
                <a:moveTo>
                  <a:pt x="0" y="0"/>
                </a:moveTo>
                <a:lnTo>
                  <a:pt x="13161513" y="0"/>
                </a:lnTo>
                <a:lnTo>
                  <a:pt x="13161513" y="11165350"/>
                </a:lnTo>
                <a:lnTo>
                  <a:pt x="0" y="11165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2929788" y="1684011"/>
            <a:ext cx="4046524" cy="0"/>
          </a:xfrm>
          <a:prstGeom prst="line">
            <a:avLst/>
          </a:prstGeom>
          <a:ln cap="flat" w="38100">
            <a:solidFill>
              <a:srgbClr val="015A8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869385" y="9199589"/>
            <a:ext cx="4779830" cy="1087411"/>
          </a:xfrm>
          <a:custGeom>
            <a:avLst/>
            <a:gdLst/>
            <a:ahLst/>
            <a:cxnLst/>
            <a:rect r="r" b="b" t="t" l="l"/>
            <a:pathLst>
              <a:path h="1087411" w="4779830">
                <a:moveTo>
                  <a:pt x="0" y="0"/>
                </a:moveTo>
                <a:lnTo>
                  <a:pt x="4779830" y="0"/>
                </a:lnTo>
                <a:lnTo>
                  <a:pt x="4779830" y="1087411"/>
                </a:lnTo>
                <a:lnTo>
                  <a:pt x="0" y="1087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66346" y="5981700"/>
            <a:ext cx="6509966" cy="127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470"/>
              </a:lnSpc>
            </a:pPr>
            <a:r>
              <a:rPr lang="en-US" sz="9968" spc="-498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Pet Net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66346" y="7403106"/>
            <a:ext cx="6878159" cy="63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38"/>
              </a:lnSpc>
            </a:pPr>
            <a:r>
              <a:rPr lang="en-US" sz="3875" spc="193">
                <a:solidFill>
                  <a:srgbClr val="3E7EA4"/>
                </a:solidFill>
                <a:latin typeface="Sanchez"/>
                <a:ea typeface="Sanchez"/>
                <a:cs typeface="Sanchez"/>
                <a:sym typeface="Sanchez"/>
              </a:rPr>
              <a:t>CLÍNICA VETERINÁRIA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07654" y="1104900"/>
            <a:ext cx="1768658" cy="369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4"/>
              </a:lnSpc>
            </a:pPr>
            <a:r>
              <a:rPr lang="en-US" sz="2941" spc="-147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1° 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98325" y="668211"/>
            <a:ext cx="2379349" cy="23793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28871" y="2941831"/>
            <a:ext cx="8630429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4"/>
              </a:lnSpc>
            </a:pPr>
            <a:r>
              <a:rPr lang="en-US" sz="6499" spc="-324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Alunos: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28871" y="4572257"/>
            <a:ext cx="7976030" cy="345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Leonardo Carrilho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Octavio Augusto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Pedro Zago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Pedro Rodrigues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Pietro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Samuel Vieira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93301" y="4543821"/>
            <a:ext cx="6959455" cy="6649180"/>
          </a:xfrm>
          <a:custGeom>
            <a:avLst/>
            <a:gdLst/>
            <a:ahLst/>
            <a:cxnLst/>
            <a:rect r="r" b="b" t="t" l="l"/>
            <a:pathLst>
              <a:path h="6649180" w="6959455">
                <a:moveTo>
                  <a:pt x="0" y="0"/>
                </a:moveTo>
                <a:lnTo>
                  <a:pt x="6959456" y="0"/>
                </a:lnTo>
                <a:lnTo>
                  <a:pt x="6959456" y="6649180"/>
                </a:lnTo>
                <a:lnTo>
                  <a:pt x="0" y="664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803056" y="6000552"/>
            <a:ext cx="2379349" cy="237934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869385" y="9199589"/>
            <a:ext cx="4779830" cy="1087411"/>
          </a:xfrm>
          <a:custGeom>
            <a:avLst/>
            <a:gdLst/>
            <a:ahLst/>
            <a:cxnLst/>
            <a:rect r="r" b="b" t="t" l="l"/>
            <a:pathLst>
              <a:path h="1087411" w="4779830">
                <a:moveTo>
                  <a:pt x="0" y="0"/>
                </a:moveTo>
                <a:lnTo>
                  <a:pt x="4779830" y="0"/>
                </a:lnTo>
                <a:lnTo>
                  <a:pt x="4779830" y="1087411"/>
                </a:lnTo>
                <a:lnTo>
                  <a:pt x="0" y="1087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51947" y="-124233"/>
            <a:ext cx="3875637" cy="3739989"/>
          </a:xfrm>
          <a:custGeom>
            <a:avLst/>
            <a:gdLst/>
            <a:ahLst/>
            <a:cxnLst/>
            <a:rect r="r" b="b" t="t" l="l"/>
            <a:pathLst>
              <a:path h="3739989" w="3875637">
                <a:moveTo>
                  <a:pt x="0" y="0"/>
                </a:moveTo>
                <a:lnTo>
                  <a:pt x="3875636" y="0"/>
                </a:lnTo>
                <a:lnTo>
                  <a:pt x="3875636" y="3739990"/>
                </a:lnTo>
                <a:lnTo>
                  <a:pt x="0" y="3739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50398" y="1898162"/>
            <a:ext cx="5311286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4"/>
              </a:lnSpc>
            </a:pPr>
            <a:r>
              <a:rPr lang="en-US" sz="6499" spc="-324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Pet Net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50398" y="3355345"/>
            <a:ext cx="8103755" cy="409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Oferecemos cuidados personalizados para o seu pet, com um diferencial único: um serviço exclusivo de busca diretamente na sua residência. Assim, proporcionamos total conforto para você e o seu animal de estimação, garantindo uma experiência prática e agradável, com toda a dedicação que o seu pet merece.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927849" y="3696889"/>
            <a:ext cx="2893222" cy="28932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69385" y="9199589"/>
            <a:ext cx="4779830" cy="1087411"/>
          </a:xfrm>
          <a:custGeom>
            <a:avLst/>
            <a:gdLst/>
            <a:ahLst/>
            <a:cxnLst/>
            <a:rect r="r" b="b" t="t" l="l"/>
            <a:pathLst>
              <a:path h="1087411" w="4779830">
                <a:moveTo>
                  <a:pt x="0" y="0"/>
                </a:moveTo>
                <a:lnTo>
                  <a:pt x="4779830" y="0"/>
                </a:lnTo>
                <a:lnTo>
                  <a:pt x="4779830" y="1087411"/>
                </a:lnTo>
                <a:lnTo>
                  <a:pt x="0" y="1087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04193" y="-699862"/>
            <a:ext cx="20947769" cy="6581091"/>
          </a:xfrm>
          <a:custGeom>
            <a:avLst/>
            <a:gdLst/>
            <a:ahLst/>
            <a:cxnLst/>
            <a:rect r="r" b="b" t="t" l="l"/>
            <a:pathLst>
              <a:path h="6581091" w="20947769">
                <a:moveTo>
                  <a:pt x="0" y="6581091"/>
                </a:moveTo>
                <a:lnTo>
                  <a:pt x="20947770" y="6581091"/>
                </a:lnTo>
                <a:lnTo>
                  <a:pt x="20947770" y="0"/>
                </a:lnTo>
                <a:lnTo>
                  <a:pt x="0" y="0"/>
                </a:lnTo>
                <a:lnTo>
                  <a:pt x="0" y="6581091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3952" y="3509211"/>
            <a:ext cx="3984282" cy="2419643"/>
            <a:chOff x="0" y="0"/>
            <a:chExt cx="1049358" cy="6372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9358" cy="637272"/>
            </a:xfrm>
            <a:custGeom>
              <a:avLst/>
              <a:gdLst/>
              <a:ahLst/>
              <a:cxnLst/>
              <a:rect r="r" b="b" t="t" l="l"/>
              <a:pathLst>
                <a:path h="637272" w="1049358">
                  <a:moveTo>
                    <a:pt x="64123" y="0"/>
                  </a:moveTo>
                  <a:lnTo>
                    <a:pt x="985235" y="0"/>
                  </a:lnTo>
                  <a:cubicBezTo>
                    <a:pt x="1020649" y="0"/>
                    <a:pt x="1049358" y="28709"/>
                    <a:pt x="1049358" y="64123"/>
                  </a:cubicBezTo>
                  <a:lnTo>
                    <a:pt x="1049358" y="573149"/>
                  </a:lnTo>
                  <a:cubicBezTo>
                    <a:pt x="1049358" y="590156"/>
                    <a:pt x="1042602" y="606466"/>
                    <a:pt x="1030577" y="618491"/>
                  </a:cubicBezTo>
                  <a:cubicBezTo>
                    <a:pt x="1018552" y="630516"/>
                    <a:pt x="1002242" y="637272"/>
                    <a:pt x="985235" y="637272"/>
                  </a:cubicBezTo>
                  <a:lnTo>
                    <a:pt x="64123" y="637272"/>
                  </a:lnTo>
                  <a:cubicBezTo>
                    <a:pt x="28709" y="637272"/>
                    <a:pt x="0" y="608563"/>
                    <a:pt x="0" y="573149"/>
                  </a:cubicBezTo>
                  <a:lnTo>
                    <a:pt x="0" y="64123"/>
                  </a:lnTo>
                  <a:cubicBezTo>
                    <a:pt x="0" y="28709"/>
                    <a:pt x="28709" y="0"/>
                    <a:pt x="64123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9358" cy="675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02000" y="6357479"/>
            <a:ext cx="5490662" cy="2419643"/>
            <a:chOff x="0" y="0"/>
            <a:chExt cx="1446100" cy="6372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6100" cy="637272"/>
            </a:xfrm>
            <a:custGeom>
              <a:avLst/>
              <a:gdLst/>
              <a:ahLst/>
              <a:cxnLst/>
              <a:rect r="r" b="b" t="t" l="l"/>
              <a:pathLst>
                <a:path h="637272" w="1446100">
                  <a:moveTo>
                    <a:pt x="46531" y="0"/>
                  </a:moveTo>
                  <a:lnTo>
                    <a:pt x="1399570" y="0"/>
                  </a:lnTo>
                  <a:cubicBezTo>
                    <a:pt x="1425268" y="0"/>
                    <a:pt x="1446100" y="20832"/>
                    <a:pt x="1446100" y="46531"/>
                  </a:cubicBezTo>
                  <a:lnTo>
                    <a:pt x="1446100" y="590742"/>
                  </a:lnTo>
                  <a:cubicBezTo>
                    <a:pt x="1446100" y="603082"/>
                    <a:pt x="1441198" y="614918"/>
                    <a:pt x="1432472" y="623644"/>
                  </a:cubicBezTo>
                  <a:cubicBezTo>
                    <a:pt x="1423746" y="632370"/>
                    <a:pt x="1411910" y="637272"/>
                    <a:pt x="1399570" y="637272"/>
                  </a:cubicBezTo>
                  <a:lnTo>
                    <a:pt x="46531" y="637272"/>
                  </a:lnTo>
                  <a:cubicBezTo>
                    <a:pt x="20832" y="637272"/>
                    <a:pt x="0" y="616440"/>
                    <a:pt x="0" y="590742"/>
                  </a:cubicBezTo>
                  <a:lnTo>
                    <a:pt x="0" y="46531"/>
                  </a:lnTo>
                  <a:cubicBezTo>
                    <a:pt x="0" y="20832"/>
                    <a:pt x="20832" y="0"/>
                    <a:pt x="46531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46100" cy="675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53748" y="2146244"/>
            <a:ext cx="4221344" cy="3782610"/>
            <a:chOff x="0" y="0"/>
            <a:chExt cx="1111794" cy="9962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11794" cy="996243"/>
            </a:xfrm>
            <a:custGeom>
              <a:avLst/>
              <a:gdLst/>
              <a:ahLst/>
              <a:cxnLst/>
              <a:rect r="r" b="b" t="t" l="l"/>
              <a:pathLst>
                <a:path h="996243" w="1111794">
                  <a:moveTo>
                    <a:pt x="60522" y="0"/>
                  </a:moveTo>
                  <a:lnTo>
                    <a:pt x="1051272" y="0"/>
                  </a:lnTo>
                  <a:cubicBezTo>
                    <a:pt x="1067324" y="0"/>
                    <a:pt x="1082718" y="6376"/>
                    <a:pt x="1094068" y="17726"/>
                  </a:cubicBezTo>
                  <a:cubicBezTo>
                    <a:pt x="1105418" y="29076"/>
                    <a:pt x="1111794" y="44470"/>
                    <a:pt x="1111794" y="60522"/>
                  </a:cubicBezTo>
                  <a:lnTo>
                    <a:pt x="1111794" y="935721"/>
                  </a:lnTo>
                  <a:cubicBezTo>
                    <a:pt x="1111794" y="951773"/>
                    <a:pt x="1105418" y="967167"/>
                    <a:pt x="1094068" y="978517"/>
                  </a:cubicBezTo>
                  <a:cubicBezTo>
                    <a:pt x="1082718" y="989867"/>
                    <a:pt x="1067324" y="996243"/>
                    <a:pt x="1051272" y="996243"/>
                  </a:cubicBezTo>
                  <a:lnTo>
                    <a:pt x="60522" y="996243"/>
                  </a:lnTo>
                  <a:cubicBezTo>
                    <a:pt x="27097" y="996243"/>
                    <a:pt x="0" y="969146"/>
                    <a:pt x="0" y="935721"/>
                  </a:cubicBezTo>
                  <a:lnTo>
                    <a:pt x="0" y="60522"/>
                  </a:lnTo>
                  <a:cubicBezTo>
                    <a:pt x="0" y="27097"/>
                    <a:pt x="27097" y="0"/>
                    <a:pt x="60522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11794" cy="103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28866" y="6492801"/>
            <a:ext cx="6385686" cy="2659208"/>
            <a:chOff x="0" y="0"/>
            <a:chExt cx="1681827" cy="7003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81827" cy="700367"/>
            </a:xfrm>
            <a:custGeom>
              <a:avLst/>
              <a:gdLst/>
              <a:ahLst/>
              <a:cxnLst/>
              <a:rect r="r" b="b" t="t" l="l"/>
              <a:pathLst>
                <a:path h="700367" w="1681827">
                  <a:moveTo>
                    <a:pt x="40009" y="0"/>
                  </a:moveTo>
                  <a:lnTo>
                    <a:pt x="1641818" y="0"/>
                  </a:lnTo>
                  <a:cubicBezTo>
                    <a:pt x="1652429" y="0"/>
                    <a:pt x="1662605" y="4215"/>
                    <a:pt x="1670109" y="11718"/>
                  </a:cubicBezTo>
                  <a:cubicBezTo>
                    <a:pt x="1677612" y="19221"/>
                    <a:pt x="1681827" y="29398"/>
                    <a:pt x="1681827" y="40009"/>
                  </a:cubicBezTo>
                  <a:lnTo>
                    <a:pt x="1681827" y="660359"/>
                  </a:lnTo>
                  <a:cubicBezTo>
                    <a:pt x="1681827" y="670970"/>
                    <a:pt x="1677612" y="681146"/>
                    <a:pt x="1670109" y="688649"/>
                  </a:cubicBezTo>
                  <a:cubicBezTo>
                    <a:pt x="1662605" y="696152"/>
                    <a:pt x="1652429" y="700367"/>
                    <a:pt x="1641818" y="700367"/>
                  </a:cubicBezTo>
                  <a:lnTo>
                    <a:pt x="40009" y="700367"/>
                  </a:lnTo>
                  <a:cubicBezTo>
                    <a:pt x="29398" y="700367"/>
                    <a:pt x="19221" y="696152"/>
                    <a:pt x="11718" y="688649"/>
                  </a:cubicBezTo>
                  <a:cubicBezTo>
                    <a:pt x="4215" y="681146"/>
                    <a:pt x="0" y="670970"/>
                    <a:pt x="0" y="660359"/>
                  </a:cubicBezTo>
                  <a:lnTo>
                    <a:pt x="0" y="40009"/>
                  </a:lnTo>
                  <a:cubicBezTo>
                    <a:pt x="0" y="29398"/>
                    <a:pt x="4215" y="19221"/>
                    <a:pt x="11718" y="11718"/>
                  </a:cubicBezTo>
                  <a:cubicBezTo>
                    <a:pt x="19221" y="4215"/>
                    <a:pt x="29398" y="0"/>
                    <a:pt x="40009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81827" cy="738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1375860" y="5928854"/>
            <a:ext cx="1426140" cy="1638446"/>
          </a:xfrm>
          <a:prstGeom prst="line">
            <a:avLst/>
          </a:prstGeom>
          <a:ln cap="flat" w="85725">
            <a:solidFill>
              <a:srgbClr val="015A8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6381423" y="4037549"/>
            <a:ext cx="1472325" cy="2406461"/>
          </a:xfrm>
          <a:prstGeom prst="line">
            <a:avLst/>
          </a:prstGeom>
          <a:ln cap="flat" w="85725">
            <a:solidFill>
              <a:srgbClr val="015A8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12075091" y="4037549"/>
            <a:ext cx="2699103" cy="2319930"/>
          </a:xfrm>
          <a:prstGeom prst="line">
            <a:avLst/>
          </a:prstGeom>
          <a:ln cap="flat" w="85725">
            <a:solidFill>
              <a:srgbClr val="015A8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10570434" y="7050824"/>
            <a:ext cx="5702550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Sanchez"/>
                <a:ea typeface="Sanchez"/>
                <a:cs typeface="Sanchez"/>
                <a:sym typeface="Sanchez"/>
              </a:rPr>
              <a:t>É seu filho quem a auxilia na busca por um local confiável para cuidar do pet.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8866" y="2146793"/>
            <a:ext cx="5733593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000" spc="-300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Persona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4382" y="4299929"/>
            <a:ext cx="3063421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Sanchez"/>
                <a:ea typeface="Sanchez"/>
                <a:cs typeface="Sanchez"/>
                <a:sym typeface="Sanchez"/>
              </a:rPr>
              <a:t>Marta, 67 anos.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40915" y="6601169"/>
            <a:ext cx="4612833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Sanchez"/>
                <a:ea typeface="Sanchez"/>
                <a:cs typeface="Sanchez"/>
                <a:sym typeface="Sanchez"/>
              </a:rPr>
              <a:t>Ela mora sozinha e recentemente se mudou para Santa Bárbara d'Oeste.</a:t>
            </a:r>
          </a:p>
          <a:p>
            <a:pPr algn="l">
              <a:lnSpc>
                <a:spcPts val="378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292662" y="2595464"/>
            <a:ext cx="3406260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Sanchez"/>
                <a:ea typeface="Sanchez"/>
                <a:cs typeface="Sanchez"/>
                <a:sym typeface="Sanchez"/>
              </a:rPr>
              <a:t>Devido à idade avançada, já não consegue realizar os cuidados necessários com o pet.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869385" y="9199589"/>
            <a:ext cx="4779830" cy="1087411"/>
          </a:xfrm>
          <a:custGeom>
            <a:avLst/>
            <a:gdLst/>
            <a:ahLst/>
            <a:cxnLst/>
            <a:rect r="r" b="b" t="t" l="l"/>
            <a:pathLst>
              <a:path h="1087411" w="4779830">
                <a:moveTo>
                  <a:pt x="0" y="0"/>
                </a:moveTo>
                <a:lnTo>
                  <a:pt x="4779830" y="0"/>
                </a:lnTo>
                <a:lnTo>
                  <a:pt x="4779830" y="1087411"/>
                </a:lnTo>
                <a:lnTo>
                  <a:pt x="0" y="1087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06523" y="7973308"/>
            <a:ext cx="1660145" cy="16601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06523" y="5716397"/>
            <a:ext cx="1660145" cy="16601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06523" y="3456177"/>
            <a:ext cx="1660145" cy="16601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06523" y="1199267"/>
            <a:ext cx="1660145" cy="16601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-313858"/>
            <a:ext cx="8766284" cy="6810680"/>
            <a:chOff x="0" y="0"/>
            <a:chExt cx="2308816" cy="17937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08815" cy="1793759"/>
            </a:xfrm>
            <a:custGeom>
              <a:avLst/>
              <a:gdLst/>
              <a:ahLst/>
              <a:cxnLst/>
              <a:rect r="r" b="b" t="t" l="l"/>
              <a:pathLst>
                <a:path h="1793759" w="2308815">
                  <a:moveTo>
                    <a:pt x="0" y="0"/>
                  </a:moveTo>
                  <a:lnTo>
                    <a:pt x="2308815" y="0"/>
                  </a:lnTo>
                  <a:lnTo>
                    <a:pt x="2308815" y="1793759"/>
                  </a:lnTo>
                  <a:lnTo>
                    <a:pt x="0" y="1793759"/>
                  </a:ln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308816" cy="18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6346814"/>
            <a:ext cx="8766284" cy="6885904"/>
            <a:chOff x="0" y="0"/>
            <a:chExt cx="2308816" cy="181357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08815" cy="1813571"/>
            </a:xfrm>
            <a:custGeom>
              <a:avLst/>
              <a:gdLst/>
              <a:ahLst/>
              <a:cxnLst/>
              <a:rect r="r" b="b" t="t" l="l"/>
              <a:pathLst>
                <a:path h="1813571" w="2308815">
                  <a:moveTo>
                    <a:pt x="0" y="0"/>
                  </a:moveTo>
                  <a:lnTo>
                    <a:pt x="2308815" y="0"/>
                  </a:lnTo>
                  <a:lnTo>
                    <a:pt x="2308815" y="1813571"/>
                  </a:lnTo>
                  <a:lnTo>
                    <a:pt x="0" y="1813571"/>
                  </a:ln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308816" cy="1851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112005" y="3679766"/>
            <a:ext cx="4495147" cy="6987276"/>
          </a:xfrm>
          <a:custGeom>
            <a:avLst/>
            <a:gdLst/>
            <a:ahLst/>
            <a:cxnLst/>
            <a:rect r="r" b="b" t="t" l="l"/>
            <a:pathLst>
              <a:path h="6987276" w="4495147">
                <a:moveTo>
                  <a:pt x="0" y="0"/>
                </a:moveTo>
                <a:lnTo>
                  <a:pt x="4495147" y="0"/>
                </a:lnTo>
                <a:lnTo>
                  <a:pt x="4495147" y="6987276"/>
                </a:lnTo>
                <a:lnTo>
                  <a:pt x="0" y="6987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135568" y="2933995"/>
            <a:ext cx="491344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 spc="-300">
                <a:solidFill>
                  <a:srgbClr val="E7F6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Dificuldades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959447" y="1520245"/>
            <a:ext cx="374643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spc="-145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IDADE AVANÇADA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59447" y="3805204"/>
            <a:ext cx="4319695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spc="-145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DIFÍCIL CUIDADOS COM O PET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98845" y="6037376"/>
            <a:ext cx="324925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spc="-145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MÁ MOBILIDADE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998845" y="8380229"/>
            <a:ext cx="428029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spc="-145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VIVE SOZINHA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906523" y="1482145"/>
            <a:ext cx="166014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906523" y="3767104"/>
            <a:ext cx="166014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906523" y="5999276"/>
            <a:ext cx="166014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906523" y="8281417"/>
            <a:ext cx="166014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4869385" y="9199589"/>
            <a:ext cx="4779830" cy="1087411"/>
          </a:xfrm>
          <a:custGeom>
            <a:avLst/>
            <a:gdLst/>
            <a:ahLst/>
            <a:cxnLst/>
            <a:rect r="r" b="b" t="t" l="l"/>
            <a:pathLst>
              <a:path h="1087411" w="4779830">
                <a:moveTo>
                  <a:pt x="0" y="0"/>
                </a:moveTo>
                <a:lnTo>
                  <a:pt x="4779830" y="0"/>
                </a:lnTo>
                <a:lnTo>
                  <a:pt x="4779830" y="1087411"/>
                </a:lnTo>
                <a:lnTo>
                  <a:pt x="0" y="1087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06523" y="7973308"/>
            <a:ext cx="1660145" cy="16601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06523" y="5716397"/>
            <a:ext cx="1660145" cy="16601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06523" y="3456177"/>
            <a:ext cx="1660145" cy="16601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06523" y="1199267"/>
            <a:ext cx="1660145" cy="16601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-313858"/>
            <a:ext cx="8766284" cy="6810680"/>
            <a:chOff x="0" y="0"/>
            <a:chExt cx="2308816" cy="17937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08815" cy="1793759"/>
            </a:xfrm>
            <a:custGeom>
              <a:avLst/>
              <a:gdLst/>
              <a:ahLst/>
              <a:cxnLst/>
              <a:rect r="r" b="b" t="t" l="l"/>
              <a:pathLst>
                <a:path h="1793759" w="2308815">
                  <a:moveTo>
                    <a:pt x="0" y="0"/>
                  </a:moveTo>
                  <a:lnTo>
                    <a:pt x="2308815" y="0"/>
                  </a:lnTo>
                  <a:lnTo>
                    <a:pt x="2308815" y="1793759"/>
                  </a:lnTo>
                  <a:lnTo>
                    <a:pt x="0" y="1793759"/>
                  </a:ln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308816" cy="18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6346814"/>
            <a:ext cx="8766284" cy="6885904"/>
            <a:chOff x="0" y="0"/>
            <a:chExt cx="2308816" cy="181357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08815" cy="1813571"/>
            </a:xfrm>
            <a:custGeom>
              <a:avLst/>
              <a:gdLst/>
              <a:ahLst/>
              <a:cxnLst/>
              <a:rect r="r" b="b" t="t" l="l"/>
              <a:pathLst>
                <a:path h="1813571" w="2308815">
                  <a:moveTo>
                    <a:pt x="0" y="0"/>
                  </a:moveTo>
                  <a:lnTo>
                    <a:pt x="2308815" y="0"/>
                  </a:lnTo>
                  <a:lnTo>
                    <a:pt x="2308815" y="1813571"/>
                  </a:lnTo>
                  <a:lnTo>
                    <a:pt x="0" y="1813571"/>
                  </a:ln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308816" cy="1851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112005" y="3679766"/>
            <a:ext cx="4495147" cy="6987276"/>
          </a:xfrm>
          <a:custGeom>
            <a:avLst/>
            <a:gdLst/>
            <a:ahLst/>
            <a:cxnLst/>
            <a:rect r="r" b="b" t="t" l="l"/>
            <a:pathLst>
              <a:path h="6987276" w="4495147">
                <a:moveTo>
                  <a:pt x="0" y="0"/>
                </a:moveTo>
                <a:lnTo>
                  <a:pt x="4495147" y="0"/>
                </a:lnTo>
                <a:lnTo>
                  <a:pt x="4495147" y="6987276"/>
                </a:lnTo>
                <a:lnTo>
                  <a:pt x="0" y="6987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114658" y="1406729"/>
            <a:ext cx="1243874" cy="1125706"/>
          </a:xfrm>
          <a:custGeom>
            <a:avLst/>
            <a:gdLst/>
            <a:ahLst/>
            <a:cxnLst/>
            <a:rect r="r" b="b" t="t" l="l"/>
            <a:pathLst>
              <a:path h="1125706" w="1243874">
                <a:moveTo>
                  <a:pt x="0" y="0"/>
                </a:moveTo>
                <a:lnTo>
                  <a:pt x="1243874" y="0"/>
                </a:lnTo>
                <a:lnTo>
                  <a:pt x="1243874" y="1125706"/>
                </a:lnTo>
                <a:lnTo>
                  <a:pt x="0" y="1125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68054" y="3730942"/>
            <a:ext cx="937081" cy="1110615"/>
          </a:xfrm>
          <a:custGeom>
            <a:avLst/>
            <a:gdLst/>
            <a:ahLst/>
            <a:cxnLst/>
            <a:rect r="r" b="b" t="t" l="l"/>
            <a:pathLst>
              <a:path h="1110615" w="937081">
                <a:moveTo>
                  <a:pt x="0" y="0"/>
                </a:moveTo>
                <a:lnTo>
                  <a:pt x="937082" y="0"/>
                </a:lnTo>
                <a:lnTo>
                  <a:pt x="937082" y="1110615"/>
                </a:lnTo>
                <a:lnTo>
                  <a:pt x="0" y="11106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268054" y="8243317"/>
            <a:ext cx="937081" cy="1125623"/>
          </a:xfrm>
          <a:custGeom>
            <a:avLst/>
            <a:gdLst/>
            <a:ahLst/>
            <a:cxnLst/>
            <a:rect r="r" b="b" t="t" l="l"/>
            <a:pathLst>
              <a:path h="1125623" w="937081">
                <a:moveTo>
                  <a:pt x="0" y="0"/>
                </a:moveTo>
                <a:lnTo>
                  <a:pt x="937082" y="0"/>
                </a:lnTo>
                <a:lnTo>
                  <a:pt x="937082" y="1125623"/>
                </a:lnTo>
                <a:lnTo>
                  <a:pt x="0" y="11256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869385" y="9199589"/>
            <a:ext cx="4779830" cy="1087411"/>
          </a:xfrm>
          <a:custGeom>
            <a:avLst/>
            <a:gdLst/>
            <a:ahLst/>
            <a:cxnLst/>
            <a:rect r="r" b="b" t="t" l="l"/>
            <a:pathLst>
              <a:path h="1087411" w="4779830">
                <a:moveTo>
                  <a:pt x="0" y="0"/>
                </a:moveTo>
                <a:lnTo>
                  <a:pt x="4779830" y="0"/>
                </a:lnTo>
                <a:lnTo>
                  <a:pt x="4779830" y="1087411"/>
                </a:lnTo>
                <a:lnTo>
                  <a:pt x="0" y="10874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191356" y="5956713"/>
            <a:ext cx="1090478" cy="1157006"/>
          </a:xfrm>
          <a:custGeom>
            <a:avLst/>
            <a:gdLst/>
            <a:ahLst/>
            <a:cxnLst/>
            <a:rect r="r" b="b" t="t" l="l"/>
            <a:pathLst>
              <a:path h="1157006" w="1090478">
                <a:moveTo>
                  <a:pt x="0" y="0"/>
                </a:moveTo>
                <a:lnTo>
                  <a:pt x="1090478" y="0"/>
                </a:lnTo>
                <a:lnTo>
                  <a:pt x="1090478" y="1157006"/>
                </a:lnTo>
                <a:lnTo>
                  <a:pt x="0" y="1157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135568" y="2572045"/>
            <a:ext cx="4913443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6000" spc="-300">
                <a:solidFill>
                  <a:srgbClr val="E7F6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Serviços oferecidos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959447" y="1520245"/>
            <a:ext cx="3746431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spc="-145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Banho e Tosa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1959447" y="3805204"/>
            <a:ext cx="3288655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spc="-145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Vacinação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98845" y="6037376"/>
            <a:ext cx="324925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spc="-145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Consultas Médicas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98845" y="8380229"/>
            <a:ext cx="428029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spc="-145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Cirurgias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3301" y="4543821"/>
            <a:ext cx="6959455" cy="6649180"/>
          </a:xfrm>
          <a:custGeom>
            <a:avLst/>
            <a:gdLst/>
            <a:ahLst/>
            <a:cxnLst/>
            <a:rect r="r" b="b" t="t" l="l"/>
            <a:pathLst>
              <a:path h="6649180" w="6959455">
                <a:moveTo>
                  <a:pt x="0" y="0"/>
                </a:moveTo>
                <a:lnTo>
                  <a:pt x="6959456" y="0"/>
                </a:lnTo>
                <a:lnTo>
                  <a:pt x="6959456" y="6649180"/>
                </a:lnTo>
                <a:lnTo>
                  <a:pt x="0" y="664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03056" y="6000552"/>
            <a:ext cx="2379349" cy="23793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98325" y="668211"/>
            <a:ext cx="2379349" cy="23793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20073" y="2647149"/>
            <a:ext cx="8630429" cy="161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4"/>
              </a:lnSpc>
            </a:pPr>
            <a:r>
              <a:rPr lang="en-US" sz="6499" spc="-324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Por que escolher a Pet Net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20073" y="5086350"/>
            <a:ext cx="7976030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</a:rPr>
              <a:t>Pois cuidamos do seu melhor amigo com todo amor que ele merece! Em nosso pet shop, você encontra os melhores produtos e serviços para garantir a saúde e felicidade do seu pet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869385" y="9199589"/>
            <a:ext cx="4779830" cy="1087411"/>
          </a:xfrm>
          <a:custGeom>
            <a:avLst/>
            <a:gdLst/>
            <a:ahLst/>
            <a:cxnLst/>
            <a:rect r="r" b="b" t="t" l="l"/>
            <a:pathLst>
              <a:path h="1087411" w="4779830">
                <a:moveTo>
                  <a:pt x="0" y="0"/>
                </a:moveTo>
                <a:lnTo>
                  <a:pt x="4779830" y="0"/>
                </a:lnTo>
                <a:lnTo>
                  <a:pt x="4779830" y="1087411"/>
                </a:lnTo>
                <a:lnTo>
                  <a:pt x="0" y="1087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3301" y="4543821"/>
            <a:ext cx="6959455" cy="6649180"/>
          </a:xfrm>
          <a:custGeom>
            <a:avLst/>
            <a:gdLst/>
            <a:ahLst/>
            <a:cxnLst/>
            <a:rect r="r" b="b" t="t" l="l"/>
            <a:pathLst>
              <a:path h="6649180" w="6959455">
                <a:moveTo>
                  <a:pt x="0" y="0"/>
                </a:moveTo>
                <a:lnTo>
                  <a:pt x="6959456" y="0"/>
                </a:lnTo>
                <a:lnTo>
                  <a:pt x="6959456" y="6649180"/>
                </a:lnTo>
                <a:lnTo>
                  <a:pt x="0" y="664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03056" y="6000552"/>
            <a:ext cx="2379349" cy="23793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98325" y="668211"/>
            <a:ext cx="2379349" cy="23793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9FE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20073" y="3037674"/>
            <a:ext cx="8630429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4"/>
              </a:lnSpc>
            </a:pPr>
            <a:r>
              <a:rPr lang="en-US" sz="6499" spc="-324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Vídeo sobre o site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20073" y="4324350"/>
            <a:ext cx="797603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u="sng">
                <a:solidFill>
                  <a:srgbClr val="015A83"/>
                </a:solidFill>
                <a:latin typeface="Sanchez"/>
                <a:ea typeface="Sanchez"/>
                <a:cs typeface="Sanchez"/>
                <a:sym typeface="Sanchez"/>
                <a:hlinkClick r:id="rId3" tooltip="https://drive.google.com/file/d/17KUZCRb7LYGFGu8UAj0FKRz_dwyGTXyQ/view"/>
              </a:rPr>
              <a:t>https://drive.google.com/file/d/17KUZCRb7LYGFGu8UAj0FKRz_dwyGTXyQ/view?usp=drive_link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869385" y="9199589"/>
            <a:ext cx="4779830" cy="1087411"/>
          </a:xfrm>
          <a:custGeom>
            <a:avLst/>
            <a:gdLst/>
            <a:ahLst/>
            <a:cxnLst/>
            <a:rect r="r" b="b" t="t" l="l"/>
            <a:pathLst>
              <a:path h="1087411" w="4779830">
                <a:moveTo>
                  <a:pt x="0" y="0"/>
                </a:moveTo>
                <a:lnTo>
                  <a:pt x="4779830" y="0"/>
                </a:lnTo>
                <a:lnTo>
                  <a:pt x="4779830" y="1087411"/>
                </a:lnTo>
                <a:lnTo>
                  <a:pt x="0" y="1087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9093" y="-928857"/>
            <a:ext cx="7556162" cy="11745330"/>
          </a:xfrm>
          <a:custGeom>
            <a:avLst/>
            <a:gdLst/>
            <a:ahLst/>
            <a:cxnLst/>
            <a:rect r="r" b="b" t="t" l="l"/>
            <a:pathLst>
              <a:path h="11745330" w="7556162">
                <a:moveTo>
                  <a:pt x="0" y="0"/>
                </a:moveTo>
                <a:lnTo>
                  <a:pt x="7556162" y="0"/>
                </a:lnTo>
                <a:lnTo>
                  <a:pt x="7556162" y="11745330"/>
                </a:lnTo>
                <a:lnTo>
                  <a:pt x="0" y="11745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83685" y="4634423"/>
            <a:ext cx="12147309" cy="106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7"/>
              </a:lnSpc>
            </a:pPr>
            <a:r>
              <a:rPr lang="en-US" sz="7366" spc="-368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Agradecemos a atenção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69385" y="9199589"/>
            <a:ext cx="4779830" cy="1087411"/>
          </a:xfrm>
          <a:custGeom>
            <a:avLst/>
            <a:gdLst/>
            <a:ahLst/>
            <a:cxnLst/>
            <a:rect r="r" b="b" t="t" l="l"/>
            <a:pathLst>
              <a:path h="1087411" w="4779830">
                <a:moveTo>
                  <a:pt x="0" y="0"/>
                </a:moveTo>
                <a:lnTo>
                  <a:pt x="4779830" y="0"/>
                </a:lnTo>
                <a:lnTo>
                  <a:pt x="4779830" y="1087411"/>
                </a:lnTo>
                <a:lnTo>
                  <a:pt x="0" y="1087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DAGXikd-6pc</dc:identifier>
  <dcterms:modified xsi:type="dcterms:W3CDTF">2011-08-01T06:04:30Z</dcterms:modified>
  <cp:revision>1</cp:revision>
  <dc:title>Pet Net</dc:title>
</cp:coreProperties>
</file>